
<file path=[Content_Types].xml><?xml version="1.0" encoding="utf-8"?>
<Types xmlns="http://schemas.openxmlformats.org/package/2006/content-types">
  <Default Extension="png" ContentType="image/png"/>
  <Default Extension="mp3" ContentType="audio/mpeg"/>
  <Default Extension="jpeg" ContentType="image/jpeg"/>
  <Default Extension="rels" ContentType="application/vnd.openxmlformats-package.relationships+xml"/>
  <Default Extension="xml" ContentType="application/xml"/>
  <Default Extension="wav" ContentType="audio/x-wav"/>
  <Default Extension="wdp" ContentType="image/vnd.ms-photo"/>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32.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33.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34.xml" ContentType="application/vnd.openxmlformats-officedocument.presentationml.notesSlide+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notesSlides/notesSlide40.xml" ContentType="application/vnd.openxmlformats-officedocument.presentationml.notesSlide+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notesSlides/notesSlide41.xml" ContentType="application/vnd.openxmlformats-officedocument.presentationml.notesSlide+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ppt/diagrams/data28.xml" ContentType="application/vnd.openxmlformats-officedocument.drawingml.diagramData+xml"/>
  <Override PartName="/ppt/diagrams/layout28.xml" ContentType="application/vnd.openxmlformats-officedocument.drawingml.diagramLayout+xml"/>
  <Override PartName="/ppt/diagrams/quickStyle28.xml" ContentType="application/vnd.openxmlformats-officedocument.drawingml.diagramStyle+xml"/>
  <Override PartName="/ppt/diagrams/colors28.xml" ContentType="application/vnd.openxmlformats-officedocument.drawingml.diagramColors+xml"/>
  <Override PartName="/ppt/diagrams/drawing28.xml" ContentType="application/vnd.ms-office.drawingml.diagramDrawing+xml"/>
  <Override PartName="/ppt/diagrams/data29.xml" ContentType="application/vnd.openxmlformats-officedocument.drawingml.diagramData+xml"/>
  <Override PartName="/ppt/diagrams/layout29.xml" ContentType="application/vnd.openxmlformats-officedocument.drawingml.diagramLayout+xml"/>
  <Override PartName="/ppt/diagrams/quickStyle29.xml" ContentType="application/vnd.openxmlformats-officedocument.drawingml.diagramStyle+xml"/>
  <Override PartName="/ppt/diagrams/colors29.xml" ContentType="application/vnd.openxmlformats-officedocument.drawingml.diagramColors+xml"/>
  <Override PartName="/ppt/diagrams/drawing29.xml" ContentType="application/vnd.ms-office.drawingml.diagramDrawing+xml"/>
  <Override PartName="/ppt/diagrams/data30.xml" ContentType="application/vnd.openxmlformats-officedocument.drawingml.diagramData+xml"/>
  <Override PartName="/ppt/diagrams/layout30.xml" ContentType="application/vnd.openxmlformats-officedocument.drawingml.diagramLayout+xml"/>
  <Override PartName="/ppt/diagrams/quickStyle30.xml" ContentType="application/vnd.openxmlformats-officedocument.drawingml.diagramStyle+xml"/>
  <Override PartName="/ppt/diagrams/colors30.xml" ContentType="application/vnd.openxmlformats-officedocument.drawingml.diagramColors+xml"/>
  <Override PartName="/ppt/diagrams/drawing30.xml" ContentType="application/vnd.ms-office.drawingml.diagramDrawing+xml"/>
  <Override PartName="/ppt/diagrams/data31.xml" ContentType="application/vnd.openxmlformats-officedocument.drawingml.diagramData+xml"/>
  <Override PartName="/ppt/diagrams/layout31.xml" ContentType="application/vnd.openxmlformats-officedocument.drawingml.diagramLayout+xml"/>
  <Override PartName="/ppt/diagrams/quickStyle31.xml" ContentType="application/vnd.openxmlformats-officedocument.drawingml.diagramStyle+xml"/>
  <Override PartName="/ppt/diagrams/colors31.xml" ContentType="application/vnd.openxmlformats-officedocument.drawingml.diagramColors+xml"/>
  <Override PartName="/ppt/diagrams/drawing31.xml" ContentType="application/vnd.ms-office.drawingml.diagramDrawing+xml"/>
  <Override PartName="/ppt/notesSlides/notesSlide42.xml" ContentType="application/vnd.openxmlformats-officedocument.presentationml.notesSlide+xml"/>
  <Override PartName="/ppt/diagrams/data32.xml" ContentType="application/vnd.openxmlformats-officedocument.drawingml.diagramData+xml"/>
  <Override PartName="/ppt/diagrams/layout32.xml" ContentType="application/vnd.openxmlformats-officedocument.drawingml.diagramLayout+xml"/>
  <Override PartName="/ppt/diagrams/quickStyle32.xml" ContentType="application/vnd.openxmlformats-officedocument.drawingml.diagramStyle+xml"/>
  <Override PartName="/ppt/diagrams/colors32.xml" ContentType="application/vnd.openxmlformats-officedocument.drawingml.diagramColors+xml"/>
  <Override PartName="/ppt/diagrams/drawing32.xml" ContentType="application/vnd.ms-office.drawingml.diagramDrawing+xml"/>
  <Override PartName="/ppt/diagrams/data33.xml" ContentType="application/vnd.openxmlformats-officedocument.drawingml.diagramData+xml"/>
  <Override PartName="/ppt/diagrams/layout33.xml" ContentType="application/vnd.openxmlformats-officedocument.drawingml.diagramLayout+xml"/>
  <Override PartName="/ppt/diagrams/quickStyle33.xml" ContentType="application/vnd.openxmlformats-officedocument.drawingml.diagramStyle+xml"/>
  <Override PartName="/ppt/diagrams/colors33.xml" ContentType="application/vnd.openxmlformats-officedocument.drawingml.diagramColors+xml"/>
  <Override PartName="/ppt/diagrams/drawing33.xml" ContentType="application/vnd.ms-office.drawingml.diagramDrawing+xml"/>
  <Override PartName="/ppt/diagrams/data34.xml" ContentType="application/vnd.openxmlformats-officedocument.drawingml.diagramData+xml"/>
  <Override PartName="/ppt/diagrams/layout34.xml" ContentType="application/vnd.openxmlformats-officedocument.drawingml.diagramLayout+xml"/>
  <Override PartName="/ppt/diagrams/quickStyle34.xml" ContentType="application/vnd.openxmlformats-officedocument.drawingml.diagramStyle+xml"/>
  <Override PartName="/ppt/diagrams/colors34.xml" ContentType="application/vnd.openxmlformats-officedocument.drawingml.diagramColors+xml"/>
  <Override PartName="/ppt/diagrams/drawing34.xml" ContentType="application/vnd.ms-office.drawingml.diagramDrawing+xml"/>
  <Override PartName="/ppt/diagrams/data35.xml" ContentType="application/vnd.openxmlformats-officedocument.drawingml.diagramData+xml"/>
  <Override PartName="/ppt/diagrams/layout35.xml" ContentType="application/vnd.openxmlformats-officedocument.drawingml.diagramLayout+xml"/>
  <Override PartName="/ppt/diagrams/quickStyle35.xml" ContentType="application/vnd.openxmlformats-officedocument.drawingml.diagramStyle+xml"/>
  <Override PartName="/ppt/diagrams/colors35.xml" ContentType="application/vnd.openxmlformats-officedocument.drawingml.diagramColors+xml"/>
  <Override PartName="/ppt/diagrams/drawing35.xml" ContentType="application/vnd.ms-office.drawingml.diagramDrawing+xml"/>
  <Override PartName="/ppt/diagrams/data36.xml" ContentType="application/vnd.openxmlformats-officedocument.drawingml.diagramData+xml"/>
  <Override PartName="/ppt/diagrams/layout36.xml" ContentType="application/vnd.openxmlformats-officedocument.drawingml.diagramLayout+xml"/>
  <Override PartName="/ppt/diagrams/quickStyle36.xml" ContentType="application/vnd.openxmlformats-officedocument.drawingml.diagramStyle+xml"/>
  <Override PartName="/ppt/diagrams/colors36.xml" ContentType="application/vnd.openxmlformats-officedocument.drawingml.diagramColors+xml"/>
  <Override PartName="/ppt/diagrams/drawing36.xml" ContentType="application/vnd.ms-office.drawingml.diagramDrawing+xml"/>
  <Override PartName="/ppt/notesSlides/notesSlide43.xml" ContentType="application/vnd.openxmlformats-officedocument.presentationml.notesSlide+xml"/>
  <Override PartName="/ppt/diagrams/data37.xml" ContentType="application/vnd.openxmlformats-officedocument.drawingml.diagramData+xml"/>
  <Override PartName="/ppt/diagrams/layout37.xml" ContentType="application/vnd.openxmlformats-officedocument.drawingml.diagramLayout+xml"/>
  <Override PartName="/ppt/diagrams/quickStyle37.xml" ContentType="application/vnd.openxmlformats-officedocument.drawingml.diagramStyle+xml"/>
  <Override PartName="/ppt/diagrams/colors37.xml" ContentType="application/vnd.openxmlformats-officedocument.drawingml.diagramColors+xml"/>
  <Override PartName="/ppt/diagrams/drawing37.xml" ContentType="application/vnd.ms-office.drawingml.diagramDrawing+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charts/chart2.xml" ContentType="application/vnd.openxmlformats-officedocument.drawingml.chart+xml"/>
  <Override PartName="/ppt/notesSlides/notesSlide76.xml" ContentType="application/vnd.openxmlformats-officedocument.presentationml.notesSlide+xml"/>
  <Override PartName="/ppt/charts/chart3.xml" ContentType="application/vnd.openxmlformats-officedocument.drawingml.chart+xml"/>
  <Override PartName="/ppt/charts/chart4.xml" ContentType="application/vnd.openxmlformats-officedocument.drawingml.chart+xml"/>
  <Override PartName="/ppt/theme/themeOverride2.xml" ContentType="application/vnd.openxmlformats-officedocument.themeOverr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diagrams/data38.xml" ContentType="application/vnd.openxmlformats-officedocument.drawingml.diagramData+xml"/>
  <Override PartName="/ppt/diagrams/layout38.xml" ContentType="application/vnd.openxmlformats-officedocument.drawingml.diagramLayout+xml"/>
  <Override PartName="/ppt/diagrams/quickStyle38.xml" ContentType="application/vnd.openxmlformats-officedocument.drawingml.diagramStyle+xml"/>
  <Override PartName="/ppt/diagrams/colors38.xml" ContentType="application/vnd.openxmlformats-officedocument.drawingml.diagramColors+xml"/>
  <Override PartName="/ppt/diagrams/drawing38.xml" ContentType="application/vnd.ms-office.drawingml.diagramDrawing+xml"/>
  <Override PartName="/ppt/notesSlides/notesSlide87.xml" ContentType="application/vnd.openxmlformats-officedocument.presentationml.notesSlide+xml"/>
  <Override PartName="/ppt/diagrams/data39.xml" ContentType="application/vnd.openxmlformats-officedocument.drawingml.diagramData+xml"/>
  <Override PartName="/ppt/diagrams/layout39.xml" ContentType="application/vnd.openxmlformats-officedocument.drawingml.diagramLayout+xml"/>
  <Override PartName="/ppt/diagrams/quickStyle39.xml" ContentType="application/vnd.openxmlformats-officedocument.drawingml.diagramStyle+xml"/>
  <Override PartName="/ppt/diagrams/colors39.xml" ContentType="application/vnd.openxmlformats-officedocument.drawingml.diagramColors+xml"/>
  <Override PartName="/ppt/diagrams/drawing39.xml" ContentType="application/vnd.ms-office.drawingml.diagramDrawing+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 id="2147483723" r:id="rId2"/>
  </p:sldMasterIdLst>
  <p:notesMasterIdLst>
    <p:notesMasterId r:id="rId95"/>
  </p:notesMasterIdLst>
  <p:handoutMasterIdLst>
    <p:handoutMasterId r:id="rId96"/>
  </p:handoutMasterIdLst>
  <p:sldIdLst>
    <p:sldId id="256" r:id="rId3"/>
    <p:sldId id="385" r:id="rId4"/>
    <p:sldId id="314" r:id="rId5"/>
    <p:sldId id="350" r:id="rId6"/>
    <p:sldId id="404" r:id="rId7"/>
    <p:sldId id="368" r:id="rId8"/>
    <p:sldId id="371" r:id="rId9"/>
    <p:sldId id="427" r:id="rId10"/>
    <p:sldId id="381" r:id="rId11"/>
    <p:sldId id="428" r:id="rId12"/>
    <p:sldId id="340" r:id="rId13"/>
    <p:sldId id="358" r:id="rId14"/>
    <p:sldId id="257" r:id="rId15"/>
    <p:sldId id="339" r:id="rId16"/>
    <p:sldId id="370" r:id="rId17"/>
    <p:sldId id="357" r:id="rId18"/>
    <p:sldId id="317" r:id="rId19"/>
    <p:sldId id="438" r:id="rId20"/>
    <p:sldId id="439" r:id="rId21"/>
    <p:sldId id="440" r:id="rId22"/>
    <p:sldId id="441" r:id="rId23"/>
    <p:sldId id="400" r:id="rId24"/>
    <p:sldId id="366" r:id="rId25"/>
    <p:sldId id="376" r:id="rId26"/>
    <p:sldId id="377" r:id="rId27"/>
    <p:sldId id="382" r:id="rId28"/>
    <p:sldId id="378" r:id="rId29"/>
    <p:sldId id="426" r:id="rId30"/>
    <p:sldId id="425" r:id="rId31"/>
    <p:sldId id="407" r:id="rId32"/>
    <p:sldId id="290" r:id="rId33"/>
    <p:sldId id="367" r:id="rId34"/>
    <p:sldId id="291" r:id="rId35"/>
    <p:sldId id="399" r:id="rId36"/>
    <p:sldId id="405" r:id="rId37"/>
    <p:sldId id="408" r:id="rId38"/>
    <p:sldId id="409" r:id="rId39"/>
    <p:sldId id="410" r:id="rId40"/>
    <p:sldId id="264" r:id="rId41"/>
    <p:sldId id="392" r:id="rId42"/>
    <p:sldId id="295" r:id="rId43"/>
    <p:sldId id="311" r:id="rId44"/>
    <p:sldId id="345" r:id="rId45"/>
    <p:sldId id="307" r:id="rId46"/>
    <p:sldId id="411" r:id="rId47"/>
    <p:sldId id="412" r:id="rId48"/>
    <p:sldId id="413" r:id="rId49"/>
    <p:sldId id="414" r:id="rId50"/>
    <p:sldId id="415" r:id="rId51"/>
    <p:sldId id="416" r:id="rId52"/>
    <p:sldId id="418" r:id="rId53"/>
    <p:sldId id="417" r:id="rId54"/>
    <p:sldId id="429" r:id="rId55"/>
    <p:sldId id="431" r:id="rId56"/>
    <p:sldId id="430" r:id="rId57"/>
    <p:sldId id="432" r:id="rId58"/>
    <p:sldId id="360" r:id="rId59"/>
    <p:sldId id="433" r:id="rId60"/>
    <p:sldId id="338" r:id="rId61"/>
    <p:sldId id="442" r:id="rId62"/>
    <p:sldId id="443" r:id="rId63"/>
    <p:sldId id="444" r:id="rId64"/>
    <p:sldId id="337" r:id="rId65"/>
    <p:sldId id="352" r:id="rId66"/>
    <p:sldId id="401" r:id="rId67"/>
    <p:sldId id="403" r:id="rId68"/>
    <p:sldId id="402" r:id="rId69"/>
    <p:sldId id="342" r:id="rId70"/>
    <p:sldId id="393" r:id="rId71"/>
    <p:sldId id="309" r:id="rId72"/>
    <p:sldId id="308" r:id="rId73"/>
    <p:sldId id="351" r:id="rId74"/>
    <p:sldId id="372" r:id="rId75"/>
    <p:sldId id="373" r:id="rId76"/>
    <p:sldId id="374" r:id="rId77"/>
    <p:sldId id="398" r:id="rId78"/>
    <p:sldId id="375" r:id="rId79"/>
    <p:sldId id="387" r:id="rId80"/>
    <p:sldId id="386" r:id="rId81"/>
    <p:sldId id="303" r:id="rId82"/>
    <p:sldId id="419" r:id="rId83"/>
    <p:sldId id="421" r:id="rId84"/>
    <p:sldId id="420" r:id="rId85"/>
    <p:sldId id="422" r:id="rId86"/>
    <p:sldId id="423" r:id="rId87"/>
    <p:sldId id="266" r:id="rId88"/>
    <p:sldId id="343" r:id="rId89"/>
    <p:sldId id="394" r:id="rId90"/>
    <p:sldId id="396" r:id="rId91"/>
    <p:sldId id="434" r:id="rId92"/>
    <p:sldId id="436" r:id="rId93"/>
    <p:sldId id="437" r:id="rId94"/>
  </p:sldIdLst>
  <p:sldSz cx="12192000" cy="6858000"/>
  <p:notesSz cx="6858000" cy="9144000"/>
  <p:custDataLst>
    <p:tags r:id="rId97"/>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0392B"/>
    <a:srgbClr val="563722"/>
    <a:srgbClr val="297F9D"/>
    <a:srgbClr val="15A185"/>
    <a:srgbClr val="9BBC57"/>
    <a:srgbClr val="F49D15"/>
    <a:srgbClr val="663300"/>
    <a:srgbClr val="9B684B"/>
    <a:srgbClr val="DD904A"/>
    <a:srgbClr val="F1975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206" autoAdjust="0"/>
    <p:restoredTop sz="94660" autoAdjust="0"/>
  </p:normalViewPr>
  <p:slideViewPr>
    <p:cSldViewPr snapToGrid="0" showGuides="1">
      <p:cViewPr varScale="1">
        <p:scale>
          <a:sx n="71" d="100"/>
          <a:sy n="71" d="100"/>
        </p:scale>
        <p:origin x="732" y="60"/>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2604"/>
    </p:cViewPr>
  </p:sorterViewPr>
  <p:notesViewPr>
    <p:cSldViewPr snapToGrid="0" showGuides="1">
      <p:cViewPr varScale="1">
        <p:scale>
          <a:sx n="53" d="100"/>
          <a:sy n="53" d="100"/>
        </p:scale>
        <p:origin x="-2868"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slide" Target="slides/slide66.xml"/><Relationship Id="rId76" Type="http://schemas.openxmlformats.org/officeDocument/2006/relationships/slide" Target="slides/slide74.xml"/><Relationship Id="rId84" Type="http://schemas.openxmlformats.org/officeDocument/2006/relationships/slide" Target="slides/slide82.xml"/><Relationship Id="rId89" Type="http://schemas.openxmlformats.org/officeDocument/2006/relationships/slide" Target="slides/slide87.xml"/><Relationship Id="rId97" Type="http://schemas.openxmlformats.org/officeDocument/2006/relationships/tags" Target="tags/tag1.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slide" Target="slides/slide77.xml"/><Relationship Id="rId87" Type="http://schemas.openxmlformats.org/officeDocument/2006/relationships/slide" Target="slides/slide85.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slide" Target="slides/slide80.xml"/><Relationship Id="rId90" Type="http://schemas.openxmlformats.org/officeDocument/2006/relationships/slide" Target="slides/slide88.xml"/><Relationship Id="rId95" Type="http://schemas.openxmlformats.org/officeDocument/2006/relationships/notesMaster" Target="notesMasters/notesMaster1.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100" Type="http://schemas.openxmlformats.org/officeDocument/2006/relationships/theme" Target="theme/theme1.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slide" Target="slides/slide83.xml"/><Relationship Id="rId93" Type="http://schemas.openxmlformats.org/officeDocument/2006/relationships/slide" Target="slides/slide91.xml"/><Relationship Id="rId98" Type="http://schemas.openxmlformats.org/officeDocument/2006/relationships/presProps" Target="presProp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slide" Target="slides/slide86.xml"/><Relationship Id="rId91" Type="http://schemas.openxmlformats.org/officeDocument/2006/relationships/slide" Target="slides/slide89.xml"/><Relationship Id="rId96"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slide" Target="slides/slide92.xml"/><Relationship Id="rId99" Type="http://schemas.openxmlformats.org/officeDocument/2006/relationships/viewProps" Target="viewProps.xml"/><Relationship Id="rId10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2" Type="http://schemas.openxmlformats.org/officeDocument/2006/relationships/package" Target="../embeddings/Microsoft_Excel_Worksheet4.xlsx"/><Relationship Id="rId1" Type="http://schemas.openxmlformats.org/officeDocument/2006/relationships/themeOverride" Target="../theme/themeOverrid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2"/>
    </mc:Choice>
    <mc:Fallback>
      <c:style val="22"/>
    </mc:Fallback>
  </mc:AlternateContent>
  <c:clrMapOvr bg1="lt1" tx1="dk1" bg2="lt2" tx2="dk2" accent1="accent1" accent2="accent2" accent3="accent3" accent4="accent4" accent5="accent5" accent6="accent6" hlink="hlink" folHlink="folHlink"/>
  <c:chart>
    <c:autoTitleDeleted val="1"/>
    <c:plotArea>
      <c:layout/>
      <c:barChart>
        <c:barDir val="bar"/>
        <c:grouping val="clustered"/>
        <c:varyColors val="0"/>
        <c:ser>
          <c:idx val="0"/>
          <c:order val="0"/>
          <c:tx>
            <c:strRef>
              <c:f>Sheet1!$B$1</c:f>
              <c:strCache>
                <c:ptCount val="1"/>
                <c:pt idx="0">
                  <c:v>Series 1</c:v>
                </c:pt>
              </c:strCache>
            </c:strRef>
          </c:tx>
          <c:spPr>
            <a:solidFill>
              <a:srgbClr val="00FFCC"/>
            </a:solidFill>
            <a:ln w="25400" cap="flat" cmpd="sng" algn="ctr">
              <a:noFill/>
              <a:prstDash val="solid"/>
            </a:ln>
            <a:effectLst/>
          </c:spPr>
          <c:invertIfNegative val="0"/>
          <c:dPt>
            <c:idx val="0"/>
            <c:invertIfNegative val="0"/>
            <c:bubble3D val="0"/>
            <c:spPr>
              <a:solidFill>
                <a:srgbClr val="0070C0"/>
              </a:solidFill>
              <a:ln w="25400" cap="flat" cmpd="sng" algn="ctr">
                <a:noFill/>
                <a:prstDash val="solid"/>
              </a:ln>
              <a:effectLst/>
            </c:spPr>
          </c:dPt>
          <c:dPt>
            <c:idx val="1"/>
            <c:invertIfNegative val="0"/>
            <c:bubble3D val="0"/>
            <c:spPr>
              <a:solidFill>
                <a:srgbClr val="7030A0"/>
              </a:solidFill>
              <a:ln w="25400" cap="flat" cmpd="sng" algn="ctr">
                <a:noFill/>
                <a:prstDash val="solid"/>
              </a:ln>
              <a:effectLst/>
            </c:spPr>
          </c:dPt>
          <c:dPt>
            <c:idx val="2"/>
            <c:invertIfNegative val="0"/>
            <c:bubble3D val="0"/>
            <c:spPr>
              <a:solidFill>
                <a:srgbClr val="CC00CC"/>
              </a:solidFill>
              <a:ln w="25400" cap="flat" cmpd="sng" algn="ctr">
                <a:noFill/>
                <a:prstDash val="solid"/>
              </a:ln>
              <a:effectLst/>
            </c:spPr>
          </c:dPt>
          <c:dPt>
            <c:idx val="3"/>
            <c:invertIfNegative val="0"/>
            <c:bubble3D val="0"/>
            <c:spPr>
              <a:solidFill>
                <a:srgbClr val="FF33CC"/>
              </a:solidFill>
              <a:ln w="25400" cap="flat" cmpd="sng" algn="ctr">
                <a:noFill/>
                <a:prstDash val="solid"/>
              </a:ln>
              <a:effectLst/>
            </c:spPr>
          </c:dPt>
          <c:dPt>
            <c:idx val="4"/>
            <c:invertIfNegative val="0"/>
            <c:bubble3D val="0"/>
            <c:spPr>
              <a:solidFill>
                <a:srgbClr val="FF0000"/>
              </a:solidFill>
              <a:ln w="25400" cap="flat" cmpd="sng" algn="ctr">
                <a:noFill/>
                <a:prstDash val="solid"/>
              </a:ln>
              <a:effectLst/>
            </c:spPr>
          </c:dPt>
          <c:dPt>
            <c:idx val="5"/>
            <c:invertIfNegative val="0"/>
            <c:bubble3D val="0"/>
            <c:spPr>
              <a:solidFill>
                <a:srgbClr val="92D050"/>
              </a:solidFill>
              <a:ln w="25400" cap="flat" cmpd="sng" algn="ctr">
                <a:noFill/>
                <a:prstDash val="solid"/>
              </a:ln>
              <a:effectLst/>
            </c:spPr>
          </c:dPt>
          <c:dLbls>
            <c:spPr>
              <a:noFill/>
              <a:ln>
                <a:noFill/>
              </a:ln>
              <a:effectLst/>
            </c:spPr>
            <c:txPr>
              <a:bodyPr wrap="square" lIns="38100" tIns="19050" rIns="38100" bIns="19050" anchor="ctr">
                <a:spAutoFit/>
              </a:bodyPr>
              <a:lstStyle/>
              <a:p>
                <a:pPr>
                  <a:defRPr sz="2000">
                    <a:solidFill>
                      <a:schemeClr val="tx1">
                        <a:lumMod val="75000"/>
                        <a:lumOff val="25000"/>
                      </a:schemeClr>
                    </a:solidFill>
                    <a:latin typeface="Elephant" panose="02020904090505020303" pitchFamily="18" charset="0"/>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ext>
            </c:extLst>
          </c:dLbls>
          <c:cat>
            <c:strRef>
              <c:f>Sheet1!$A$2:$A$7</c:f>
              <c:strCache>
                <c:ptCount val="6"/>
                <c:pt idx="0">
                  <c:v>Nokia</c:v>
                </c:pt>
                <c:pt idx="1">
                  <c:v>HTC</c:v>
                </c:pt>
                <c:pt idx="2">
                  <c:v>Samsung</c:v>
                </c:pt>
                <c:pt idx="3">
                  <c:v>Motorola</c:v>
                </c:pt>
                <c:pt idx="4">
                  <c:v>Apple</c:v>
                </c:pt>
                <c:pt idx="5">
                  <c:v>Samsung</c:v>
                </c:pt>
              </c:strCache>
            </c:strRef>
          </c:cat>
          <c:val>
            <c:numRef>
              <c:f>Sheet1!$B$2:$B$7</c:f>
              <c:numCache>
                <c:formatCode>General</c:formatCode>
                <c:ptCount val="6"/>
                <c:pt idx="0">
                  <c:v>5</c:v>
                </c:pt>
                <c:pt idx="1">
                  <c:v>3</c:v>
                </c:pt>
                <c:pt idx="2">
                  <c:v>7</c:v>
                </c:pt>
                <c:pt idx="3">
                  <c:v>6</c:v>
                </c:pt>
                <c:pt idx="4">
                  <c:v>8</c:v>
                </c:pt>
                <c:pt idx="5">
                  <c:v>12</c:v>
                </c:pt>
              </c:numCache>
            </c:numRef>
          </c:val>
        </c:ser>
        <c:dLbls>
          <c:dLblPos val="outEnd"/>
          <c:showLegendKey val="0"/>
          <c:showVal val="1"/>
          <c:showCatName val="0"/>
          <c:showSerName val="0"/>
          <c:showPercent val="0"/>
          <c:showBubbleSize val="0"/>
        </c:dLbls>
        <c:gapWidth val="75"/>
        <c:axId val="456960408"/>
        <c:axId val="618546376"/>
      </c:barChart>
      <c:valAx>
        <c:axId val="618546376"/>
        <c:scaling>
          <c:orientation val="minMax"/>
        </c:scaling>
        <c:delete val="1"/>
        <c:axPos val="b"/>
        <c:numFmt formatCode="General" sourceLinked="1"/>
        <c:majorTickMark val="none"/>
        <c:minorTickMark val="none"/>
        <c:tickLblPos val="nextTo"/>
        <c:crossAx val="456960408"/>
        <c:crosses val="autoZero"/>
        <c:crossBetween val="between"/>
      </c:valAx>
      <c:catAx>
        <c:axId val="456960408"/>
        <c:scaling>
          <c:orientation val="minMax"/>
        </c:scaling>
        <c:delete val="1"/>
        <c:axPos val="l"/>
        <c:numFmt formatCode="General" sourceLinked="0"/>
        <c:majorTickMark val="none"/>
        <c:minorTickMark val="none"/>
        <c:tickLblPos val="nextTo"/>
        <c:crossAx val="618546376"/>
        <c:crosses val="autoZero"/>
        <c:auto val="1"/>
        <c:lblAlgn val="ctr"/>
        <c:lblOffset val="100"/>
        <c:noMultiLvlLbl val="0"/>
      </c:catAx>
    </c:plotArea>
    <c:plotVisOnly val="1"/>
    <c:dispBlanksAs val="gap"/>
    <c:showDLblsOverMax val="0"/>
  </c:chart>
  <c:txPr>
    <a:bodyPr/>
    <a:lstStyle/>
    <a:p>
      <a:pPr>
        <a:defRPr sz="1200" b="1">
          <a:solidFill>
            <a:schemeClr val="bg1"/>
          </a:solidFill>
          <a:latin typeface="Novecento wide Book" pitchFamily="50" charset="0"/>
        </a:defRPr>
      </a:pPr>
      <a:endParaRPr lang="en-US"/>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tx1"/>
              </a:solidFill>
              <a:ln>
                <a:noFill/>
              </a:ln>
              <a:effectLst/>
            </c:spPr>
          </c:dPt>
          <c:dPt>
            <c:idx val="1"/>
            <c:bubble3D val="0"/>
            <c:spPr>
              <a:gradFill rotWithShape="1">
                <a:gsLst>
                  <a:gs pos="0">
                    <a:srgbClr val="FFC000"/>
                  </a:gs>
                  <a:gs pos="75000">
                    <a:srgbClr val="FF0000"/>
                  </a:gs>
                </a:gsLst>
                <a:lin ang="5400000" scaled="1"/>
              </a:gradFill>
              <a:ln>
                <a:noFill/>
              </a:ln>
              <a:effectLst/>
            </c:spPr>
          </c:dPt>
          <c:dPt>
            <c:idx val="2"/>
            <c:bubble3D val="0"/>
            <c:spPr>
              <a:gradFill rotWithShape="1">
                <a:gsLst>
                  <a:gs pos="0">
                    <a:srgbClr val="9E1A49"/>
                  </a:gs>
                  <a:gs pos="75000">
                    <a:srgbClr val="7030A0"/>
                  </a:gs>
                </a:gsLst>
                <a:lin ang="5400000" scaled="1"/>
              </a:gradFill>
              <a:ln>
                <a:noFill/>
              </a:ln>
              <a:effectLst/>
            </c:spPr>
          </c:dPt>
          <c:dPt>
            <c:idx val="3"/>
            <c:bubble3D val="0"/>
            <c:spPr>
              <a:gradFill rotWithShape="1">
                <a:gsLst>
                  <a:gs pos="0">
                    <a:srgbClr val="00B0F0"/>
                  </a:gs>
                  <a:gs pos="75000">
                    <a:srgbClr val="00B050"/>
                  </a:gs>
                </a:gsLst>
                <a:lin ang="5400000" scaled="1"/>
              </a:gradFill>
              <a:ln>
                <a:noFill/>
              </a:ln>
              <a:effectLst/>
            </c:spPr>
          </c:dPt>
          <c:cat>
            <c:strRef>
              <c:f>Sheet1!$A$2:$A$5</c:f>
              <c:strCache>
                <c:ptCount val="4"/>
                <c:pt idx="0">
                  <c:v>1st Qtr</c:v>
                </c:pt>
                <c:pt idx="1">
                  <c:v>2nd Qtr</c:v>
                </c:pt>
                <c:pt idx="2">
                  <c:v>3rd Qtr</c:v>
                </c:pt>
                <c:pt idx="3">
                  <c:v>4th Qtr</c:v>
                </c:pt>
              </c:strCache>
            </c:strRef>
          </c:cat>
          <c:val>
            <c:numRef>
              <c:f>Sheet1!$B$2:$B$5</c:f>
              <c:numCache>
                <c:formatCode>General</c:formatCode>
                <c:ptCount val="4"/>
                <c:pt idx="0">
                  <c:v>15</c:v>
                </c:pt>
                <c:pt idx="1">
                  <c:v>20</c:v>
                </c:pt>
                <c:pt idx="2">
                  <c:v>25</c:v>
                </c:pt>
                <c:pt idx="3">
                  <c:v>40</c:v>
                </c:pt>
              </c:numCache>
            </c:numRef>
          </c:val>
        </c:ser>
        <c:dLbls>
          <c:showLegendKey val="0"/>
          <c:showVal val="0"/>
          <c:showCatName val="0"/>
          <c:showSerName val="0"/>
          <c:showPercent val="0"/>
          <c:showBubbleSize val="0"/>
          <c:showLeaderLines val="1"/>
        </c:dLbls>
        <c:firstSliceAng val="0"/>
        <c:holeSize val="70"/>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85000"/>
                    <a:lumOff val="15000"/>
                  </a:schemeClr>
                </a:solidFill>
                <a:latin typeface="Segoe UI" pitchFamily="34" charset="0"/>
                <a:ea typeface="Segoe UI" pitchFamily="34" charset="0"/>
                <a:cs typeface="Segoe UI" pitchFamily="34" charset="0"/>
              </a:defRPr>
            </a:pPr>
            <a:r>
              <a:rPr lang="en-US" dirty="0" smtClean="0">
                <a:latin typeface="Calibri Light" pitchFamily="34" charset="0"/>
              </a:rPr>
              <a:t>Sales</a:t>
            </a:r>
            <a:endParaRPr lang="en-US" dirty="0">
              <a:latin typeface="Calibri Light" pitchFamily="34" charset="0"/>
            </a:endParaRPr>
          </a:p>
        </c:rich>
      </c:tx>
      <c:overlay val="0"/>
      <c:spPr>
        <a:noFill/>
        <a:ln>
          <a:noFill/>
        </a:ln>
        <a:effectLst/>
      </c:spPr>
    </c:title>
    <c:autoTitleDeleted val="0"/>
    <c:plotArea>
      <c:layout/>
      <c:barChart>
        <c:barDir val="col"/>
        <c:grouping val="clustered"/>
        <c:varyColors val="0"/>
        <c:ser>
          <c:idx val="0"/>
          <c:order val="0"/>
          <c:tx>
            <c:strRef>
              <c:f>Sheet1!$B$1</c:f>
              <c:strCache>
                <c:ptCount val="1"/>
                <c:pt idx="0">
                  <c:v>2013</c:v>
                </c:pt>
              </c:strCache>
            </c:strRef>
          </c:tx>
          <c:spPr>
            <a:solidFill>
              <a:schemeClr val="tx1">
                <a:lumMod val="85000"/>
                <a:lumOff val="15000"/>
              </a:schemeClr>
            </a:solidFill>
            <a:ln>
              <a:noFill/>
            </a:ln>
            <a:effectLst/>
          </c:spPr>
          <c:invertIfNegative val="0"/>
          <c:cat>
            <c:strRef>
              <c:f>Sheet1!$A$2:$A$5</c:f>
              <c:strCache>
                <c:ptCount val="4"/>
                <c:pt idx="0">
                  <c:v>Themes</c:v>
                </c:pt>
                <c:pt idx="1">
                  <c:v>Graphics</c:v>
                </c:pt>
                <c:pt idx="2">
                  <c:v>Script</c:v>
                </c:pt>
                <c:pt idx="3">
                  <c:v>Skets</c:v>
                </c:pt>
              </c:strCache>
            </c:strRef>
          </c:cat>
          <c:val>
            <c:numRef>
              <c:f>Sheet1!$B$2:$B$5</c:f>
              <c:numCache>
                <c:formatCode>General</c:formatCode>
                <c:ptCount val="4"/>
                <c:pt idx="0">
                  <c:v>30</c:v>
                </c:pt>
                <c:pt idx="1">
                  <c:v>20</c:v>
                </c:pt>
                <c:pt idx="2">
                  <c:v>24</c:v>
                </c:pt>
                <c:pt idx="3">
                  <c:v>30</c:v>
                </c:pt>
              </c:numCache>
            </c:numRef>
          </c:val>
        </c:ser>
        <c:ser>
          <c:idx val="1"/>
          <c:order val="1"/>
          <c:tx>
            <c:strRef>
              <c:f>Sheet1!$C$1</c:f>
              <c:strCache>
                <c:ptCount val="1"/>
                <c:pt idx="0">
                  <c:v>2014</c:v>
                </c:pt>
              </c:strCache>
            </c:strRef>
          </c:tx>
          <c:spPr>
            <a:solidFill>
              <a:schemeClr val="tx1">
                <a:lumMod val="65000"/>
                <a:lumOff val="35000"/>
              </a:schemeClr>
            </a:solidFill>
            <a:ln>
              <a:noFill/>
            </a:ln>
            <a:effectLst/>
          </c:spPr>
          <c:invertIfNegative val="0"/>
          <c:cat>
            <c:strRef>
              <c:f>Sheet1!$A$2:$A$5</c:f>
              <c:strCache>
                <c:ptCount val="4"/>
                <c:pt idx="0">
                  <c:v>Themes</c:v>
                </c:pt>
                <c:pt idx="1">
                  <c:v>Graphics</c:v>
                </c:pt>
                <c:pt idx="2">
                  <c:v>Script</c:v>
                </c:pt>
                <c:pt idx="3">
                  <c:v>Skets</c:v>
                </c:pt>
              </c:strCache>
            </c:strRef>
          </c:cat>
          <c:val>
            <c:numRef>
              <c:f>Sheet1!$C$2:$C$5</c:f>
              <c:numCache>
                <c:formatCode>General</c:formatCode>
                <c:ptCount val="4"/>
                <c:pt idx="0">
                  <c:v>60</c:v>
                </c:pt>
                <c:pt idx="1">
                  <c:v>40</c:v>
                </c:pt>
                <c:pt idx="2">
                  <c:v>34</c:v>
                </c:pt>
                <c:pt idx="3">
                  <c:v>70</c:v>
                </c:pt>
              </c:numCache>
            </c:numRef>
          </c:val>
        </c:ser>
        <c:ser>
          <c:idx val="2"/>
          <c:order val="2"/>
          <c:tx>
            <c:strRef>
              <c:f>Sheet1!$D$1</c:f>
              <c:strCache>
                <c:ptCount val="1"/>
                <c:pt idx="0">
                  <c:v>2015</c:v>
                </c:pt>
              </c:strCache>
            </c:strRef>
          </c:tx>
          <c:spPr>
            <a:solidFill>
              <a:srgbClr val="FFC000"/>
            </a:solidFill>
            <a:ln>
              <a:noFill/>
            </a:ln>
            <a:effectLst/>
          </c:spPr>
          <c:invertIfNegative val="0"/>
          <c:cat>
            <c:strRef>
              <c:f>Sheet1!$A$2:$A$5</c:f>
              <c:strCache>
                <c:ptCount val="4"/>
                <c:pt idx="0">
                  <c:v>Themes</c:v>
                </c:pt>
                <c:pt idx="1">
                  <c:v>Graphics</c:v>
                </c:pt>
                <c:pt idx="2">
                  <c:v>Script</c:v>
                </c:pt>
                <c:pt idx="3">
                  <c:v>Skets</c:v>
                </c:pt>
              </c:strCache>
            </c:strRef>
          </c:cat>
          <c:val>
            <c:numRef>
              <c:f>Sheet1!$D$2:$D$5</c:f>
              <c:numCache>
                <c:formatCode>General</c:formatCode>
                <c:ptCount val="4"/>
                <c:pt idx="0">
                  <c:v>80</c:v>
                </c:pt>
                <c:pt idx="1">
                  <c:v>70</c:v>
                </c:pt>
                <c:pt idx="2">
                  <c:v>50</c:v>
                </c:pt>
                <c:pt idx="3">
                  <c:v>80</c:v>
                </c:pt>
              </c:numCache>
            </c:numRef>
          </c:val>
        </c:ser>
        <c:dLbls>
          <c:showLegendKey val="0"/>
          <c:showVal val="0"/>
          <c:showCatName val="0"/>
          <c:showSerName val="0"/>
          <c:showPercent val="0"/>
          <c:showBubbleSize val="0"/>
        </c:dLbls>
        <c:gapWidth val="25"/>
        <c:axId val="456961976"/>
        <c:axId val="456962368"/>
      </c:barChart>
      <c:catAx>
        <c:axId val="456961976"/>
        <c:scaling>
          <c:orientation val="minMax"/>
        </c:scaling>
        <c:delete val="0"/>
        <c:axPos val="b"/>
        <c:numFmt formatCode="General" sourceLinked="0"/>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85000"/>
                    <a:lumOff val="15000"/>
                  </a:schemeClr>
                </a:solidFill>
                <a:latin typeface="Calibri Light" pitchFamily="34" charset="0"/>
                <a:ea typeface="Segoe UI" pitchFamily="34" charset="0"/>
                <a:cs typeface="Segoe UI" pitchFamily="34" charset="0"/>
              </a:defRPr>
            </a:pPr>
            <a:endParaRPr lang="en-US"/>
          </a:p>
        </c:txPr>
        <c:crossAx val="456962368"/>
        <c:crosses val="autoZero"/>
        <c:auto val="1"/>
        <c:lblAlgn val="ctr"/>
        <c:lblOffset val="100"/>
        <c:noMultiLvlLbl val="0"/>
      </c:catAx>
      <c:valAx>
        <c:axId val="45696236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1">
                    <a:lumMod val="85000"/>
                    <a:lumOff val="15000"/>
                  </a:schemeClr>
                </a:solidFill>
                <a:latin typeface="Calibri Light" pitchFamily="34" charset="0"/>
                <a:ea typeface="Segoe UI" pitchFamily="34" charset="0"/>
                <a:cs typeface="Segoe UI" pitchFamily="34" charset="0"/>
              </a:defRPr>
            </a:pPr>
            <a:endParaRPr lang="en-US"/>
          </a:p>
        </c:txPr>
        <c:crossAx val="45696197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85000"/>
                  <a:lumOff val="15000"/>
                </a:schemeClr>
              </a:solidFill>
              <a:latin typeface="Calibri Light" pitchFamily="34" charset="0"/>
              <a:ea typeface="Segoe UI" pitchFamily="34" charset="0"/>
              <a:cs typeface="Segoe UI" pitchFamily="34" charset="0"/>
            </a:defRPr>
          </a:pPr>
          <a:endParaRPr lang="en-US"/>
        </a:p>
      </c:txPr>
    </c:legend>
    <c:plotVisOnly val="1"/>
    <c:dispBlanksAs val="gap"/>
    <c:showDLblsOverMax val="0"/>
  </c:chart>
  <c:spPr>
    <a:noFill/>
    <a:ln>
      <a:noFill/>
    </a:ln>
    <a:effectLst/>
  </c:spPr>
  <c:txPr>
    <a:bodyPr/>
    <a:lstStyle/>
    <a:p>
      <a:pPr>
        <a:defRPr sz="1600">
          <a:latin typeface="Minion Pro" panose="02040503050306020203" pitchFamily="18" charset="0"/>
        </a:defRPr>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85000"/>
                    <a:lumOff val="15000"/>
                  </a:schemeClr>
                </a:solidFill>
                <a:latin typeface="Calibri Light" pitchFamily="34" charset="0"/>
                <a:ea typeface="Segoe UI" pitchFamily="34" charset="0"/>
                <a:cs typeface="Segoe UI" pitchFamily="34" charset="0"/>
              </a:defRPr>
            </a:pPr>
            <a:r>
              <a:rPr lang="en-US" dirty="0" smtClean="0">
                <a:latin typeface="Calibri Light" pitchFamily="34" charset="0"/>
              </a:rPr>
              <a:t>Promotion</a:t>
            </a:r>
            <a:endParaRPr lang="en-US" dirty="0">
              <a:latin typeface="Calibri Light" pitchFamily="34" charset="0"/>
            </a:endParaRPr>
          </a:p>
        </c:rich>
      </c:tx>
      <c:overlay val="0"/>
      <c:spPr>
        <a:noFill/>
        <a:ln>
          <a:noFill/>
        </a:ln>
        <a:effectLst/>
      </c:spPr>
    </c:title>
    <c:autoTitleDeleted val="0"/>
    <c:plotArea>
      <c:layout/>
      <c:barChart>
        <c:barDir val="col"/>
        <c:grouping val="clustered"/>
        <c:varyColors val="0"/>
        <c:ser>
          <c:idx val="0"/>
          <c:order val="0"/>
          <c:tx>
            <c:strRef>
              <c:f>Sheet1!$B$1</c:f>
              <c:strCache>
                <c:ptCount val="1"/>
                <c:pt idx="0">
                  <c:v>2013</c:v>
                </c:pt>
              </c:strCache>
            </c:strRef>
          </c:tx>
          <c:spPr>
            <a:solidFill>
              <a:schemeClr val="tx1">
                <a:lumMod val="85000"/>
                <a:lumOff val="15000"/>
              </a:schemeClr>
            </a:solidFill>
            <a:ln>
              <a:noFill/>
            </a:ln>
            <a:effectLst/>
          </c:spPr>
          <c:invertIfNegative val="0"/>
          <c:cat>
            <c:strRef>
              <c:f>Sheet1!$A$2:$A$5</c:f>
              <c:strCache>
                <c:ptCount val="4"/>
                <c:pt idx="0">
                  <c:v>Themes</c:v>
                </c:pt>
                <c:pt idx="1">
                  <c:v>Graphics</c:v>
                </c:pt>
                <c:pt idx="2">
                  <c:v>Script</c:v>
                </c:pt>
                <c:pt idx="3">
                  <c:v>Skets</c:v>
                </c:pt>
              </c:strCache>
            </c:strRef>
          </c:cat>
          <c:val>
            <c:numRef>
              <c:f>Sheet1!$B$2:$B$5</c:f>
              <c:numCache>
                <c:formatCode>General</c:formatCode>
                <c:ptCount val="4"/>
                <c:pt idx="0">
                  <c:v>10</c:v>
                </c:pt>
                <c:pt idx="1">
                  <c:v>10</c:v>
                </c:pt>
                <c:pt idx="2">
                  <c:v>12</c:v>
                </c:pt>
                <c:pt idx="3">
                  <c:v>15</c:v>
                </c:pt>
              </c:numCache>
            </c:numRef>
          </c:val>
        </c:ser>
        <c:ser>
          <c:idx val="1"/>
          <c:order val="1"/>
          <c:tx>
            <c:strRef>
              <c:f>Sheet1!$C$1</c:f>
              <c:strCache>
                <c:ptCount val="1"/>
                <c:pt idx="0">
                  <c:v>2014</c:v>
                </c:pt>
              </c:strCache>
            </c:strRef>
          </c:tx>
          <c:spPr>
            <a:solidFill>
              <a:schemeClr val="tx1">
                <a:lumMod val="65000"/>
                <a:lumOff val="35000"/>
              </a:schemeClr>
            </a:solidFill>
            <a:ln>
              <a:noFill/>
            </a:ln>
            <a:effectLst/>
          </c:spPr>
          <c:invertIfNegative val="0"/>
          <c:cat>
            <c:strRef>
              <c:f>Sheet1!$A$2:$A$5</c:f>
              <c:strCache>
                <c:ptCount val="4"/>
                <c:pt idx="0">
                  <c:v>Themes</c:v>
                </c:pt>
                <c:pt idx="1">
                  <c:v>Graphics</c:v>
                </c:pt>
                <c:pt idx="2">
                  <c:v>Script</c:v>
                </c:pt>
                <c:pt idx="3">
                  <c:v>Skets</c:v>
                </c:pt>
              </c:strCache>
            </c:strRef>
          </c:cat>
          <c:val>
            <c:numRef>
              <c:f>Sheet1!$C$2:$C$5</c:f>
              <c:numCache>
                <c:formatCode>General</c:formatCode>
                <c:ptCount val="4"/>
                <c:pt idx="0">
                  <c:v>40</c:v>
                </c:pt>
                <c:pt idx="1">
                  <c:v>20</c:v>
                </c:pt>
                <c:pt idx="2">
                  <c:v>20</c:v>
                </c:pt>
                <c:pt idx="3">
                  <c:v>53</c:v>
                </c:pt>
              </c:numCache>
            </c:numRef>
          </c:val>
        </c:ser>
        <c:ser>
          <c:idx val="2"/>
          <c:order val="2"/>
          <c:tx>
            <c:strRef>
              <c:f>Sheet1!$D$1</c:f>
              <c:strCache>
                <c:ptCount val="1"/>
                <c:pt idx="0">
                  <c:v>2015</c:v>
                </c:pt>
              </c:strCache>
            </c:strRef>
          </c:tx>
          <c:spPr>
            <a:solidFill>
              <a:srgbClr val="FFC000"/>
            </a:solidFill>
            <a:ln>
              <a:noFill/>
            </a:ln>
            <a:effectLst/>
          </c:spPr>
          <c:invertIfNegative val="0"/>
          <c:cat>
            <c:strRef>
              <c:f>Sheet1!$A$2:$A$5</c:f>
              <c:strCache>
                <c:ptCount val="4"/>
                <c:pt idx="0">
                  <c:v>Themes</c:v>
                </c:pt>
                <c:pt idx="1">
                  <c:v>Graphics</c:v>
                </c:pt>
                <c:pt idx="2">
                  <c:v>Script</c:v>
                </c:pt>
                <c:pt idx="3">
                  <c:v>Skets</c:v>
                </c:pt>
              </c:strCache>
            </c:strRef>
          </c:cat>
          <c:val>
            <c:numRef>
              <c:f>Sheet1!$D$2:$D$5</c:f>
              <c:numCache>
                <c:formatCode>General</c:formatCode>
                <c:ptCount val="4"/>
                <c:pt idx="0">
                  <c:v>60</c:v>
                </c:pt>
                <c:pt idx="1">
                  <c:v>70</c:v>
                </c:pt>
                <c:pt idx="2">
                  <c:v>38</c:v>
                </c:pt>
                <c:pt idx="3">
                  <c:v>70</c:v>
                </c:pt>
              </c:numCache>
            </c:numRef>
          </c:val>
        </c:ser>
        <c:dLbls>
          <c:showLegendKey val="0"/>
          <c:showVal val="0"/>
          <c:showCatName val="0"/>
          <c:showSerName val="0"/>
          <c:showPercent val="0"/>
          <c:showBubbleSize val="0"/>
        </c:dLbls>
        <c:gapWidth val="25"/>
        <c:axId val="456963152"/>
        <c:axId val="456963544"/>
      </c:barChart>
      <c:catAx>
        <c:axId val="456963152"/>
        <c:scaling>
          <c:orientation val="minMax"/>
        </c:scaling>
        <c:delete val="0"/>
        <c:axPos val="b"/>
        <c:numFmt formatCode="General" sourceLinked="0"/>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85000"/>
                    <a:lumOff val="15000"/>
                  </a:schemeClr>
                </a:solidFill>
                <a:latin typeface="Calibri Light" pitchFamily="34" charset="0"/>
                <a:ea typeface="Segoe UI" pitchFamily="34" charset="0"/>
                <a:cs typeface="Segoe UI" pitchFamily="34" charset="0"/>
              </a:defRPr>
            </a:pPr>
            <a:endParaRPr lang="en-US"/>
          </a:p>
        </c:txPr>
        <c:crossAx val="456963544"/>
        <c:crosses val="autoZero"/>
        <c:auto val="1"/>
        <c:lblAlgn val="ctr"/>
        <c:lblOffset val="100"/>
        <c:noMultiLvlLbl val="0"/>
      </c:catAx>
      <c:valAx>
        <c:axId val="45696354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1">
                    <a:lumMod val="85000"/>
                    <a:lumOff val="15000"/>
                  </a:schemeClr>
                </a:solidFill>
                <a:latin typeface="Calibri Light" pitchFamily="34" charset="0"/>
                <a:ea typeface="Segoe UI" pitchFamily="34" charset="0"/>
                <a:cs typeface="Segoe UI" pitchFamily="34" charset="0"/>
              </a:defRPr>
            </a:pPr>
            <a:endParaRPr lang="en-US"/>
          </a:p>
        </c:txPr>
        <c:crossAx val="45696315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85000"/>
                  <a:lumOff val="15000"/>
                </a:schemeClr>
              </a:solidFill>
              <a:latin typeface="Calibri Light" pitchFamily="34" charset="0"/>
              <a:ea typeface="Segoe UI" pitchFamily="34" charset="0"/>
              <a:cs typeface="Segoe UI" pitchFamily="34" charset="0"/>
            </a:defRPr>
          </a:pPr>
          <a:endParaRPr lang="en-US"/>
        </a:p>
      </c:txPr>
    </c:legend>
    <c:plotVisOnly val="1"/>
    <c:dispBlanksAs val="gap"/>
    <c:showDLblsOverMax val="0"/>
  </c:chart>
  <c:spPr>
    <a:noFill/>
    <a:ln>
      <a:noFill/>
    </a:ln>
    <a:effectLst/>
  </c:spPr>
  <c:txPr>
    <a:bodyPr/>
    <a:lstStyle/>
    <a:p>
      <a:pPr>
        <a:defRPr sz="1600">
          <a:latin typeface="Minion Pro" panose="02040503050306020203" pitchFamily="18" charset="0"/>
        </a:defRPr>
      </a:pPr>
      <a:endParaRPr lang="en-US"/>
    </a:p>
  </c:txPr>
  <c:externalData r:id="rId2">
    <c:autoUpdate val="0"/>
  </c:externalData>
</c:chartSpace>
</file>

<file path=ppt/diagrams/_rels/data3.xml.rels><?xml version="1.0" encoding="UTF-8" standalone="yes"?>
<Relationships xmlns="http://schemas.openxmlformats.org/package/2006/relationships"><Relationship Id="rId1" Type="http://schemas.openxmlformats.org/officeDocument/2006/relationships/image" Target="../media/image6.jpeg"/></Relationships>
</file>

<file path=ppt/diagrams/_rels/drawing3.xml.rels><?xml version="1.0" encoding="UTF-8" standalone="yes"?>
<Relationships xmlns="http://schemas.openxmlformats.org/package/2006/relationships"><Relationship Id="rId1" Type="http://schemas.openxmlformats.org/officeDocument/2006/relationships/image" Target="../media/image6.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dirty="0"/>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9816" custScaleY="125865" custLinFactX="8687" custLinFactNeighborX="100000" custLinFactNeighborY="-56900"/>
      <dgm:spPr>
        <a:prstGeom prst="round2DiagRect">
          <a:avLst/>
        </a:prstGeom>
        <a:ln w="57150">
          <a:solidFill>
            <a:schemeClr val="bg1"/>
          </a:solidFill>
        </a:ln>
        <a:effectLst>
          <a:outerShdw blurRad="50800" dist="38100" dir="5400000" algn="t" rotWithShape="0">
            <a:prstClr val="black">
              <a:alpha val="40000"/>
            </a:prstClr>
          </a:outerShdw>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8C408FC6-B58B-496B-BBF0-9EE31303E889}"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81D7CC73-0A62-45A0-AFD0-703E935AD9FD}" type="presOf" srcId="{F4DCAFF9-3CD8-4192-92EC-2050EBC96D81}" destId="{7AC81859-B11C-4EE9-8379-B9AF70890D88}" srcOrd="0" destOrd="0" presId="urn:microsoft.com/office/officeart/2008/layout/BendingPictureSemiTransparentText"/>
    <dgm:cxn modelId="{7016679B-18D9-47AC-8A17-BFD134DFE233}" type="presParOf" srcId="{BDA71D6A-C3D1-411E-9EAC-6386FFEE52C2}" destId="{0B2273E3-B9E3-4A02-93CF-275511BE0699}" srcOrd="0" destOrd="0" presId="urn:microsoft.com/office/officeart/2008/layout/BendingPictureSemiTransparentText"/>
    <dgm:cxn modelId="{CA00A975-9458-489A-BC74-62EEAA0E0584}" type="presParOf" srcId="{0B2273E3-B9E3-4A02-93CF-275511BE0699}" destId="{367DAC4B-08E7-4BA7-A970-D0115453FB5A}" srcOrd="0" destOrd="0" presId="urn:microsoft.com/office/officeart/2008/layout/BendingPictureSemiTransparentText"/>
    <dgm:cxn modelId="{FBC4A349-2DD4-4A0A-B847-38C8B51423B5}"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067436" custScaleY="2170066" custLinFactNeighborX="-385" custLinFactNeighborY="-33"/>
      <dgm:spPr>
        <a:prstGeom prst="snip2Diag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832A02C0-BADA-4EE3-BCB3-CC7ABD7039D2}"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2429657E-6A87-4BFB-B854-86023C05B3D5}" type="presOf" srcId="{F4DCAFF9-3CD8-4192-92EC-2050EBC96D81}" destId="{7AC81859-B11C-4EE9-8379-B9AF70890D88}" srcOrd="0" destOrd="0" presId="urn:microsoft.com/office/officeart/2008/layout/BendingPictureSemiTransparentText"/>
    <dgm:cxn modelId="{ABD84895-1314-4135-9F13-84239B6EB97E}" type="presParOf" srcId="{BDA71D6A-C3D1-411E-9EAC-6386FFEE52C2}" destId="{0B2273E3-B9E3-4A02-93CF-275511BE0699}" srcOrd="0" destOrd="0" presId="urn:microsoft.com/office/officeart/2008/layout/BendingPictureSemiTransparentText"/>
    <dgm:cxn modelId="{789D4EF5-8C9A-4B04-BCDF-15D3BE96A79D}" type="presParOf" srcId="{0B2273E3-B9E3-4A02-93CF-275511BE0699}" destId="{367DAC4B-08E7-4BA7-A970-D0115453FB5A}" srcOrd="0" destOrd="0" presId="urn:microsoft.com/office/officeart/2008/layout/BendingPictureSemiTransparentText"/>
    <dgm:cxn modelId="{BB3048A0-82CB-4DD9-A60B-79B035C059DD}"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067436" custScaleY="2170066" custLinFactNeighborX="-385" custLinFactNeighborY="-33"/>
      <dgm:spPr>
        <a:prstGeom prst="snip2Diag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032174D9-4748-447B-8E84-03EE6DFD5B58}" type="presOf" srcId="{F4DCAFF9-3CD8-4192-92EC-2050EBC96D81}" destId="{7AC81859-B11C-4EE9-8379-B9AF70890D88}" srcOrd="0" destOrd="0" presId="urn:microsoft.com/office/officeart/2008/layout/BendingPictureSemiTransparentText"/>
    <dgm:cxn modelId="{5638E246-F4C3-4DDB-B5AB-9327014DABC0}"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F4E3C70C-F450-43E0-B0C7-0C3A5526EE5B}" type="presParOf" srcId="{BDA71D6A-C3D1-411E-9EAC-6386FFEE52C2}" destId="{0B2273E3-B9E3-4A02-93CF-275511BE0699}" srcOrd="0" destOrd="0" presId="urn:microsoft.com/office/officeart/2008/layout/BendingPictureSemiTransparentText"/>
    <dgm:cxn modelId="{720BAB4E-098E-4B10-9059-F2903FA50CB9}" type="presParOf" srcId="{0B2273E3-B9E3-4A02-93CF-275511BE0699}" destId="{367DAC4B-08E7-4BA7-A970-D0115453FB5A}" srcOrd="0" destOrd="0" presId="urn:microsoft.com/office/officeart/2008/layout/BendingPictureSemiTransparentText"/>
    <dgm:cxn modelId="{1FBCE9D8-5040-4B9D-B6EA-1F175E46C1A2}"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067436" custScaleY="2170066" custLinFactNeighborX="-385" custLinFactNeighborY="-33"/>
      <dgm:spPr>
        <a:prstGeom prst="snip2Diag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34002E9D-D2CF-4C62-B5C3-49F31968BC35}"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D39BAB2D-7BB2-409A-BDC3-D881EF015709}" type="presOf" srcId="{B3E39A80-D6B7-4E26-B22E-327D37299CB1}" destId="{BDA71D6A-C3D1-411E-9EAC-6386FFEE52C2}" srcOrd="0" destOrd="0" presId="urn:microsoft.com/office/officeart/2008/layout/BendingPictureSemiTransparentText"/>
    <dgm:cxn modelId="{542DA36D-5EED-4961-92B1-CA22427D7AC7}" type="presParOf" srcId="{BDA71D6A-C3D1-411E-9EAC-6386FFEE52C2}" destId="{0B2273E3-B9E3-4A02-93CF-275511BE0699}" srcOrd="0" destOrd="0" presId="urn:microsoft.com/office/officeart/2008/layout/BendingPictureSemiTransparentText"/>
    <dgm:cxn modelId="{AC8CD1DD-A22D-477E-B59A-AC37C08BD0FF}" type="presParOf" srcId="{0B2273E3-B9E3-4A02-93CF-275511BE0699}" destId="{367DAC4B-08E7-4BA7-A970-D0115453FB5A}" srcOrd="0" destOrd="0" presId="urn:microsoft.com/office/officeart/2008/layout/BendingPictureSemiTransparentText"/>
    <dgm:cxn modelId="{BF1D251C-CA67-4167-9169-CAA17970A41E}"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22"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9816" custScaleY="125865" custLinFactNeighborX="785" custLinFactNeighborY="-1719"/>
      <dgm:spPr>
        <a:prstGeom prst="flowChartAlternateProcess">
          <a:avLst/>
        </a:prstGeom>
        <a:ln w="57150">
          <a:solidFill>
            <a:schemeClr val="bg1"/>
          </a:solidFill>
        </a:ln>
        <a:effectLst>
          <a:outerShdw blurRad="50800" dist="38100" dir="5400000" algn="t" rotWithShape="0">
            <a:prstClr val="black">
              <a:alpha val="40000"/>
            </a:prstClr>
          </a:outerShdw>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22F2CE4-63A0-4B95-94EA-51C26A68D5AC}"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378344B9-679A-4828-A872-E7D88A84D1E5}" type="presOf" srcId="{F4DCAFF9-3CD8-4192-92EC-2050EBC96D81}" destId="{7AC81859-B11C-4EE9-8379-B9AF70890D88}" srcOrd="0" destOrd="0" presId="urn:microsoft.com/office/officeart/2008/layout/BendingPictureSemiTransparentText"/>
    <dgm:cxn modelId="{EFDD51A5-AE19-4CCF-813E-5406AF247670}" type="presParOf" srcId="{BDA71D6A-C3D1-411E-9EAC-6386FFEE52C2}" destId="{0B2273E3-B9E3-4A02-93CF-275511BE0699}" srcOrd="0" destOrd="0" presId="urn:microsoft.com/office/officeart/2008/layout/BendingPictureSemiTransparentText"/>
    <dgm:cxn modelId="{45B26547-64A6-4140-9F2F-02A8B1818370}" type="presParOf" srcId="{0B2273E3-B9E3-4A02-93CF-275511BE0699}" destId="{367DAC4B-08E7-4BA7-A970-D0115453FB5A}" srcOrd="0" destOrd="0" presId="urn:microsoft.com/office/officeart/2008/layout/BendingPictureSemiTransparentText"/>
    <dgm:cxn modelId="{E34EE8CE-7F97-48A6-A24C-683F3F8540B1}"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9816" custScaleY="125865" custLinFactNeighborX="32419" custLinFactNeighborY="-1148"/>
      <dgm:spPr>
        <a:prstGeom prst="roundRect">
          <a:avLst/>
        </a:prstGeom>
        <a:ln w="57150">
          <a:solidFill>
            <a:schemeClr val="bg1"/>
          </a:solidFill>
        </a:ln>
        <a:effectLst>
          <a:outerShdw blurRad="50800" dist="38100" dir="5400000" algn="t" rotWithShape="0">
            <a:prstClr val="black">
              <a:alpha val="40000"/>
            </a:prstClr>
          </a:outerShdw>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A678D74-5D28-4772-9694-380BDCB05326}" srcId="{B3E39A80-D6B7-4E26-B22E-327D37299CB1}" destId="{F4DCAFF9-3CD8-4192-92EC-2050EBC96D81}" srcOrd="0" destOrd="0" parTransId="{896C2910-71E4-4E18-81DA-428510306E45}" sibTransId="{5670A9B4-EF79-4194-B2F8-D0D0B5D9F166}"/>
    <dgm:cxn modelId="{67CD929A-530A-4681-A81A-F5B7CFAD1EBE}" type="presOf" srcId="{F4DCAFF9-3CD8-4192-92EC-2050EBC96D81}" destId="{7AC81859-B11C-4EE9-8379-B9AF70890D88}" srcOrd="0" destOrd="0" presId="urn:microsoft.com/office/officeart/2008/layout/BendingPictureSemiTransparentText"/>
    <dgm:cxn modelId="{AF5A9E53-36D3-48B7-A0D6-FE62FE7DBFE9}" type="presOf" srcId="{B3E39A80-D6B7-4E26-B22E-327D37299CB1}" destId="{BDA71D6A-C3D1-411E-9EAC-6386FFEE52C2}" srcOrd="0" destOrd="0" presId="urn:microsoft.com/office/officeart/2008/layout/BendingPictureSemiTransparentText"/>
    <dgm:cxn modelId="{42091C7E-BC37-423B-BCCE-37EAF80D395C}" type="presParOf" srcId="{BDA71D6A-C3D1-411E-9EAC-6386FFEE52C2}" destId="{0B2273E3-B9E3-4A02-93CF-275511BE0699}" srcOrd="0" destOrd="0" presId="urn:microsoft.com/office/officeart/2008/layout/BendingPictureSemiTransparentText"/>
    <dgm:cxn modelId="{46008C4D-A4F9-4142-B4DE-ED3E35B26E6C}" type="presParOf" srcId="{0B2273E3-B9E3-4A02-93CF-275511BE0699}" destId="{367DAC4B-08E7-4BA7-A970-D0115453FB5A}" srcOrd="0" destOrd="0" presId="urn:microsoft.com/office/officeart/2008/layout/BendingPictureSemiTransparentText"/>
    <dgm:cxn modelId="{58475641-D7DC-42C2-BC54-BD87384249EF}"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9816" custScaleY="125865" custLinFactNeighborX="32419" custLinFactNeighborY="-1148"/>
      <dgm:spPr>
        <a:prstGeom prst="roundRect">
          <a:avLst/>
        </a:prstGeom>
        <a:ln w="57150">
          <a:solidFill>
            <a:schemeClr val="bg1"/>
          </a:solidFill>
        </a:ln>
        <a:effectLst>
          <a:outerShdw blurRad="50800" dist="38100" dir="5400000" algn="t" rotWithShape="0">
            <a:prstClr val="black">
              <a:alpha val="40000"/>
            </a:prstClr>
          </a:outerShdw>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40E02B3C-EBE4-4096-858E-05ADD760F377}"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3D92BD0A-BA3C-47A2-81E8-77C8FF251CC6}" type="presOf" srcId="{B3E39A80-D6B7-4E26-B22E-327D37299CB1}" destId="{BDA71D6A-C3D1-411E-9EAC-6386FFEE52C2}" srcOrd="0" destOrd="0" presId="urn:microsoft.com/office/officeart/2008/layout/BendingPictureSemiTransparentText"/>
    <dgm:cxn modelId="{C4D744B4-FFD5-4DC8-AA5C-D38E882D7449}" type="presParOf" srcId="{BDA71D6A-C3D1-411E-9EAC-6386FFEE52C2}" destId="{0B2273E3-B9E3-4A02-93CF-275511BE0699}" srcOrd="0" destOrd="0" presId="urn:microsoft.com/office/officeart/2008/layout/BendingPictureSemiTransparentText"/>
    <dgm:cxn modelId="{0E61A260-277B-4DBE-BB73-7F112EF38071}" type="presParOf" srcId="{0B2273E3-B9E3-4A02-93CF-275511BE0699}" destId="{367DAC4B-08E7-4BA7-A970-D0115453FB5A}" srcOrd="0" destOrd="0" presId="urn:microsoft.com/office/officeart/2008/layout/BendingPictureSemiTransparentText"/>
    <dgm:cxn modelId="{C9DD9596-4912-484D-8FA9-5213A386C6A9}"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9816" custScaleY="125865" custLinFactNeighborX="32419" custLinFactNeighborY="-1148"/>
      <dgm:spPr>
        <a:prstGeom prst="roundRect">
          <a:avLst/>
        </a:prstGeom>
        <a:ln w="57150">
          <a:solidFill>
            <a:schemeClr val="bg1"/>
          </a:solidFill>
        </a:ln>
        <a:effectLst>
          <a:outerShdw blurRad="50800" dist="38100" dir="5400000" algn="t" rotWithShape="0">
            <a:prstClr val="black">
              <a:alpha val="40000"/>
            </a:prstClr>
          </a:outerShdw>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A678D74-5D28-4772-9694-380BDCB05326}" srcId="{B3E39A80-D6B7-4E26-B22E-327D37299CB1}" destId="{F4DCAFF9-3CD8-4192-92EC-2050EBC96D81}" srcOrd="0" destOrd="0" parTransId="{896C2910-71E4-4E18-81DA-428510306E45}" sibTransId="{5670A9B4-EF79-4194-B2F8-D0D0B5D9F166}"/>
    <dgm:cxn modelId="{FB152DAF-9349-423E-8B0C-E0453BA4A73E}" type="presOf" srcId="{F4DCAFF9-3CD8-4192-92EC-2050EBC96D81}" destId="{7AC81859-B11C-4EE9-8379-B9AF70890D88}" srcOrd="0" destOrd="0" presId="urn:microsoft.com/office/officeart/2008/layout/BendingPictureSemiTransparentText"/>
    <dgm:cxn modelId="{2EFB432C-65F0-4FBF-A57D-7E3C1FF52FA3}" type="presOf" srcId="{B3E39A80-D6B7-4E26-B22E-327D37299CB1}" destId="{BDA71D6A-C3D1-411E-9EAC-6386FFEE52C2}" srcOrd="0" destOrd="0" presId="urn:microsoft.com/office/officeart/2008/layout/BendingPictureSemiTransparentText"/>
    <dgm:cxn modelId="{5C98B66A-5FCF-4A73-AAAF-7655557A25F4}" type="presParOf" srcId="{BDA71D6A-C3D1-411E-9EAC-6386FFEE52C2}" destId="{0B2273E3-B9E3-4A02-93CF-275511BE0699}" srcOrd="0" destOrd="0" presId="urn:microsoft.com/office/officeart/2008/layout/BendingPictureSemiTransparentText"/>
    <dgm:cxn modelId="{247AA52D-6225-4C1B-BEE7-CD07AEDF8305}" type="presParOf" srcId="{0B2273E3-B9E3-4A02-93CF-275511BE0699}" destId="{367DAC4B-08E7-4BA7-A970-D0115453FB5A}" srcOrd="0" destOrd="0" presId="urn:microsoft.com/office/officeart/2008/layout/BendingPictureSemiTransparentText"/>
    <dgm:cxn modelId="{F81AC2C9-7AFE-4888-9A66-DB4E2A5564DD}"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22"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319618" custScaleY="560328" custLinFactNeighborX="-385" custLinFactNeighborY="-33"/>
      <dgm:spPr>
        <a:prstGeom prst="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BC4A9E98-8B72-4834-910B-4D368406CAC5}"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BDCA3AD2-B30E-4A13-A93F-6842A562F9C6}" type="presOf" srcId="{F4DCAFF9-3CD8-4192-92EC-2050EBC96D81}" destId="{7AC81859-B11C-4EE9-8379-B9AF70890D88}" srcOrd="0" destOrd="0" presId="urn:microsoft.com/office/officeart/2008/layout/BendingPictureSemiTransparentText"/>
    <dgm:cxn modelId="{F4301F10-6AFC-4EBE-A977-D84CEB18906C}" type="presParOf" srcId="{BDA71D6A-C3D1-411E-9EAC-6386FFEE52C2}" destId="{0B2273E3-B9E3-4A02-93CF-275511BE0699}" srcOrd="0" destOrd="0" presId="urn:microsoft.com/office/officeart/2008/layout/BendingPictureSemiTransparentText"/>
    <dgm:cxn modelId="{6D9C5C34-4851-4EBA-B60E-E586466409DF}" type="presParOf" srcId="{0B2273E3-B9E3-4A02-93CF-275511BE0699}" destId="{367DAC4B-08E7-4BA7-A970-D0115453FB5A}" srcOrd="0" destOrd="0" presId="urn:microsoft.com/office/officeart/2008/layout/BendingPictureSemiTransparentText"/>
    <dgm:cxn modelId="{7B40BAA1-E926-4488-A562-29BF2F4A80EF}"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6239086" custScaleY="5882944" custLinFactNeighborX="-259" custLinFactNeighborY="12164"/>
      <dgm:spPr>
        <a:prstGeom prst="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DB207842-5661-4B59-BCC6-7C4AA144D241}"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9019D5A9-AD19-4F84-8209-CE08941AA68D}" type="presOf" srcId="{B3E39A80-D6B7-4E26-B22E-327D37299CB1}" destId="{BDA71D6A-C3D1-411E-9EAC-6386FFEE52C2}" srcOrd="0" destOrd="0" presId="urn:microsoft.com/office/officeart/2008/layout/BendingPictureSemiTransparentText"/>
    <dgm:cxn modelId="{85B4FBE2-E48C-498B-8C36-AC5DE39A800D}" type="presParOf" srcId="{BDA71D6A-C3D1-411E-9EAC-6386FFEE52C2}" destId="{0B2273E3-B9E3-4A02-93CF-275511BE0699}" srcOrd="0" destOrd="0" presId="urn:microsoft.com/office/officeart/2008/layout/BendingPictureSemiTransparentText"/>
    <dgm:cxn modelId="{7872399D-C33E-49E6-98EE-788CC55807BF}" type="presParOf" srcId="{0B2273E3-B9E3-4A02-93CF-275511BE0699}" destId="{367DAC4B-08E7-4BA7-A970-D0115453FB5A}" srcOrd="0" destOrd="0" presId="urn:microsoft.com/office/officeart/2008/layout/BendingPictureSemiTransparentText"/>
    <dgm:cxn modelId="{9A8432CF-3580-4BDD-8F49-75203B26AA0B}"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6239086" custScaleY="5882944" custLinFactNeighborX="-259" custLinFactNeighborY="12164"/>
      <dgm:spPr>
        <a:prstGeom prst="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A678D74-5D28-4772-9694-380BDCB05326}" srcId="{B3E39A80-D6B7-4E26-B22E-327D37299CB1}" destId="{F4DCAFF9-3CD8-4192-92EC-2050EBC96D81}" srcOrd="0" destOrd="0" parTransId="{896C2910-71E4-4E18-81DA-428510306E45}" sibTransId="{5670A9B4-EF79-4194-B2F8-D0D0B5D9F166}"/>
    <dgm:cxn modelId="{A2A63DF7-15C6-4398-86F9-2EE8F079A7F2}" type="presOf" srcId="{F4DCAFF9-3CD8-4192-92EC-2050EBC96D81}" destId="{7AC81859-B11C-4EE9-8379-B9AF70890D88}" srcOrd="0" destOrd="0" presId="urn:microsoft.com/office/officeart/2008/layout/BendingPictureSemiTransparentText"/>
    <dgm:cxn modelId="{E2145103-53D2-4E78-A0A3-A6D049D5E64C}" type="presOf" srcId="{B3E39A80-D6B7-4E26-B22E-327D37299CB1}" destId="{BDA71D6A-C3D1-411E-9EAC-6386FFEE52C2}" srcOrd="0" destOrd="0" presId="urn:microsoft.com/office/officeart/2008/layout/BendingPictureSemiTransparentText"/>
    <dgm:cxn modelId="{5CAE3ACF-B62E-45EC-824C-4E035494000E}" type="presParOf" srcId="{BDA71D6A-C3D1-411E-9EAC-6386FFEE52C2}" destId="{0B2273E3-B9E3-4A02-93CF-275511BE0699}" srcOrd="0" destOrd="0" presId="urn:microsoft.com/office/officeart/2008/layout/BendingPictureSemiTransparentText"/>
    <dgm:cxn modelId="{87D346D9-DB6D-4249-9C41-81C955C30AEB}" type="presParOf" srcId="{0B2273E3-B9E3-4A02-93CF-275511BE0699}" destId="{367DAC4B-08E7-4BA7-A970-D0115453FB5A}" srcOrd="0" destOrd="0" presId="urn:microsoft.com/office/officeart/2008/layout/BendingPictureSemiTransparentText"/>
    <dgm:cxn modelId="{525727AF-56E2-460E-A983-5B5846E80B17}"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dirty="0"/>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9816" custScaleY="125865" custLinFactNeighborX="17456" custLinFactNeighborY="52615"/>
      <dgm:spPr>
        <a:prstGeom prst="snip1Rect">
          <a:avLst/>
        </a:prstGeom>
        <a:ln w="57150">
          <a:solidFill>
            <a:schemeClr val="bg1"/>
          </a:solidFill>
        </a:ln>
        <a:effectLst>
          <a:outerShdw blurRad="50800" dist="38100" dir="5400000" algn="t" rotWithShape="0">
            <a:prstClr val="black">
              <a:alpha val="40000"/>
            </a:prstClr>
          </a:outerShdw>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BFA4D9D1-3D48-4769-BC2A-4EEFF66C1717}"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9104E5E0-2BC2-4BFB-9CEA-5824094377C8}" type="presOf" srcId="{F4DCAFF9-3CD8-4192-92EC-2050EBC96D81}" destId="{7AC81859-B11C-4EE9-8379-B9AF70890D88}" srcOrd="0" destOrd="0" presId="urn:microsoft.com/office/officeart/2008/layout/BendingPictureSemiTransparentText"/>
    <dgm:cxn modelId="{735D9C16-FC5D-4F04-B8AF-DDE13575C1FF}" type="presParOf" srcId="{BDA71D6A-C3D1-411E-9EAC-6386FFEE52C2}" destId="{0B2273E3-B9E3-4A02-93CF-275511BE0699}" srcOrd="0" destOrd="0" presId="urn:microsoft.com/office/officeart/2008/layout/BendingPictureSemiTransparentText"/>
    <dgm:cxn modelId="{891B803A-7C72-40BC-A87C-9532300F837B}" type="presParOf" srcId="{0B2273E3-B9E3-4A02-93CF-275511BE0699}" destId="{367DAC4B-08E7-4BA7-A970-D0115453FB5A}" srcOrd="0" destOrd="0" presId="urn:microsoft.com/office/officeart/2008/layout/BendingPictureSemiTransparentText"/>
    <dgm:cxn modelId="{6FFA82A1-E806-472F-B0D9-EA100D0D6CF8}"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50440230" custScaleY="53389817" custLinFactNeighborX="-259" custLinFactNeighborY="12164"/>
      <dgm:spPr>
        <a:prstGeom prst="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DAED9A9D-6DF2-432D-9732-D7A6B02D06CD}"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5FCAA792-4AF4-4086-A55E-DCBC8D76F88B}" type="presOf" srcId="{B3E39A80-D6B7-4E26-B22E-327D37299CB1}" destId="{BDA71D6A-C3D1-411E-9EAC-6386FFEE52C2}" srcOrd="0" destOrd="0" presId="urn:microsoft.com/office/officeart/2008/layout/BendingPictureSemiTransparentText"/>
    <dgm:cxn modelId="{78464328-7D95-4AD2-A99F-BD5707545053}" type="presParOf" srcId="{BDA71D6A-C3D1-411E-9EAC-6386FFEE52C2}" destId="{0B2273E3-B9E3-4A02-93CF-275511BE0699}" srcOrd="0" destOrd="0" presId="urn:microsoft.com/office/officeart/2008/layout/BendingPictureSemiTransparentText"/>
    <dgm:cxn modelId="{1483ADF2-98E7-42F4-A45F-3E4BCA95E050}" type="presParOf" srcId="{0B2273E3-B9E3-4A02-93CF-275511BE0699}" destId="{367DAC4B-08E7-4BA7-A970-D0115453FB5A}" srcOrd="0" destOrd="0" presId="urn:microsoft.com/office/officeart/2008/layout/BendingPictureSemiTransparentText"/>
    <dgm:cxn modelId="{BF7AEF80-373D-4DA3-9BB0-21CF39F8B744}"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22"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50440230" custScaleY="53389817" custLinFactNeighborX="-259" custLinFactNeighborY="12164"/>
      <dgm:spPr>
        <a:prstGeom prst="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795A1E92-CF3F-4E24-A419-B7B13EF82A94}" type="presOf" srcId="{F4DCAFF9-3CD8-4192-92EC-2050EBC96D81}" destId="{7AC81859-B11C-4EE9-8379-B9AF70890D88}" srcOrd="0" destOrd="0" presId="urn:microsoft.com/office/officeart/2008/layout/BendingPictureSemiTransparentText"/>
    <dgm:cxn modelId="{E731A11F-E3A2-4134-9DE8-F8D93D810BF7}"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34198C3F-5876-40F0-A464-2A53BAF72A53}" type="presParOf" srcId="{BDA71D6A-C3D1-411E-9EAC-6386FFEE52C2}" destId="{0B2273E3-B9E3-4A02-93CF-275511BE0699}" srcOrd="0" destOrd="0" presId="urn:microsoft.com/office/officeart/2008/layout/BendingPictureSemiTransparentText"/>
    <dgm:cxn modelId="{EAA89D0D-BA01-42D8-8D2F-1AF47E4ECB07}" type="presParOf" srcId="{0B2273E3-B9E3-4A02-93CF-275511BE0699}" destId="{367DAC4B-08E7-4BA7-A970-D0115453FB5A}" srcOrd="0" destOrd="0" presId="urn:microsoft.com/office/officeart/2008/layout/BendingPictureSemiTransparentText"/>
    <dgm:cxn modelId="{3614772A-F811-495B-A441-AEAC4E6C809A}"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27"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50440230" custScaleY="53389817" custLinFactNeighborX="-259" custLinFactNeighborY="12164"/>
      <dgm:spPr>
        <a:prstGeom prst="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7E1A401D-8E73-49E7-BBD9-30E1233BC3C9}"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3EEABA5F-5730-4DC3-8F21-618F83D1D2FA}" type="presOf" srcId="{B3E39A80-D6B7-4E26-B22E-327D37299CB1}" destId="{BDA71D6A-C3D1-411E-9EAC-6386FFEE52C2}" srcOrd="0" destOrd="0" presId="urn:microsoft.com/office/officeart/2008/layout/BendingPictureSemiTransparentText"/>
    <dgm:cxn modelId="{36F30B27-96CC-4E52-AFBB-00D52E03C110}" type="presParOf" srcId="{BDA71D6A-C3D1-411E-9EAC-6386FFEE52C2}" destId="{0B2273E3-B9E3-4A02-93CF-275511BE0699}" srcOrd="0" destOrd="0" presId="urn:microsoft.com/office/officeart/2008/layout/BendingPictureSemiTransparentText"/>
    <dgm:cxn modelId="{BFA9DCCE-AC5A-4410-9035-5660FE9CD11D}" type="presParOf" srcId="{0B2273E3-B9E3-4A02-93CF-275511BE0699}" destId="{367DAC4B-08E7-4BA7-A970-D0115453FB5A}" srcOrd="0" destOrd="0" presId="urn:microsoft.com/office/officeart/2008/layout/BendingPictureSemiTransparentText"/>
    <dgm:cxn modelId="{21E8D1FA-EC8C-4BA1-A7D2-ADE4D992339C}"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32"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795438" custScaleY="2899823" custLinFactNeighborX="-385" custLinFactNeighborY="-33"/>
      <dgm:spPr>
        <a:prstGeom prst="flowChartInputOutpu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66CED422-5E04-414B-861E-40D2C04EFD2E}"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25177E76-E5E0-4985-94FE-222B56F5B486}" type="presOf" srcId="{B3E39A80-D6B7-4E26-B22E-327D37299CB1}" destId="{BDA71D6A-C3D1-411E-9EAC-6386FFEE52C2}" srcOrd="0" destOrd="0" presId="urn:microsoft.com/office/officeart/2008/layout/BendingPictureSemiTransparentText"/>
    <dgm:cxn modelId="{9B436589-D278-4A17-BA87-AD5AF9FF0957}" type="presParOf" srcId="{BDA71D6A-C3D1-411E-9EAC-6386FFEE52C2}" destId="{0B2273E3-B9E3-4A02-93CF-275511BE0699}" srcOrd="0" destOrd="0" presId="urn:microsoft.com/office/officeart/2008/layout/BendingPictureSemiTransparentText"/>
    <dgm:cxn modelId="{F37016AE-6175-4CBA-945A-FCD5F8A699D0}" type="presParOf" srcId="{0B2273E3-B9E3-4A02-93CF-275511BE0699}" destId="{367DAC4B-08E7-4BA7-A970-D0115453FB5A}" srcOrd="0" destOrd="0" presId="urn:microsoft.com/office/officeart/2008/layout/BendingPictureSemiTransparentText"/>
    <dgm:cxn modelId="{C56AC3A2-5ACD-449D-9833-0B62720B53A3}"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795438" custScaleY="2899823" custLinFactNeighborX="-385" custLinFactNeighborY="-33"/>
      <dgm:spPr>
        <a:prstGeom prst="flowChartInputOutpu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8D072880-B36E-4197-81E5-DF1835129F54}"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FC92F729-865A-40EC-A233-380DA04935F5}" type="presOf" srcId="{B3E39A80-D6B7-4E26-B22E-327D37299CB1}" destId="{BDA71D6A-C3D1-411E-9EAC-6386FFEE52C2}" srcOrd="0" destOrd="0" presId="urn:microsoft.com/office/officeart/2008/layout/BendingPictureSemiTransparentText"/>
    <dgm:cxn modelId="{52C185F5-4194-4BAC-957A-AA2BE67A4188}" type="presParOf" srcId="{BDA71D6A-C3D1-411E-9EAC-6386FFEE52C2}" destId="{0B2273E3-B9E3-4A02-93CF-275511BE0699}" srcOrd="0" destOrd="0" presId="urn:microsoft.com/office/officeart/2008/layout/BendingPictureSemiTransparentText"/>
    <dgm:cxn modelId="{06EB4798-792D-4189-9A85-521117930507}" type="presParOf" srcId="{0B2273E3-B9E3-4A02-93CF-275511BE0699}" destId="{367DAC4B-08E7-4BA7-A970-D0115453FB5A}" srcOrd="0" destOrd="0" presId="urn:microsoft.com/office/officeart/2008/layout/BendingPictureSemiTransparentText"/>
    <dgm:cxn modelId="{BD4D0CE1-07B3-4C39-9478-A8A98C67B9E4}"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795438" custScaleY="2899823" custLinFactNeighborX="-385" custLinFactNeighborY="-33"/>
      <dgm:spPr>
        <a:prstGeom prst="flowChartInputOutpu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D20F1FB2-4782-4DE8-87CD-E40ACDDEB68B}"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261342D2-2D59-44E1-A36F-EF9327AFA1FF}" type="presOf" srcId="{B3E39A80-D6B7-4E26-B22E-327D37299CB1}" destId="{BDA71D6A-C3D1-411E-9EAC-6386FFEE52C2}" srcOrd="0" destOrd="0" presId="urn:microsoft.com/office/officeart/2008/layout/BendingPictureSemiTransparentText"/>
    <dgm:cxn modelId="{DB3812BE-EE81-483E-8635-275613748E58}" type="presParOf" srcId="{BDA71D6A-C3D1-411E-9EAC-6386FFEE52C2}" destId="{0B2273E3-B9E3-4A02-93CF-275511BE0699}" srcOrd="0" destOrd="0" presId="urn:microsoft.com/office/officeart/2008/layout/BendingPictureSemiTransparentText"/>
    <dgm:cxn modelId="{0407F5D9-648A-4C86-9597-D23E29554A3F}" type="presParOf" srcId="{0B2273E3-B9E3-4A02-93CF-275511BE0699}" destId="{367DAC4B-08E7-4BA7-A970-D0115453FB5A}" srcOrd="0" destOrd="0" presId="urn:microsoft.com/office/officeart/2008/layout/BendingPictureSemiTransparentText"/>
    <dgm:cxn modelId="{A8AD1BC6-0729-4DD9-AF3B-222196A61B06}"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795438" custScaleY="2899823" custLinFactNeighborX="-385" custLinFactNeighborY="-33"/>
      <dgm:spPr>
        <a:prstGeom prst="flowChartInputOutpu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8DD44CBD-CFB1-4E65-BB3B-3049E32FE220}" type="presOf" srcId="{F4DCAFF9-3CD8-4192-92EC-2050EBC96D81}" destId="{7AC81859-B11C-4EE9-8379-B9AF70890D88}" srcOrd="0" destOrd="0" presId="urn:microsoft.com/office/officeart/2008/layout/BendingPictureSemiTransparentText"/>
    <dgm:cxn modelId="{92A61775-8B75-4F5F-8D66-73C22109ECD1}"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FD855FBF-2E8F-4133-9D6E-A0121D7E0620}" type="presParOf" srcId="{BDA71D6A-C3D1-411E-9EAC-6386FFEE52C2}" destId="{0B2273E3-B9E3-4A02-93CF-275511BE0699}" srcOrd="0" destOrd="0" presId="urn:microsoft.com/office/officeart/2008/layout/BendingPictureSemiTransparentText"/>
    <dgm:cxn modelId="{0B14AA69-08F8-40BC-9F6B-6C2108D7727C}" type="presParOf" srcId="{0B2273E3-B9E3-4A02-93CF-275511BE0699}" destId="{367DAC4B-08E7-4BA7-A970-D0115453FB5A}" srcOrd="0" destOrd="0" presId="urn:microsoft.com/office/officeart/2008/layout/BendingPictureSemiTransparentText"/>
    <dgm:cxn modelId="{63EE6608-DC14-47CF-A693-615394C6AB94}"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22"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custLinFactNeighborX="-2364"/>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1141A43A-F6D6-47D8-8585-9503B1002082}" type="presOf" srcId="{B3E39A80-D6B7-4E26-B22E-327D37299CB1}" destId="{BDA71D6A-C3D1-411E-9EAC-6386FFEE52C2}" srcOrd="0" destOrd="0" presId="urn:microsoft.com/office/officeart/2008/layout/BendingPictureSemiTransparentText"/>
    <dgm:cxn modelId="{231E00C8-5060-41F2-8245-6FE92624A0FC}"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48DC95E7-33B5-481B-9650-7879139A1FA4}" type="presParOf" srcId="{BDA71D6A-C3D1-411E-9EAC-6386FFEE52C2}" destId="{0B2273E3-B9E3-4A02-93CF-275511BE0699}" srcOrd="0" destOrd="0" presId="urn:microsoft.com/office/officeart/2008/layout/BendingPictureSemiTransparentText"/>
    <dgm:cxn modelId="{1017AF87-FEDE-416D-90BB-10068D59D29D}" type="presParOf" srcId="{0B2273E3-B9E3-4A02-93CF-275511BE0699}" destId="{367DAC4B-08E7-4BA7-A970-D0115453FB5A}" srcOrd="0" destOrd="0" presId="urn:microsoft.com/office/officeart/2008/layout/BendingPictureSemiTransparentText"/>
    <dgm:cxn modelId="{9C911978-E499-4B50-9AD9-761A5D2EC2DA}"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D926EBA1-4E37-4C99-94EF-616308A5CFEB}"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23663732-D7CA-4343-9D2C-FBB06CF4FC6F}" type="presOf" srcId="{F4DCAFF9-3CD8-4192-92EC-2050EBC96D81}" destId="{7AC81859-B11C-4EE9-8379-B9AF70890D88}" srcOrd="0" destOrd="0" presId="urn:microsoft.com/office/officeart/2008/layout/BendingPictureSemiTransparentText"/>
    <dgm:cxn modelId="{EB4DB1CD-F34E-4849-8A17-0BA3B61E2992}" type="presParOf" srcId="{BDA71D6A-C3D1-411E-9EAC-6386FFEE52C2}" destId="{0B2273E3-B9E3-4A02-93CF-275511BE0699}" srcOrd="0" destOrd="0" presId="urn:microsoft.com/office/officeart/2008/layout/BendingPictureSemiTransparentText"/>
    <dgm:cxn modelId="{5393A3D9-4043-47E5-8E66-BFFDB53C3141}" type="presParOf" srcId="{0B2273E3-B9E3-4A02-93CF-275511BE0699}" destId="{367DAC4B-08E7-4BA7-A970-D0115453FB5A}" srcOrd="0" destOrd="0" presId="urn:microsoft.com/office/officeart/2008/layout/BendingPictureSemiTransparentText"/>
    <dgm:cxn modelId="{11466E55-A962-42E2-ABA0-22083DDB23FB}"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29.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custLinFactNeighborX="2418"/>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A678D74-5D28-4772-9694-380BDCB05326}" srcId="{B3E39A80-D6B7-4E26-B22E-327D37299CB1}" destId="{F4DCAFF9-3CD8-4192-92EC-2050EBC96D81}" srcOrd="0" destOrd="0" parTransId="{896C2910-71E4-4E18-81DA-428510306E45}" sibTransId="{5670A9B4-EF79-4194-B2F8-D0D0B5D9F166}"/>
    <dgm:cxn modelId="{A21016BF-F250-4C5C-A77C-B5963F99CC98}" type="presOf" srcId="{B3E39A80-D6B7-4E26-B22E-327D37299CB1}" destId="{BDA71D6A-C3D1-411E-9EAC-6386FFEE52C2}" srcOrd="0" destOrd="0" presId="urn:microsoft.com/office/officeart/2008/layout/BendingPictureSemiTransparentText"/>
    <dgm:cxn modelId="{BB42ACA0-3521-4443-920A-2BF03BC82758}" type="presOf" srcId="{F4DCAFF9-3CD8-4192-92EC-2050EBC96D81}" destId="{7AC81859-B11C-4EE9-8379-B9AF70890D88}" srcOrd="0" destOrd="0" presId="urn:microsoft.com/office/officeart/2008/layout/BendingPictureSemiTransparentText"/>
    <dgm:cxn modelId="{9CE2F8FC-AD59-4809-B2DC-3B2CB36336D2}" type="presParOf" srcId="{BDA71D6A-C3D1-411E-9EAC-6386FFEE52C2}" destId="{0B2273E3-B9E3-4A02-93CF-275511BE0699}" srcOrd="0" destOrd="0" presId="urn:microsoft.com/office/officeart/2008/layout/BendingPictureSemiTransparentText"/>
    <dgm:cxn modelId="{460395AA-2BC9-40B2-899E-B360F35000E2}" type="presParOf" srcId="{0B2273E3-B9E3-4A02-93CF-275511BE0699}" destId="{367DAC4B-08E7-4BA7-A970-D0115453FB5A}" srcOrd="0" destOrd="0" presId="urn:microsoft.com/office/officeart/2008/layout/BendingPictureSemiTransparentText"/>
    <dgm:cxn modelId="{01CA1ECD-DC02-44F2-9D7F-93B34FC72F9E}"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75610" custLinFactNeighborX="-12817" custLinFactNeighborY="2311"/>
      <dgm:spPr>
        <a:blipFill>
          <a:blip xmlns:r="http://schemas.openxmlformats.org/officeDocument/2006/relationships" r:embed="rId1" cstate="email">
            <a:extLst>
              <a:ext uri="{28A0092B-C50C-407E-A947-70E740481C1C}">
                <a14:useLocalDpi xmlns:a14="http://schemas.microsoft.com/office/drawing/2010/main"/>
              </a:ext>
            </a:extLst>
          </a:blip>
          <a:srcRect/>
          <a:stretch>
            <a:fillRect/>
          </a:stretch>
        </a:blipFill>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E7AB0FAF-B78C-4B6B-8C92-2D2CAFE4EC86}"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B750D99E-3553-4DDA-95E7-44779FC30E72}" type="presOf" srcId="{B3E39A80-D6B7-4E26-B22E-327D37299CB1}" destId="{BDA71D6A-C3D1-411E-9EAC-6386FFEE52C2}" srcOrd="0" destOrd="0" presId="urn:microsoft.com/office/officeart/2008/layout/BendingPictureSemiTransparentText"/>
    <dgm:cxn modelId="{CA3789B8-1B8F-4C82-9D94-F60AD892340D}" type="presParOf" srcId="{BDA71D6A-C3D1-411E-9EAC-6386FFEE52C2}" destId="{0B2273E3-B9E3-4A02-93CF-275511BE0699}" srcOrd="0" destOrd="0" presId="urn:microsoft.com/office/officeart/2008/layout/BendingPictureSemiTransparentText"/>
    <dgm:cxn modelId="{9E2696C5-9194-4BF3-8097-B8BC39D5EFD3}" type="presParOf" srcId="{0B2273E3-B9E3-4A02-93CF-275511BE0699}" destId="{367DAC4B-08E7-4BA7-A970-D0115453FB5A}" srcOrd="0" destOrd="0" presId="urn:microsoft.com/office/officeart/2008/layout/BendingPictureSemiTransparentText"/>
    <dgm:cxn modelId="{96659CE9-8572-4DB3-AE8C-2D5300101533}"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0.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9585CA90-5F0A-4DDB-9CB2-FE7D49304756}" type="presOf" srcId="{B3E39A80-D6B7-4E26-B22E-327D37299CB1}" destId="{BDA71D6A-C3D1-411E-9EAC-6386FFEE52C2}" srcOrd="0" destOrd="0" presId="urn:microsoft.com/office/officeart/2008/layout/BendingPictureSemiTransparentText"/>
    <dgm:cxn modelId="{F95B2392-4B74-4728-86DE-FEC87CBEB210}"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11902DE4-777C-4B98-977A-9CA32A29A371}" type="presParOf" srcId="{BDA71D6A-C3D1-411E-9EAC-6386FFEE52C2}" destId="{0B2273E3-B9E3-4A02-93CF-275511BE0699}" srcOrd="0" destOrd="0" presId="urn:microsoft.com/office/officeart/2008/layout/BendingPictureSemiTransparentText"/>
    <dgm:cxn modelId="{9773C6FA-DF7A-40DF-8D7B-424E8F56C3CC}" type="presParOf" srcId="{0B2273E3-B9E3-4A02-93CF-275511BE0699}" destId="{367DAC4B-08E7-4BA7-A970-D0115453FB5A}" srcOrd="0" destOrd="0" presId="urn:microsoft.com/office/officeart/2008/layout/BendingPictureSemiTransparentText"/>
    <dgm:cxn modelId="{9A5E77B6-0121-463C-A254-2FF7F2C44112}"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22" minVer="http://schemas.openxmlformats.org/drawingml/2006/diagram"/>
    </a:ext>
  </dgm:extLst>
</dgm:dataModel>
</file>

<file path=ppt/diagrams/data31.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A678D74-5D28-4772-9694-380BDCB05326}" srcId="{B3E39A80-D6B7-4E26-B22E-327D37299CB1}" destId="{F4DCAFF9-3CD8-4192-92EC-2050EBC96D81}" srcOrd="0" destOrd="0" parTransId="{896C2910-71E4-4E18-81DA-428510306E45}" sibTransId="{5670A9B4-EF79-4194-B2F8-D0D0B5D9F166}"/>
    <dgm:cxn modelId="{E3C1C198-237E-40E4-8A1D-55766CB4A05B}" type="presOf" srcId="{F4DCAFF9-3CD8-4192-92EC-2050EBC96D81}" destId="{7AC81859-B11C-4EE9-8379-B9AF70890D88}" srcOrd="0" destOrd="0" presId="urn:microsoft.com/office/officeart/2008/layout/BendingPictureSemiTransparentText"/>
    <dgm:cxn modelId="{28C3FE6A-BE0E-4DA5-8992-1F464B7E6B7C}" type="presOf" srcId="{B3E39A80-D6B7-4E26-B22E-327D37299CB1}" destId="{BDA71D6A-C3D1-411E-9EAC-6386FFEE52C2}" srcOrd="0" destOrd="0" presId="urn:microsoft.com/office/officeart/2008/layout/BendingPictureSemiTransparentText"/>
    <dgm:cxn modelId="{1FE613FA-E0EA-4963-BAB2-480F4AC9ECD7}" type="presParOf" srcId="{BDA71D6A-C3D1-411E-9EAC-6386FFEE52C2}" destId="{0B2273E3-B9E3-4A02-93CF-275511BE0699}" srcOrd="0" destOrd="0" presId="urn:microsoft.com/office/officeart/2008/layout/BendingPictureSemiTransparentText"/>
    <dgm:cxn modelId="{6A523271-CEBB-4796-B042-8804C4CF7B6B}" type="presParOf" srcId="{0B2273E3-B9E3-4A02-93CF-275511BE0699}" destId="{367DAC4B-08E7-4BA7-A970-D0115453FB5A}" srcOrd="0" destOrd="0" presId="urn:microsoft.com/office/officeart/2008/layout/BendingPictureSemiTransparentText"/>
    <dgm:cxn modelId="{6825F44C-748A-4EA0-B49F-1188011CBCDA}"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27" minVer="http://schemas.openxmlformats.org/drawingml/2006/diagram"/>
    </a:ext>
  </dgm:extLst>
</dgm:dataModel>
</file>

<file path=ppt/diagrams/data32.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8A522EA6-0F33-407B-9996-07F061C23C86}" type="presOf" srcId="{B3E39A80-D6B7-4E26-B22E-327D37299CB1}" destId="{BDA71D6A-C3D1-411E-9EAC-6386FFEE52C2}" srcOrd="0" destOrd="0" presId="urn:microsoft.com/office/officeart/2008/layout/BendingPictureSemiTransparentText"/>
    <dgm:cxn modelId="{9D47723C-2C61-43FF-A2C1-1C317D66FADB}"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615D290B-3AE4-4892-A972-2F736FBC4504}" type="presParOf" srcId="{BDA71D6A-C3D1-411E-9EAC-6386FFEE52C2}" destId="{0B2273E3-B9E3-4A02-93CF-275511BE0699}" srcOrd="0" destOrd="0" presId="urn:microsoft.com/office/officeart/2008/layout/BendingPictureSemiTransparentText"/>
    <dgm:cxn modelId="{1F88F42D-DC9F-48D4-A1E1-1F7B8CB6FDEC}" type="presParOf" srcId="{0B2273E3-B9E3-4A02-93CF-275511BE0699}" destId="{367DAC4B-08E7-4BA7-A970-D0115453FB5A}" srcOrd="0" destOrd="0" presId="urn:microsoft.com/office/officeart/2008/layout/BendingPictureSemiTransparentText"/>
    <dgm:cxn modelId="{87A9C0F5-F97D-4CC6-8E54-FF4FD0BF877E}"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3.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805AF9BE-47AA-407E-8C38-FC2463691D2C}"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C073332C-5E69-4A35-8E6C-B1112B2D29E6}" type="presOf" srcId="{F4DCAFF9-3CD8-4192-92EC-2050EBC96D81}" destId="{7AC81859-B11C-4EE9-8379-B9AF70890D88}" srcOrd="0" destOrd="0" presId="urn:microsoft.com/office/officeart/2008/layout/BendingPictureSemiTransparentText"/>
    <dgm:cxn modelId="{FA948CAB-A5C8-4BA3-ADA3-D46F7DF71027}" type="presParOf" srcId="{BDA71D6A-C3D1-411E-9EAC-6386FFEE52C2}" destId="{0B2273E3-B9E3-4A02-93CF-275511BE0699}" srcOrd="0" destOrd="0" presId="urn:microsoft.com/office/officeart/2008/layout/BendingPictureSemiTransparentText"/>
    <dgm:cxn modelId="{0D4F053B-A794-4E9F-A4FF-1FC57CE87E43}" type="presParOf" srcId="{0B2273E3-B9E3-4A02-93CF-275511BE0699}" destId="{367DAC4B-08E7-4BA7-A970-D0115453FB5A}" srcOrd="0" destOrd="0" presId="urn:microsoft.com/office/officeart/2008/layout/BendingPictureSemiTransparentText"/>
    <dgm:cxn modelId="{E707CD33-F66A-412E-90BE-347667A3D74F}"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34.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793AA3EA-3293-42D6-8A7E-37C0DF3EBCF9}"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5367EE97-B003-4E2A-81F9-5B90F259F205}" type="presOf" srcId="{B3E39A80-D6B7-4E26-B22E-327D37299CB1}" destId="{BDA71D6A-C3D1-411E-9EAC-6386FFEE52C2}" srcOrd="0" destOrd="0" presId="urn:microsoft.com/office/officeart/2008/layout/BendingPictureSemiTransparentText"/>
    <dgm:cxn modelId="{73B25F46-5FBC-453B-9AB0-0A70CFBE4AEA}" type="presParOf" srcId="{BDA71D6A-C3D1-411E-9EAC-6386FFEE52C2}" destId="{0B2273E3-B9E3-4A02-93CF-275511BE0699}" srcOrd="0" destOrd="0" presId="urn:microsoft.com/office/officeart/2008/layout/BendingPictureSemiTransparentText"/>
    <dgm:cxn modelId="{508EC97A-CF39-45E9-AFC5-53DDFCCAA9C8}" type="presParOf" srcId="{0B2273E3-B9E3-4A02-93CF-275511BE0699}" destId="{367DAC4B-08E7-4BA7-A970-D0115453FB5A}" srcOrd="0" destOrd="0" presId="urn:microsoft.com/office/officeart/2008/layout/BendingPictureSemiTransparentText"/>
    <dgm:cxn modelId="{AA317461-812B-4CC2-BA5C-D2AFE4B4FC09}"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35.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A678D74-5D28-4772-9694-380BDCB05326}" srcId="{B3E39A80-D6B7-4E26-B22E-327D37299CB1}" destId="{F4DCAFF9-3CD8-4192-92EC-2050EBC96D81}" srcOrd="0" destOrd="0" parTransId="{896C2910-71E4-4E18-81DA-428510306E45}" sibTransId="{5670A9B4-EF79-4194-B2F8-D0D0B5D9F166}"/>
    <dgm:cxn modelId="{630D56F2-D84B-4555-8DF8-0193C6FB5C91}" type="presOf" srcId="{B3E39A80-D6B7-4E26-B22E-327D37299CB1}" destId="{BDA71D6A-C3D1-411E-9EAC-6386FFEE52C2}" srcOrd="0" destOrd="0" presId="urn:microsoft.com/office/officeart/2008/layout/BendingPictureSemiTransparentText"/>
    <dgm:cxn modelId="{38572305-564D-45C2-86C3-B4B8683B1F73}" type="presOf" srcId="{F4DCAFF9-3CD8-4192-92EC-2050EBC96D81}" destId="{7AC81859-B11C-4EE9-8379-B9AF70890D88}" srcOrd="0" destOrd="0" presId="urn:microsoft.com/office/officeart/2008/layout/BendingPictureSemiTransparentText"/>
    <dgm:cxn modelId="{76FA772B-0AF7-4013-8A2F-1E47F521D4F6}" type="presParOf" srcId="{BDA71D6A-C3D1-411E-9EAC-6386FFEE52C2}" destId="{0B2273E3-B9E3-4A02-93CF-275511BE0699}" srcOrd="0" destOrd="0" presId="urn:microsoft.com/office/officeart/2008/layout/BendingPictureSemiTransparentText"/>
    <dgm:cxn modelId="{23C2166B-049D-435E-9521-D4DCF5C00203}" type="presParOf" srcId="{0B2273E3-B9E3-4A02-93CF-275511BE0699}" destId="{367DAC4B-08E7-4BA7-A970-D0115453FB5A}" srcOrd="0" destOrd="0" presId="urn:microsoft.com/office/officeart/2008/layout/BendingPictureSemiTransparentText"/>
    <dgm:cxn modelId="{4140E0BA-6B82-424A-B2D6-16C1DB414A84}"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22" minVer="http://schemas.openxmlformats.org/drawingml/2006/diagram"/>
    </a:ext>
  </dgm:extLst>
</dgm:dataModel>
</file>

<file path=ppt/diagrams/data36.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A678D74-5D28-4772-9694-380BDCB05326}" srcId="{B3E39A80-D6B7-4E26-B22E-327D37299CB1}" destId="{F4DCAFF9-3CD8-4192-92EC-2050EBC96D81}" srcOrd="0" destOrd="0" parTransId="{896C2910-71E4-4E18-81DA-428510306E45}" sibTransId="{5670A9B4-EF79-4194-B2F8-D0D0B5D9F166}"/>
    <dgm:cxn modelId="{CF1D1495-D961-444D-9E4B-00949099A8C9}" type="presOf" srcId="{B3E39A80-D6B7-4E26-B22E-327D37299CB1}" destId="{BDA71D6A-C3D1-411E-9EAC-6386FFEE52C2}" srcOrd="0" destOrd="0" presId="urn:microsoft.com/office/officeart/2008/layout/BendingPictureSemiTransparentText"/>
    <dgm:cxn modelId="{22653E5F-8ACB-4DF7-819B-6037509C42E3}" type="presOf" srcId="{F4DCAFF9-3CD8-4192-92EC-2050EBC96D81}" destId="{7AC81859-B11C-4EE9-8379-B9AF70890D88}" srcOrd="0" destOrd="0" presId="urn:microsoft.com/office/officeart/2008/layout/BendingPictureSemiTransparentText"/>
    <dgm:cxn modelId="{C036598B-5DD7-40FD-9BDD-DFF7E1A66579}" type="presParOf" srcId="{BDA71D6A-C3D1-411E-9EAC-6386FFEE52C2}" destId="{0B2273E3-B9E3-4A02-93CF-275511BE0699}" srcOrd="0" destOrd="0" presId="urn:microsoft.com/office/officeart/2008/layout/BendingPictureSemiTransparentText"/>
    <dgm:cxn modelId="{3E7CF414-441E-405F-8906-B86716EEACF5}" type="presParOf" srcId="{0B2273E3-B9E3-4A02-93CF-275511BE0699}" destId="{367DAC4B-08E7-4BA7-A970-D0115453FB5A}" srcOrd="0" destOrd="0" presId="urn:microsoft.com/office/officeart/2008/layout/BendingPictureSemiTransparentText"/>
    <dgm:cxn modelId="{EFBA7863-F923-4F0E-91FE-171209B8C5E9}"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27" minVer="http://schemas.openxmlformats.org/drawingml/2006/diagram"/>
    </a:ext>
  </dgm:extLst>
</dgm:dataModel>
</file>

<file path=ppt/diagrams/data37.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48783" custLinFactNeighborX="4181" custLinFactNeighborY="18512"/>
      <dgm:spPr>
        <a:effectLst>
          <a:innerShdw blurRad="114300">
            <a:prstClr val="black"/>
          </a:innerShdw>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FA58C9E9-5134-4956-B28F-FF4F82C91553}"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14A3266E-012B-48E5-B362-4869A149095F}" type="presOf" srcId="{B3E39A80-D6B7-4E26-B22E-327D37299CB1}" destId="{BDA71D6A-C3D1-411E-9EAC-6386FFEE52C2}" srcOrd="0" destOrd="0" presId="urn:microsoft.com/office/officeart/2008/layout/BendingPictureSemiTransparentText"/>
    <dgm:cxn modelId="{DFB777C8-A8A8-4485-9D5B-BFD2FFF927CB}" type="presParOf" srcId="{BDA71D6A-C3D1-411E-9EAC-6386FFEE52C2}" destId="{0B2273E3-B9E3-4A02-93CF-275511BE0699}" srcOrd="0" destOrd="0" presId="urn:microsoft.com/office/officeart/2008/layout/BendingPictureSemiTransparentText"/>
    <dgm:cxn modelId="{F5C68850-F7B0-467F-9130-8492484A8D19}" type="presParOf" srcId="{0B2273E3-B9E3-4A02-93CF-275511BE0699}" destId="{367DAC4B-08E7-4BA7-A970-D0115453FB5A}" srcOrd="0" destOrd="0" presId="urn:microsoft.com/office/officeart/2008/layout/BendingPictureSemiTransparentText"/>
    <dgm:cxn modelId="{36D1E140-F9FE-4942-97B7-15320DEFC06C}"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8.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48977" custScaleY="192120" custLinFactNeighborX="-17334" custLinFactNeighborY="-405"/>
      <dgm:spPr>
        <a:prstGeom prst="parallelogram">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A678D74-5D28-4772-9694-380BDCB05326}" srcId="{B3E39A80-D6B7-4E26-B22E-327D37299CB1}" destId="{F4DCAFF9-3CD8-4192-92EC-2050EBC96D81}" srcOrd="0" destOrd="0" parTransId="{896C2910-71E4-4E18-81DA-428510306E45}" sibTransId="{5670A9B4-EF79-4194-B2F8-D0D0B5D9F166}"/>
    <dgm:cxn modelId="{0BD35653-0701-4B52-BDBE-4EB0CD7EF013}" type="presOf" srcId="{F4DCAFF9-3CD8-4192-92EC-2050EBC96D81}" destId="{7AC81859-B11C-4EE9-8379-B9AF70890D88}" srcOrd="0" destOrd="0" presId="urn:microsoft.com/office/officeart/2008/layout/BendingPictureSemiTransparentText"/>
    <dgm:cxn modelId="{ECEDEE34-5796-4826-A1E7-709CDADD827D}" type="presOf" srcId="{B3E39A80-D6B7-4E26-B22E-327D37299CB1}" destId="{BDA71D6A-C3D1-411E-9EAC-6386FFEE52C2}" srcOrd="0" destOrd="0" presId="urn:microsoft.com/office/officeart/2008/layout/BendingPictureSemiTransparentText"/>
    <dgm:cxn modelId="{E85C63B8-E9C0-4410-A866-42023F31BC42}" type="presParOf" srcId="{BDA71D6A-C3D1-411E-9EAC-6386FFEE52C2}" destId="{0B2273E3-B9E3-4A02-93CF-275511BE0699}" srcOrd="0" destOrd="0" presId="urn:microsoft.com/office/officeart/2008/layout/BendingPictureSemiTransparentText"/>
    <dgm:cxn modelId="{7277CFD8-E646-411A-B6C0-6F77D1AA216F}" type="presParOf" srcId="{0B2273E3-B9E3-4A02-93CF-275511BE0699}" destId="{367DAC4B-08E7-4BA7-A970-D0115453FB5A}" srcOrd="0" destOrd="0" presId="urn:microsoft.com/office/officeart/2008/layout/BendingPictureSemiTransparentText"/>
    <dgm:cxn modelId="{84C29EB9-01D3-46A1-AC08-7D14AC234F75}"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9.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Y="131282"/>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F5305ADA-8DCF-46A7-B320-62586F2FF109}"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9F66BA35-27B7-413F-A6A7-CB3CB4AFD567}" type="presOf" srcId="{F4DCAFF9-3CD8-4192-92EC-2050EBC96D81}" destId="{7AC81859-B11C-4EE9-8379-B9AF70890D88}" srcOrd="0" destOrd="0" presId="urn:microsoft.com/office/officeart/2008/layout/BendingPictureSemiTransparentText"/>
    <dgm:cxn modelId="{4F29B7F9-E60A-4BE7-88AC-3FE949E89528}" type="presParOf" srcId="{BDA71D6A-C3D1-411E-9EAC-6386FFEE52C2}" destId="{0B2273E3-B9E3-4A02-93CF-275511BE0699}" srcOrd="0" destOrd="0" presId="urn:microsoft.com/office/officeart/2008/layout/BendingPictureSemiTransparentText"/>
    <dgm:cxn modelId="{9D1549E3-49FA-4DA2-84AC-C2610FBBA1A7}" type="presParOf" srcId="{0B2273E3-B9E3-4A02-93CF-275511BE0699}" destId="{367DAC4B-08E7-4BA7-A970-D0115453FB5A}" srcOrd="0" destOrd="0" presId="urn:microsoft.com/office/officeart/2008/layout/BendingPictureSemiTransparentText"/>
    <dgm:cxn modelId="{2C2C88D8-A40D-43DB-81E5-C3ADF595FFA6}"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13776" custLinFactNeighborY="417"/>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7343631B-2459-4873-A2FC-A34FEC6C8465}" type="presOf" srcId="{B3E39A80-D6B7-4E26-B22E-327D37299CB1}" destId="{BDA71D6A-C3D1-411E-9EAC-6386FFEE52C2}" srcOrd="0" destOrd="0" presId="urn:microsoft.com/office/officeart/2008/layout/BendingPictureSemiTransparentText"/>
    <dgm:cxn modelId="{D99F7D2D-C13A-4E56-A436-E7BA173C1D89}"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85CE7A81-8810-4DE5-B461-28DD670D660D}" type="presParOf" srcId="{BDA71D6A-C3D1-411E-9EAC-6386FFEE52C2}" destId="{0B2273E3-B9E3-4A02-93CF-275511BE0699}" srcOrd="0" destOrd="0" presId="urn:microsoft.com/office/officeart/2008/layout/BendingPictureSemiTransparentText"/>
    <dgm:cxn modelId="{A9DF501A-1A8F-4ED9-937E-A0177C6F6441}" type="presParOf" srcId="{0B2273E3-B9E3-4A02-93CF-275511BE0699}" destId="{367DAC4B-08E7-4BA7-A970-D0115453FB5A}" srcOrd="0" destOrd="0" presId="urn:microsoft.com/office/officeart/2008/layout/BendingPictureSemiTransparentText"/>
    <dgm:cxn modelId="{F1771B15-71B7-4C7E-A831-A081B4F98972}"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13776" custLinFactNeighborY="417"/>
      <dgm:spPr>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0E7F77DF-2A7E-4235-AEA6-C88B6C44AD64}"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C375B761-B010-4621-97A6-C37BA08E61E8}" type="presOf" srcId="{B3E39A80-D6B7-4E26-B22E-327D37299CB1}" destId="{BDA71D6A-C3D1-411E-9EAC-6386FFEE52C2}" srcOrd="0" destOrd="0" presId="urn:microsoft.com/office/officeart/2008/layout/BendingPictureSemiTransparentText"/>
    <dgm:cxn modelId="{2C0DA610-2997-47AF-912C-7AADCE76A97C}" type="presParOf" srcId="{BDA71D6A-C3D1-411E-9EAC-6386FFEE52C2}" destId="{0B2273E3-B9E3-4A02-93CF-275511BE0699}" srcOrd="0" destOrd="0" presId="urn:microsoft.com/office/officeart/2008/layout/BendingPictureSemiTransparentText"/>
    <dgm:cxn modelId="{A3EC55CE-4FE2-4290-B502-FF92EFBDBB25}" type="presParOf" srcId="{0B2273E3-B9E3-4A02-93CF-275511BE0699}" destId="{367DAC4B-08E7-4BA7-A970-D0115453FB5A}" srcOrd="0" destOrd="0" presId="urn:microsoft.com/office/officeart/2008/layout/BendingPictureSemiTransparentText"/>
    <dgm:cxn modelId="{34BF6431-C8CF-40E3-9C30-7A7FA82F9C51}"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9816" custScaleY="125865" custLinFactNeighborX="64" custLinFactNeighborY="-1162"/>
      <dgm:spPr>
        <a:prstGeom prst="snip1Rect">
          <a:avLst/>
        </a:prstGeom>
        <a:ln w="57150">
          <a:solidFill>
            <a:schemeClr val="bg1"/>
          </a:solidFill>
        </a:ln>
        <a:effectLst>
          <a:outerShdw blurRad="50800" dist="38100" dir="5400000" algn="t" rotWithShape="0">
            <a:prstClr val="black">
              <a:alpha val="40000"/>
            </a:prstClr>
          </a:outerShdw>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30821AB1-A584-47FD-B76C-1E7D28D9E906}" type="presOf" srcId="{F4DCAFF9-3CD8-4192-92EC-2050EBC96D81}" destId="{7AC81859-B11C-4EE9-8379-B9AF70890D88}" srcOrd="0" destOrd="0" presId="urn:microsoft.com/office/officeart/2008/layout/BendingPictureSemiTransparentText"/>
    <dgm:cxn modelId="{9DC767D3-A0B5-4793-9377-A8C608048060}"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C9F3F484-AB25-46FC-A067-8E735413E8AE}" type="presParOf" srcId="{BDA71D6A-C3D1-411E-9EAC-6386FFEE52C2}" destId="{0B2273E3-B9E3-4A02-93CF-275511BE0699}" srcOrd="0" destOrd="0" presId="urn:microsoft.com/office/officeart/2008/layout/BendingPictureSemiTransparentText"/>
    <dgm:cxn modelId="{A49F18C4-10E2-4520-A4A4-DBD66D4851EE}" type="presParOf" srcId="{0B2273E3-B9E3-4A02-93CF-275511BE0699}" destId="{367DAC4B-08E7-4BA7-A970-D0115453FB5A}" srcOrd="0" destOrd="0" presId="urn:microsoft.com/office/officeart/2008/layout/BendingPictureSemiTransparentText"/>
    <dgm:cxn modelId="{202DDC65-642E-4A9E-A8B7-6E5CA553BB8D}"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067436" custScaleY="2708099" custLinFactNeighborX="-385" custLinFactNeighborY="8868"/>
      <dgm:spPr>
        <a:prstGeom prst="round2Diag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D60FC88C-1815-49CC-853E-123F3F707C07}"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6413F36B-7576-4DD8-AA9E-394761DCF619}" type="presOf" srcId="{B3E39A80-D6B7-4E26-B22E-327D37299CB1}" destId="{BDA71D6A-C3D1-411E-9EAC-6386FFEE52C2}" srcOrd="0" destOrd="0" presId="urn:microsoft.com/office/officeart/2008/layout/BendingPictureSemiTransparentText"/>
    <dgm:cxn modelId="{79189898-4D98-40B1-8254-481576AB1444}" type="presParOf" srcId="{BDA71D6A-C3D1-411E-9EAC-6386FFEE52C2}" destId="{0B2273E3-B9E3-4A02-93CF-275511BE0699}" srcOrd="0" destOrd="0" presId="urn:microsoft.com/office/officeart/2008/layout/BendingPictureSemiTransparentText"/>
    <dgm:cxn modelId="{8AE00EEC-B328-429E-BA74-8D6FB1758A40}" type="presParOf" srcId="{0B2273E3-B9E3-4A02-93CF-275511BE0699}" destId="{367DAC4B-08E7-4BA7-A970-D0115453FB5A}" srcOrd="0" destOrd="0" presId="urn:microsoft.com/office/officeart/2008/layout/BendingPictureSemiTransparentText"/>
    <dgm:cxn modelId="{6D5A2194-AA59-4C13-A511-C6A231DCEAF6}"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067436" custScaleY="2708099" custLinFactX="-500000" custLinFactY="300466" custLinFactNeighborX="-557082" custLinFactNeighborY="400000"/>
      <dgm:spPr>
        <a:prstGeom prst="round2Diag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F0EFD0D6-5335-4DD1-8D45-AB64EFF7C7DF}" type="presOf" srcId="{B3E39A80-D6B7-4E26-B22E-327D37299CB1}" destId="{BDA71D6A-C3D1-411E-9EAC-6386FFEE52C2}" srcOrd="0" destOrd="0" presId="urn:microsoft.com/office/officeart/2008/layout/BendingPictureSemiTransparentText"/>
    <dgm:cxn modelId="{5198F87B-DA30-45FF-A8FF-2A2B2EE8BFBC}"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FF3F3883-B956-4BC5-AE23-1E02574C9A66}" type="presParOf" srcId="{BDA71D6A-C3D1-411E-9EAC-6386FFEE52C2}" destId="{0B2273E3-B9E3-4A02-93CF-275511BE0699}" srcOrd="0" destOrd="0" presId="urn:microsoft.com/office/officeart/2008/layout/BendingPictureSemiTransparentText"/>
    <dgm:cxn modelId="{C43E79A3-1544-407E-843D-C46FB65982E5}" type="presParOf" srcId="{0B2273E3-B9E3-4A02-93CF-275511BE0699}" destId="{367DAC4B-08E7-4BA7-A970-D0115453FB5A}" srcOrd="0" destOrd="0" presId="urn:microsoft.com/office/officeart/2008/layout/BendingPictureSemiTransparentText"/>
    <dgm:cxn modelId="{23182586-65B6-4260-B902-576891D489DA}"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067436" custScaleY="2170066" custLinFactX="-300000" custLinFactY="-257118" custLinFactNeighborX="-324615" custLinFactNeighborY="-300000"/>
      <dgm:spPr>
        <a:prstGeom prst="snip2Diag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DB1196C7-E27B-4DDD-9014-43DF6F2D0F98}"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69675B24-4E2A-457F-A171-30141328777F}" type="presOf" srcId="{B3E39A80-D6B7-4E26-B22E-327D37299CB1}" destId="{BDA71D6A-C3D1-411E-9EAC-6386FFEE52C2}" srcOrd="0" destOrd="0" presId="urn:microsoft.com/office/officeart/2008/layout/BendingPictureSemiTransparentText"/>
    <dgm:cxn modelId="{9D2B5A96-B5D3-4DDD-9A21-797DAEB1A556}" type="presParOf" srcId="{BDA71D6A-C3D1-411E-9EAC-6386FFEE52C2}" destId="{0B2273E3-B9E3-4A02-93CF-275511BE0699}" srcOrd="0" destOrd="0" presId="urn:microsoft.com/office/officeart/2008/layout/BendingPictureSemiTransparentText"/>
    <dgm:cxn modelId="{DCB9B5F0-D47F-41A3-9236-4B5FAACE06DF}" type="presParOf" srcId="{0B2273E3-B9E3-4A02-93CF-275511BE0699}" destId="{367DAC4B-08E7-4BA7-A970-D0115453FB5A}" srcOrd="0" destOrd="0" presId="urn:microsoft.com/office/officeart/2008/layout/BendingPictureSemiTransparentText"/>
    <dgm:cxn modelId="{93FEFF0B-31D4-4D8B-A707-5725A8639915}"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232993" y="0"/>
          <a:ext cx="2934850" cy="2883142"/>
        </a:xfrm>
        <a:prstGeom prst="round2DiagRect">
          <a:avLst/>
        </a:prstGeom>
        <a:solidFill>
          <a:schemeClr val="accent1">
            <a:tint val="40000"/>
            <a:hueOff val="0"/>
            <a:satOff val="0"/>
            <a:lumOff val="0"/>
            <a:alphaOff val="0"/>
          </a:schemeClr>
        </a:solidFill>
        <a:ln w="57150">
          <a:solidFill>
            <a:schemeClr val="bg1"/>
          </a:solidFill>
        </a:ln>
        <a:effectLst>
          <a:outerShdw blurRad="50800" dist="38100" dir="5400000" algn="t" rotWithShape="0">
            <a:prstClr val="black">
              <a:alpha val="40000"/>
            </a:prstClr>
          </a:outerShdw>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247664" y="1900714"/>
          <a:ext cx="2672515" cy="549758"/>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71120" tIns="71120" rIns="71120" bIns="71120" numCol="1" spcCol="1270" anchor="ctr" anchorCtr="0">
          <a:noAutofit/>
        </a:bodyPr>
        <a:lstStyle/>
        <a:p>
          <a:pPr lvl="0" algn="ctr" defTabSz="1244600">
            <a:lnSpc>
              <a:spcPct val="90000"/>
            </a:lnSpc>
            <a:spcBef>
              <a:spcPct val="0"/>
            </a:spcBef>
            <a:spcAft>
              <a:spcPct val="35000"/>
            </a:spcAft>
          </a:pPr>
          <a:endParaRPr lang="en-US" sz="2800" kern="1200" dirty="0"/>
        </a:p>
      </dsp:txBody>
      <dsp:txXfrm>
        <a:off x="247664" y="1900714"/>
        <a:ext cx="2672515" cy="549758"/>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05" y="0"/>
          <a:ext cx="2350807" cy="2114943"/>
        </a:xfrm>
        <a:prstGeom prst="snip2Diag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119094" y="1076963"/>
          <a:ext cx="113706" cy="23390"/>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a:lnSpc>
              <a:spcPct val="90000"/>
            </a:lnSpc>
            <a:spcBef>
              <a:spcPct val="0"/>
            </a:spcBef>
            <a:spcAft>
              <a:spcPct val="35000"/>
            </a:spcAft>
          </a:pPr>
          <a:endParaRPr lang="en-US" sz="500" kern="1200"/>
        </a:p>
      </dsp:txBody>
      <dsp:txXfrm>
        <a:off x="1119094" y="1076963"/>
        <a:ext cx="113706" cy="23390"/>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05" y="0"/>
          <a:ext cx="2350807" cy="2114943"/>
        </a:xfrm>
        <a:prstGeom prst="snip2Diag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119094" y="1076963"/>
          <a:ext cx="113706" cy="23390"/>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a:lnSpc>
              <a:spcPct val="90000"/>
            </a:lnSpc>
            <a:spcBef>
              <a:spcPct val="0"/>
            </a:spcBef>
            <a:spcAft>
              <a:spcPct val="35000"/>
            </a:spcAft>
          </a:pPr>
          <a:endParaRPr lang="en-US" sz="500" kern="1200"/>
        </a:p>
      </dsp:txBody>
      <dsp:txXfrm>
        <a:off x="1119094" y="1076963"/>
        <a:ext cx="113706" cy="23390"/>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05" y="0"/>
          <a:ext cx="2350807" cy="2114943"/>
        </a:xfrm>
        <a:prstGeom prst="snip2Diag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119094" y="1076963"/>
          <a:ext cx="113706" cy="23390"/>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a:lnSpc>
              <a:spcPct val="90000"/>
            </a:lnSpc>
            <a:spcBef>
              <a:spcPct val="0"/>
            </a:spcBef>
            <a:spcAft>
              <a:spcPct val="35000"/>
            </a:spcAft>
          </a:pPr>
          <a:endParaRPr lang="en-US" sz="500" kern="1200"/>
        </a:p>
      </dsp:txBody>
      <dsp:txXfrm>
        <a:off x="1119094" y="1076963"/>
        <a:ext cx="113706" cy="23390"/>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458" y="146475"/>
          <a:ext cx="2183206" cy="2144741"/>
        </a:xfrm>
        <a:prstGeom prst="flowChartAlternateProcess">
          <a:avLst/>
        </a:prstGeom>
        <a:solidFill>
          <a:schemeClr val="accent1">
            <a:tint val="40000"/>
            <a:hueOff val="0"/>
            <a:satOff val="0"/>
            <a:lumOff val="0"/>
            <a:alphaOff val="0"/>
          </a:schemeClr>
        </a:solidFill>
        <a:ln w="57150">
          <a:solidFill>
            <a:schemeClr val="bg1"/>
          </a:solidFill>
        </a:ln>
        <a:effectLst>
          <a:outerShdw blurRad="50800" dist="38100" dir="5400000" algn="t" rotWithShape="0">
            <a:prstClr val="black">
              <a:alpha val="40000"/>
            </a:prstClr>
          </a:outerShdw>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98303" y="1588938"/>
          <a:ext cx="1988058" cy="408960"/>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933450">
            <a:lnSpc>
              <a:spcPct val="90000"/>
            </a:lnSpc>
            <a:spcBef>
              <a:spcPct val="0"/>
            </a:spcBef>
            <a:spcAft>
              <a:spcPct val="35000"/>
            </a:spcAft>
          </a:pPr>
          <a:endParaRPr lang="en-US" sz="2100" kern="1200"/>
        </a:p>
      </dsp:txBody>
      <dsp:txXfrm>
        <a:off x="98303" y="1588938"/>
        <a:ext cx="1988058" cy="408960"/>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458" y="156205"/>
          <a:ext cx="2183206" cy="2144741"/>
        </a:xfrm>
        <a:prstGeom prst="roundRect">
          <a:avLst/>
        </a:prstGeom>
        <a:solidFill>
          <a:schemeClr val="accent1">
            <a:tint val="40000"/>
            <a:hueOff val="0"/>
            <a:satOff val="0"/>
            <a:lumOff val="0"/>
            <a:alphaOff val="0"/>
          </a:schemeClr>
        </a:solidFill>
        <a:ln w="57150">
          <a:solidFill>
            <a:schemeClr val="bg1"/>
          </a:solidFill>
        </a:ln>
        <a:effectLst>
          <a:outerShdw blurRad="50800" dist="38100" dir="5400000" algn="t" rotWithShape="0">
            <a:prstClr val="black">
              <a:alpha val="40000"/>
            </a:prstClr>
          </a:outerShdw>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98303" y="1588938"/>
          <a:ext cx="1988058" cy="408960"/>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933450">
            <a:lnSpc>
              <a:spcPct val="90000"/>
            </a:lnSpc>
            <a:spcBef>
              <a:spcPct val="0"/>
            </a:spcBef>
            <a:spcAft>
              <a:spcPct val="35000"/>
            </a:spcAft>
          </a:pPr>
          <a:endParaRPr lang="en-US" sz="2100" kern="1200"/>
        </a:p>
      </dsp:txBody>
      <dsp:txXfrm>
        <a:off x="98303" y="1588938"/>
        <a:ext cx="1988058" cy="408960"/>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458" y="156205"/>
          <a:ext cx="2183206" cy="2144741"/>
        </a:xfrm>
        <a:prstGeom prst="roundRect">
          <a:avLst/>
        </a:prstGeom>
        <a:solidFill>
          <a:schemeClr val="accent1">
            <a:tint val="40000"/>
            <a:hueOff val="0"/>
            <a:satOff val="0"/>
            <a:lumOff val="0"/>
            <a:alphaOff val="0"/>
          </a:schemeClr>
        </a:solidFill>
        <a:ln w="57150">
          <a:solidFill>
            <a:schemeClr val="bg1"/>
          </a:solidFill>
        </a:ln>
        <a:effectLst>
          <a:outerShdw blurRad="50800" dist="38100" dir="5400000" algn="t" rotWithShape="0">
            <a:prstClr val="black">
              <a:alpha val="40000"/>
            </a:prstClr>
          </a:outerShdw>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98303" y="1588938"/>
          <a:ext cx="1988058" cy="408960"/>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933450">
            <a:lnSpc>
              <a:spcPct val="90000"/>
            </a:lnSpc>
            <a:spcBef>
              <a:spcPct val="0"/>
            </a:spcBef>
            <a:spcAft>
              <a:spcPct val="35000"/>
            </a:spcAft>
          </a:pPr>
          <a:endParaRPr lang="en-US" sz="2100" kern="1200"/>
        </a:p>
      </dsp:txBody>
      <dsp:txXfrm>
        <a:off x="98303" y="1588938"/>
        <a:ext cx="1988058" cy="408960"/>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458" y="156205"/>
          <a:ext cx="2183206" cy="2144741"/>
        </a:xfrm>
        <a:prstGeom prst="roundRect">
          <a:avLst/>
        </a:prstGeom>
        <a:solidFill>
          <a:schemeClr val="accent1">
            <a:tint val="40000"/>
            <a:hueOff val="0"/>
            <a:satOff val="0"/>
            <a:lumOff val="0"/>
            <a:alphaOff val="0"/>
          </a:schemeClr>
        </a:solidFill>
        <a:ln w="57150">
          <a:solidFill>
            <a:schemeClr val="bg1"/>
          </a:solidFill>
        </a:ln>
        <a:effectLst>
          <a:outerShdw blurRad="50800" dist="38100" dir="5400000" algn="t" rotWithShape="0">
            <a:prstClr val="black">
              <a:alpha val="40000"/>
            </a:prstClr>
          </a:outerShdw>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98303" y="1588938"/>
          <a:ext cx="1988058" cy="408960"/>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933450">
            <a:lnSpc>
              <a:spcPct val="90000"/>
            </a:lnSpc>
            <a:spcBef>
              <a:spcPct val="0"/>
            </a:spcBef>
            <a:spcAft>
              <a:spcPct val="35000"/>
            </a:spcAft>
          </a:pPr>
          <a:endParaRPr lang="en-US" sz="2100" kern="1200"/>
        </a:p>
      </dsp:txBody>
      <dsp:txXfrm>
        <a:off x="98303" y="1588938"/>
        <a:ext cx="1988058" cy="408960"/>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0"/>
          <a:ext cx="2706249" cy="4066490"/>
        </a:xfrm>
        <a:prstGeom prst="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932962" y="2178393"/>
          <a:ext cx="846713" cy="174176"/>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ctr" defTabSz="400050" rtl="0">
            <a:lnSpc>
              <a:spcPct val="90000"/>
            </a:lnSpc>
            <a:spcBef>
              <a:spcPct val="0"/>
            </a:spcBef>
            <a:spcAft>
              <a:spcPct val="35000"/>
            </a:spcAft>
          </a:pPr>
          <a:endParaRPr lang="en-US" sz="900" kern="1200"/>
        </a:p>
      </dsp:txBody>
      <dsp:txXfrm>
        <a:off x="932962" y="2178393"/>
        <a:ext cx="846713" cy="174176"/>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255" y="9315"/>
          <a:ext cx="5277907" cy="1638836"/>
        </a:xfrm>
        <a:prstGeom prst="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2624042" y="830916"/>
          <a:ext cx="32501" cy="6685"/>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rtl="0">
            <a:lnSpc>
              <a:spcPct val="90000"/>
            </a:lnSpc>
            <a:spcBef>
              <a:spcPct val="0"/>
            </a:spcBef>
            <a:spcAft>
              <a:spcPct val="35000"/>
            </a:spcAft>
          </a:pPr>
          <a:endParaRPr lang="en-US" sz="500" kern="1200"/>
        </a:p>
      </dsp:txBody>
      <dsp:txXfrm>
        <a:off x="2624042" y="830916"/>
        <a:ext cx="32501" cy="6685"/>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255" y="9315"/>
          <a:ext cx="5277907" cy="1638836"/>
        </a:xfrm>
        <a:prstGeom prst="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2624042" y="830916"/>
          <a:ext cx="32501" cy="6685"/>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rtl="0">
            <a:lnSpc>
              <a:spcPct val="90000"/>
            </a:lnSpc>
            <a:spcBef>
              <a:spcPct val="0"/>
            </a:spcBef>
            <a:spcAft>
              <a:spcPct val="35000"/>
            </a:spcAft>
          </a:pPr>
          <a:endParaRPr lang="en-US" sz="500" kern="1200"/>
        </a:p>
      </dsp:txBody>
      <dsp:txXfrm>
        <a:off x="2624042" y="830916"/>
        <a:ext cx="32501" cy="668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237438" y="1306"/>
          <a:ext cx="1896943" cy="1863522"/>
        </a:xfrm>
        <a:prstGeom prst="snip1Rect">
          <a:avLst/>
        </a:prstGeom>
        <a:solidFill>
          <a:schemeClr val="accent1">
            <a:tint val="40000"/>
            <a:hueOff val="0"/>
            <a:satOff val="0"/>
            <a:lumOff val="0"/>
            <a:alphaOff val="0"/>
          </a:schemeClr>
        </a:solidFill>
        <a:ln w="57150">
          <a:solidFill>
            <a:schemeClr val="bg1"/>
          </a:solidFill>
        </a:ln>
        <a:effectLst>
          <a:outerShdw blurRad="50800" dist="38100" dir="5400000" algn="t" rotWithShape="0">
            <a:prstClr val="black">
              <a:alpha val="40000"/>
            </a:prstClr>
          </a:outerShdw>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203499" y="1228528"/>
          <a:ext cx="1727383" cy="355337"/>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800100">
            <a:lnSpc>
              <a:spcPct val="90000"/>
            </a:lnSpc>
            <a:spcBef>
              <a:spcPct val="0"/>
            </a:spcBef>
            <a:spcAft>
              <a:spcPct val="35000"/>
            </a:spcAft>
          </a:pPr>
          <a:endParaRPr lang="en-US" sz="1800" kern="1200" dirty="0"/>
        </a:p>
      </dsp:txBody>
      <dsp:txXfrm>
        <a:off x="203499" y="1228528"/>
        <a:ext cx="1727383" cy="355337"/>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1993"/>
          <a:ext cx="1760193" cy="1596917"/>
        </a:xfrm>
        <a:prstGeom prst="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878352" y="800686"/>
          <a:ext cx="3489" cy="717"/>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rtl="0">
            <a:lnSpc>
              <a:spcPct val="90000"/>
            </a:lnSpc>
            <a:spcBef>
              <a:spcPct val="0"/>
            </a:spcBef>
            <a:spcAft>
              <a:spcPct val="35000"/>
            </a:spcAft>
          </a:pPr>
          <a:endParaRPr lang="en-US" sz="500" kern="1200"/>
        </a:p>
      </dsp:txBody>
      <dsp:txXfrm>
        <a:off x="878352" y="800686"/>
        <a:ext cx="3489" cy="717"/>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1993"/>
          <a:ext cx="1760193" cy="1596917"/>
        </a:xfrm>
        <a:prstGeom prst="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878352" y="800686"/>
          <a:ext cx="3489" cy="717"/>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rtl="0">
            <a:lnSpc>
              <a:spcPct val="90000"/>
            </a:lnSpc>
            <a:spcBef>
              <a:spcPct val="0"/>
            </a:spcBef>
            <a:spcAft>
              <a:spcPct val="35000"/>
            </a:spcAft>
          </a:pPr>
          <a:endParaRPr lang="en-US" sz="500" kern="1200"/>
        </a:p>
      </dsp:txBody>
      <dsp:txXfrm>
        <a:off x="878352" y="800686"/>
        <a:ext cx="3489" cy="717"/>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1993"/>
          <a:ext cx="1760193" cy="1596917"/>
        </a:xfrm>
        <a:prstGeom prst="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878352" y="800686"/>
          <a:ext cx="3489" cy="717"/>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rtl="0">
            <a:lnSpc>
              <a:spcPct val="90000"/>
            </a:lnSpc>
            <a:spcBef>
              <a:spcPct val="0"/>
            </a:spcBef>
            <a:spcAft>
              <a:spcPct val="35000"/>
            </a:spcAft>
          </a:pPr>
          <a:endParaRPr lang="en-US" sz="500" kern="1200"/>
        </a:p>
      </dsp:txBody>
      <dsp:txXfrm>
        <a:off x="878352" y="800686"/>
        <a:ext cx="3489" cy="717"/>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1718"/>
          <a:ext cx="2208244" cy="1963403"/>
        </a:xfrm>
        <a:prstGeom prst="flowChartInputOutpu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064625" y="996984"/>
          <a:ext cx="78994" cy="16249"/>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rtl="0">
            <a:lnSpc>
              <a:spcPct val="90000"/>
            </a:lnSpc>
            <a:spcBef>
              <a:spcPct val="0"/>
            </a:spcBef>
            <a:spcAft>
              <a:spcPct val="35000"/>
            </a:spcAft>
          </a:pPr>
          <a:endParaRPr lang="en-US" sz="500" kern="1200"/>
        </a:p>
      </dsp:txBody>
      <dsp:txXfrm>
        <a:off x="1064625" y="996984"/>
        <a:ext cx="78994" cy="16249"/>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1718"/>
          <a:ext cx="2208244" cy="1963403"/>
        </a:xfrm>
        <a:prstGeom prst="flowChartInputOutpu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064625" y="996984"/>
          <a:ext cx="78994" cy="16249"/>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rtl="0">
            <a:lnSpc>
              <a:spcPct val="90000"/>
            </a:lnSpc>
            <a:spcBef>
              <a:spcPct val="0"/>
            </a:spcBef>
            <a:spcAft>
              <a:spcPct val="35000"/>
            </a:spcAft>
          </a:pPr>
          <a:endParaRPr lang="en-US" sz="500" kern="1200"/>
        </a:p>
      </dsp:txBody>
      <dsp:txXfrm>
        <a:off x="1064625" y="996984"/>
        <a:ext cx="78994" cy="16249"/>
      </dsp:txXfrm>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1718"/>
          <a:ext cx="2208244" cy="1963403"/>
        </a:xfrm>
        <a:prstGeom prst="flowChartInputOutpu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064625" y="996984"/>
          <a:ext cx="78994" cy="16249"/>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rtl="0">
            <a:lnSpc>
              <a:spcPct val="90000"/>
            </a:lnSpc>
            <a:spcBef>
              <a:spcPct val="0"/>
            </a:spcBef>
            <a:spcAft>
              <a:spcPct val="35000"/>
            </a:spcAft>
          </a:pPr>
          <a:endParaRPr lang="en-US" sz="500" kern="1200"/>
        </a:p>
      </dsp:txBody>
      <dsp:txXfrm>
        <a:off x="1064625" y="996984"/>
        <a:ext cx="78994" cy="16249"/>
      </dsp:txXfrm>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1718"/>
          <a:ext cx="2208244" cy="1963403"/>
        </a:xfrm>
        <a:prstGeom prst="flowChartInputOutpu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064625" y="996984"/>
          <a:ext cx="78994" cy="16249"/>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rtl="0">
            <a:lnSpc>
              <a:spcPct val="90000"/>
            </a:lnSpc>
            <a:spcBef>
              <a:spcPct val="0"/>
            </a:spcBef>
            <a:spcAft>
              <a:spcPct val="35000"/>
            </a:spcAft>
          </a:pPr>
          <a:endParaRPr lang="en-US" sz="500" kern="1200"/>
        </a:p>
      </dsp:txBody>
      <dsp:txXfrm>
        <a:off x="1064625" y="996984"/>
        <a:ext cx="78994" cy="16249"/>
      </dsp:txXfrm>
    </dsp:sp>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2311"/>
          <a:ext cx="4175240" cy="4112617"/>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2464" y="2774312"/>
          <a:ext cx="4174989" cy="858830"/>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14300" tIns="114300" rIns="114300" bIns="114300" numCol="1" spcCol="1270" anchor="ctr" anchorCtr="0">
          <a:noAutofit/>
        </a:bodyPr>
        <a:lstStyle/>
        <a:p>
          <a:pPr lvl="0" algn="ctr" defTabSz="2000250" rtl="0">
            <a:lnSpc>
              <a:spcPct val="90000"/>
            </a:lnSpc>
            <a:spcBef>
              <a:spcPct val="0"/>
            </a:spcBef>
            <a:spcAft>
              <a:spcPct val="35000"/>
            </a:spcAft>
          </a:pPr>
          <a:endParaRPr lang="en-US" sz="4500" kern="1200"/>
        </a:p>
      </dsp:txBody>
      <dsp:txXfrm>
        <a:off x="2464" y="2774312"/>
        <a:ext cx="4174989" cy="858830"/>
      </dsp:txXfrm>
    </dsp:sp>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343" y="1327"/>
          <a:ext cx="2398932" cy="2362952"/>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415" y="1594013"/>
          <a:ext cx="2398788" cy="493451"/>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63500" tIns="63500" rIns="63500" bIns="63500" numCol="1" spcCol="1270" anchor="ctr" anchorCtr="0">
          <a:noAutofit/>
        </a:bodyPr>
        <a:lstStyle/>
        <a:p>
          <a:pPr lvl="0" algn="ctr" defTabSz="1111250" rtl="0">
            <a:lnSpc>
              <a:spcPct val="90000"/>
            </a:lnSpc>
            <a:spcBef>
              <a:spcPct val="0"/>
            </a:spcBef>
            <a:spcAft>
              <a:spcPct val="35000"/>
            </a:spcAft>
          </a:pPr>
          <a:endParaRPr lang="en-US" sz="2500" kern="1200"/>
        </a:p>
      </dsp:txBody>
      <dsp:txXfrm>
        <a:off x="1415" y="1594013"/>
        <a:ext cx="2398788" cy="493451"/>
      </dsp:txXfrm>
    </dsp:sp>
  </dsp:spTree>
</dsp:drawing>
</file>

<file path=ppt/diagrams/drawing2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2687" y="1327"/>
          <a:ext cx="2398932" cy="2362952"/>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415" y="1594013"/>
          <a:ext cx="2398788" cy="493451"/>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63500" tIns="63500" rIns="63500" bIns="63500" numCol="1" spcCol="1270" anchor="ctr" anchorCtr="0">
          <a:noAutofit/>
        </a:bodyPr>
        <a:lstStyle/>
        <a:p>
          <a:pPr lvl="0" algn="ctr" defTabSz="1111250" rtl="0">
            <a:lnSpc>
              <a:spcPct val="90000"/>
            </a:lnSpc>
            <a:spcBef>
              <a:spcPct val="0"/>
            </a:spcBef>
            <a:spcAft>
              <a:spcPct val="35000"/>
            </a:spcAft>
          </a:pPr>
          <a:endParaRPr lang="en-US" sz="2500" kern="1200"/>
        </a:p>
      </dsp:txBody>
      <dsp:txXfrm>
        <a:off x="1415" y="1594013"/>
        <a:ext cx="2398788" cy="49345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0"/>
          <a:ext cx="12528700" cy="6115016"/>
        </a:xfrm>
        <a:prstGeom prst="rect">
          <a:avLst/>
        </a:prstGeom>
        <a:blipFill>
          <a:blip xmlns:r="http://schemas.openxmlformats.org/officeDocument/2006/relationships" r:embed="rId1" cstate="email">
            <a:extLst>
              <a:ext uri="{28A0092B-C50C-407E-A947-70E740481C1C}">
                <a14:useLocalDpi xmlns:a14="http://schemas.microsoft.com/office/drawing/2010/main"/>
              </a:ext>
            </a:extLst>
          </a:blip>
          <a:srcRect/>
          <a:stretch>
            <a:fillRect/>
          </a:stretch>
        </a:blip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2697162" y="4280511"/>
          <a:ext cx="7134389" cy="1467603"/>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65100" tIns="165100" rIns="165100" bIns="165100" numCol="1" spcCol="1270" anchor="ctr" anchorCtr="0">
          <a:noAutofit/>
        </a:bodyPr>
        <a:lstStyle/>
        <a:p>
          <a:pPr lvl="0" algn="ctr" defTabSz="2889250" rtl="0">
            <a:lnSpc>
              <a:spcPct val="90000"/>
            </a:lnSpc>
            <a:spcBef>
              <a:spcPct val="0"/>
            </a:spcBef>
            <a:spcAft>
              <a:spcPct val="35000"/>
            </a:spcAft>
          </a:pPr>
          <a:endParaRPr lang="en-US" sz="6500" kern="1200"/>
        </a:p>
      </dsp:txBody>
      <dsp:txXfrm>
        <a:off x="2697162" y="4280511"/>
        <a:ext cx="7134389" cy="1467603"/>
      </dsp:txXfrm>
    </dsp:sp>
  </dsp:spTree>
</dsp:drawing>
</file>

<file path=ppt/diagrams/drawing3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343" y="1327"/>
          <a:ext cx="2398932" cy="2362952"/>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415" y="1594013"/>
          <a:ext cx="2398788" cy="493451"/>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63500" tIns="63500" rIns="63500" bIns="63500" numCol="1" spcCol="1270" anchor="ctr" anchorCtr="0">
          <a:noAutofit/>
        </a:bodyPr>
        <a:lstStyle/>
        <a:p>
          <a:pPr lvl="0" algn="ctr" defTabSz="1111250" rtl="0">
            <a:lnSpc>
              <a:spcPct val="90000"/>
            </a:lnSpc>
            <a:spcBef>
              <a:spcPct val="0"/>
            </a:spcBef>
            <a:spcAft>
              <a:spcPct val="35000"/>
            </a:spcAft>
          </a:pPr>
          <a:endParaRPr lang="en-US" sz="2500" kern="1200"/>
        </a:p>
      </dsp:txBody>
      <dsp:txXfrm>
        <a:off x="1415" y="1594013"/>
        <a:ext cx="2398788" cy="493451"/>
      </dsp:txXfrm>
    </dsp:sp>
  </dsp:spTree>
</dsp:drawing>
</file>

<file path=ppt/diagrams/drawing3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343" y="1327"/>
          <a:ext cx="2398932" cy="2362952"/>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415" y="1594013"/>
          <a:ext cx="2398788" cy="493451"/>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63500" tIns="63500" rIns="63500" bIns="63500" numCol="1" spcCol="1270" anchor="ctr" anchorCtr="0">
          <a:noAutofit/>
        </a:bodyPr>
        <a:lstStyle/>
        <a:p>
          <a:pPr lvl="0" algn="ctr" defTabSz="1111250" rtl="0">
            <a:lnSpc>
              <a:spcPct val="90000"/>
            </a:lnSpc>
            <a:spcBef>
              <a:spcPct val="0"/>
            </a:spcBef>
            <a:spcAft>
              <a:spcPct val="35000"/>
            </a:spcAft>
          </a:pPr>
          <a:endParaRPr lang="en-US" sz="2500" kern="1200"/>
        </a:p>
      </dsp:txBody>
      <dsp:txXfrm>
        <a:off x="1415" y="1594013"/>
        <a:ext cx="2398788" cy="493451"/>
      </dsp:txXfrm>
    </dsp:sp>
  </dsp:spTree>
</dsp:drawing>
</file>

<file path=ppt/diagrams/drawing3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343" y="1327"/>
          <a:ext cx="2398932" cy="2362952"/>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415" y="1594013"/>
          <a:ext cx="2398788" cy="493451"/>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63500" tIns="63500" rIns="63500" bIns="63500" numCol="1" spcCol="1270" anchor="ctr" anchorCtr="0">
          <a:noAutofit/>
        </a:bodyPr>
        <a:lstStyle/>
        <a:p>
          <a:pPr lvl="0" algn="ctr" defTabSz="1111250" rtl="0">
            <a:lnSpc>
              <a:spcPct val="90000"/>
            </a:lnSpc>
            <a:spcBef>
              <a:spcPct val="0"/>
            </a:spcBef>
            <a:spcAft>
              <a:spcPct val="35000"/>
            </a:spcAft>
          </a:pPr>
          <a:endParaRPr lang="en-US" sz="2500" kern="1200"/>
        </a:p>
      </dsp:txBody>
      <dsp:txXfrm>
        <a:off x="1415" y="1594013"/>
        <a:ext cx="2398788" cy="493451"/>
      </dsp:txXfrm>
    </dsp:sp>
  </dsp:spTree>
</dsp:drawing>
</file>

<file path=ppt/diagrams/drawing3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343" y="1327"/>
          <a:ext cx="2398932" cy="2362952"/>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415" y="1594013"/>
          <a:ext cx="2398788" cy="493451"/>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63500" tIns="63500" rIns="63500" bIns="63500" numCol="1" spcCol="1270" anchor="ctr" anchorCtr="0">
          <a:noAutofit/>
        </a:bodyPr>
        <a:lstStyle/>
        <a:p>
          <a:pPr lvl="0" algn="ctr" defTabSz="1111250" rtl="0">
            <a:lnSpc>
              <a:spcPct val="90000"/>
            </a:lnSpc>
            <a:spcBef>
              <a:spcPct val="0"/>
            </a:spcBef>
            <a:spcAft>
              <a:spcPct val="35000"/>
            </a:spcAft>
          </a:pPr>
          <a:endParaRPr lang="en-US" sz="2500" kern="1200"/>
        </a:p>
      </dsp:txBody>
      <dsp:txXfrm>
        <a:off x="1415" y="1594013"/>
        <a:ext cx="2398788" cy="493451"/>
      </dsp:txXfrm>
    </dsp:sp>
  </dsp:spTree>
</dsp:drawing>
</file>

<file path=ppt/diagrams/drawing3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343" y="1327"/>
          <a:ext cx="2398932" cy="2362952"/>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415" y="1594013"/>
          <a:ext cx="2398788" cy="493451"/>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63500" tIns="63500" rIns="63500" bIns="63500" numCol="1" spcCol="1270" anchor="ctr" anchorCtr="0">
          <a:noAutofit/>
        </a:bodyPr>
        <a:lstStyle/>
        <a:p>
          <a:pPr lvl="0" algn="ctr" defTabSz="1111250" rtl="0">
            <a:lnSpc>
              <a:spcPct val="90000"/>
            </a:lnSpc>
            <a:spcBef>
              <a:spcPct val="0"/>
            </a:spcBef>
            <a:spcAft>
              <a:spcPct val="35000"/>
            </a:spcAft>
          </a:pPr>
          <a:endParaRPr lang="en-US" sz="2500" kern="1200"/>
        </a:p>
      </dsp:txBody>
      <dsp:txXfrm>
        <a:off x="1415" y="1594013"/>
        <a:ext cx="2398788" cy="493451"/>
      </dsp:txXfrm>
    </dsp:sp>
  </dsp:spTree>
</dsp:drawing>
</file>

<file path=ppt/diagrams/drawing3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343" y="1327"/>
          <a:ext cx="2398932" cy="2362952"/>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415" y="1594013"/>
          <a:ext cx="2398788" cy="493451"/>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63500" tIns="63500" rIns="63500" bIns="63500" numCol="1" spcCol="1270" anchor="ctr" anchorCtr="0">
          <a:noAutofit/>
        </a:bodyPr>
        <a:lstStyle/>
        <a:p>
          <a:pPr lvl="0" algn="ctr" defTabSz="1111250" rtl="0">
            <a:lnSpc>
              <a:spcPct val="90000"/>
            </a:lnSpc>
            <a:spcBef>
              <a:spcPct val="0"/>
            </a:spcBef>
            <a:spcAft>
              <a:spcPct val="35000"/>
            </a:spcAft>
          </a:pPr>
          <a:endParaRPr lang="en-US" sz="2500" kern="1200"/>
        </a:p>
      </dsp:txBody>
      <dsp:txXfrm>
        <a:off x="1415" y="1594013"/>
        <a:ext cx="2398788" cy="493451"/>
      </dsp:txXfrm>
    </dsp:sp>
  </dsp:spTree>
</dsp:drawing>
</file>

<file path=ppt/diagrams/drawing3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343" y="1327"/>
          <a:ext cx="2398932" cy="2362952"/>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415" y="1594013"/>
          <a:ext cx="2398788" cy="493451"/>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63500" tIns="63500" rIns="63500" bIns="63500" numCol="1" spcCol="1270" anchor="ctr" anchorCtr="0">
          <a:noAutofit/>
        </a:bodyPr>
        <a:lstStyle/>
        <a:p>
          <a:pPr lvl="0" algn="ctr" defTabSz="1111250" rtl="0">
            <a:lnSpc>
              <a:spcPct val="90000"/>
            </a:lnSpc>
            <a:spcBef>
              <a:spcPct val="0"/>
            </a:spcBef>
            <a:spcAft>
              <a:spcPct val="35000"/>
            </a:spcAft>
          </a:pPr>
          <a:endParaRPr lang="en-US" sz="2500" kern="1200"/>
        </a:p>
      </dsp:txBody>
      <dsp:txXfrm>
        <a:off x="1415" y="1594013"/>
        <a:ext cx="2398788" cy="493451"/>
      </dsp:txXfrm>
    </dsp:sp>
  </dsp:spTree>
</dsp:drawing>
</file>

<file path=ppt/diagrams/drawing3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7755" y="0"/>
          <a:ext cx="4358080" cy="2510630"/>
        </a:xfrm>
        <a:prstGeom prst="rect">
          <a:avLst/>
        </a:prstGeom>
        <a:solidFill>
          <a:schemeClr val="accent1">
            <a:tint val="40000"/>
            <a:hueOff val="0"/>
            <a:satOff val="0"/>
            <a:lumOff val="0"/>
            <a:alphaOff val="0"/>
          </a:schemeClr>
        </a:solidFill>
        <a:ln>
          <a:noFill/>
        </a:ln>
        <a:effectLst>
          <a:innerShdw blurRad="114300">
            <a:prstClr val="black"/>
          </a:innerShdw>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723341" y="1757441"/>
          <a:ext cx="2929152" cy="602551"/>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78740" tIns="78740" rIns="78740" bIns="78740" numCol="1" spcCol="1270" anchor="ctr" anchorCtr="0">
          <a:noAutofit/>
        </a:bodyPr>
        <a:lstStyle/>
        <a:p>
          <a:pPr lvl="0" algn="ctr" defTabSz="1377950">
            <a:lnSpc>
              <a:spcPct val="90000"/>
            </a:lnSpc>
            <a:spcBef>
              <a:spcPct val="0"/>
            </a:spcBef>
            <a:spcAft>
              <a:spcPct val="35000"/>
            </a:spcAft>
          </a:pPr>
          <a:endParaRPr lang="en-US" sz="3100" kern="1200"/>
        </a:p>
      </dsp:txBody>
      <dsp:txXfrm>
        <a:off x="723341" y="1757441"/>
        <a:ext cx="2929152" cy="602551"/>
      </dsp:txXfrm>
    </dsp:sp>
  </dsp:spTree>
</dsp:drawing>
</file>

<file path=ppt/diagrams/drawing3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0"/>
          <a:ext cx="9101809" cy="6019797"/>
        </a:xfrm>
        <a:prstGeom prst="parallelogram">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3356734" y="3636570"/>
          <a:ext cx="3655682" cy="752004"/>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99060" tIns="99060" rIns="99060" bIns="99060" numCol="1" spcCol="1270" anchor="ctr" anchorCtr="0">
          <a:noAutofit/>
        </a:bodyPr>
        <a:lstStyle/>
        <a:p>
          <a:pPr lvl="0" algn="ctr" defTabSz="1733550">
            <a:lnSpc>
              <a:spcPct val="90000"/>
            </a:lnSpc>
            <a:spcBef>
              <a:spcPct val="0"/>
            </a:spcBef>
            <a:spcAft>
              <a:spcPct val="35000"/>
            </a:spcAft>
          </a:pPr>
          <a:endParaRPr lang="en-US" sz="3900" kern="1200"/>
        </a:p>
      </dsp:txBody>
      <dsp:txXfrm>
        <a:off x="3356734" y="3636570"/>
        <a:ext cx="3655682" cy="752004"/>
      </dsp:txXfrm>
    </dsp:sp>
  </dsp:spTree>
</dsp:drawing>
</file>

<file path=ppt/diagrams/drawing3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657" y="1"/>
          <a:ext cx="6094685" cy="6857997"/>
        </a:xfrm>
        <a:prstGeom prst="rect">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657" y="4473773"/>
          <a:ext cx="6094685" cy="1253728"/>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65100" tIns="165100" rIns="165100" bIns="165100" numCol="1" spcCol="1270" anchor="ctr" anchorCtr="0">
          <a:noAutofit/>
        </a:bodyPr>
        <a:lstStyle/>
        <a:p>
          <a:pPr lvl="0" algn="ctr" defTabSz="2889250">
            <a:lnSpc>
              <a:spcPct val="90000"/>
            </a:lnSpc>
            <a:spcBef>
              <a:spcPct val="0"/>
            </a:spcBef>
            <a:spcAft>
              <a:spcPct val="35000"/>
            </a:spcAft>
          </a:pPr>
          <a:endParaRPr lang="en-US" sz="6500" kern="1200"/>
        </a:p>
      </dsp:txBody>
      <dsp:txXfrm>
        <a:off x="657" y="4473773"/>
        <a:ext cx="6094685" cy="125372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35924" y="0"/>
          <a:ext cx="4963551" cy="3739234"/>
        </a:xfrm>
        <a:prstGeom prst="rect">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336418" y="2617463"/>
          <a:ext cx="4362564" cy="897416"/>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19380" tIns="119380" rIns="119380" bIns="119380" numCol="1" spcCol="1270" anchor="ctr" anchorCtr="0">
          <a:noAutofit/>
        </a:bodyPr>
        <a:lstStyle/>
        <a:p>
          <a:pPr lvl="0" algn="ctr" defTabSz="2089150">
            <a:lnSpc>
              <a:spcPct val="90000"/>
            </a:lnSpc>
            <a:spcBef>
              <a:spcPct val="0"/>
            </a:spcBef>
            <a:spcAft>
              <a:spcPct val="35000"/>
            </a:spcAft>
          </a:pPr>
          <a:endParaRPr lang="en-US" sz="4700" kern="1200"/>
        </a:p>
      </dsp:txBody>
      <dsp:txXfrm>
        <a:off x="336418" y="2617463"/>
        <a:ext cx="4362564" cy="89741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27458" y="0"/>
          <a:ext cx="3793754" cy="2857981"/>
        </a:xfrm>
        <a:prstGeom prst="rect">
          <a:avLst/>
        </a:prstGeom>
        <a:solidFill>
          <a:schemeClr val="accent1">
            <a:tint val="40000"/>
            <a:hueOff val="0"/>
            <a:satOff val="0"/>
            <a:lumOff val="0"/>
            <a:alphaOff val="0"/>
          </a:schemeClr>
        </a:solidFill>
        <a:ln>
          <a:noFill/>
        </a:ln>
        <a:effectLst>
          <a:outerShdw blurRad="57785" dist="33020" dir="3180000" algn="ctr" rotWithShape="0">
            <a:srgbClr val="000000">
              <a:alpha val="30000"/>
            </a:srgbClr>
          </a:outerShdw>
        </a:effectLst>
        <a:scene3d>
          <a:camera prst="orthographicFront">
            <a:rot lat="0" lon="0" rev="0"/>
          </a:camera>
          <a:lightRig rig="brightRoom" dir="t">
            <a:rot lat="0" lon="0" rev="600000"/>
          </a:lightRig>
        </a:scene3d>
        <a:sp3d prstMaterial="metal">
          <a:bevelT w="38100" h="57150" prst="angle"/>
        </a:sp3d>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257132" y="2000586"/>
          <a:ext cx="3334406" cy="685915"/>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600200">
            <a:lnSpc>
              <a:spcPct val="90000"/>
            </a:lnSpc>
            <a:spcBef>
              <a:spcPct val="0"/>
            </a:spcBef>
            <a:spcAft>
              <a:spcPct val="35000"/>
            </a:spcAft>
          </a:pPr>
          <a:endParaRPr lang="en-US" sz="3600" kern="1200"/>
        </a:p>
      </dsp:txBody>
      <dsp:txXfrm>
        <a:off x="257132" y="2000586"/>
        <a:ext cx="3334406" cy="685915"/>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225266" y="0"/>
          <a:ext cx="3566186" cy="3503355"/>
        </a:xfrm>
        <a:prstGeom prst="snip1Rect">
          <a:avLst/>
        </a:prstGeom>
        <a:solidFill>
          <a:schemeClr val="accent1">
            <a:tint val="40000"/>
            <a:hueOff val="0"/>
            <a:satOff val="0"/>
            <a:lumOff val="0"/>
            <a:alphaOff val="0"/>
          </a:schemeClr>
        </a:solidFill>
        <a:ln w="57150">
          <a:solidFill>
            <a:schemeClr val="bg1"/>
          </a:solidFill>
        </a:ln>
        <a:effectLst>
          <a:outerShdw blurRad="50800" dist="38100" dir="5400000" algn="t" rotWithShape="0">
            <a:prstClr val="black">
              <a:alpha val="40000"/>
            </a:prstClr>
          </a:outerShdw>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382571" y="2309590"/>
          <a:ext cx="3247419" cy="668021"/>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88900" tIns="88900" rIns="88900" bIns="88900" numCol="1" spcCol="1270" anchor="ctr" anchorCtr="0">
          <a:noAutofit/>
        </a:bodyPr>
        <a:lstStyle/>
        <a:p>
          <a:pPr lvl="0" algn="ctr" defTabSz="1555750">
            <a:lnSpc>
              <a:spcPct val="90000"/>
            </a:lnSpc>
            <a:spcBef>
              <a:spcPct val="0"/>
            </a:spcBef>
            <a:spcAft>
              <a:spcPct val="35000"/>
            </a:spcAft>
          </a:pPr>
          <a:endParaRPr lang="en-US" sz="3500" kern="1200"/>
        </a:p>
      </dsp:txBody>
      <dsp:txXfrm>
        <a:off x="382571" y="2309590"/>
        <a:ext cx="3247419" cy="668021"/>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658" y="0"/>
          <a:ext cx="4077343" cy="4577733"/>
        </a:xfrm>
        <a:prstGeom prst="round2Diag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942480" y="2322674"/>
          <a:ext cx="197217" cy="40569"/>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a:lnSpc>
              <a:spcPct val="90000"/>
            </a:lnSpc>
            <a:spcBef>
              <a:spcPct val="0"/>
            </a:spcBef>
            <a:spcAft>
              <a:spcPct val="35000"/>
            </a:spcAft>
          </a:pPr>
          <a:endParaRPr lang="en-US" sz="500" kern="1200"/>
        </a:p>
      </dsp:txBody>
      <dsp:txXfrm>
        <a:off x="1942480" y="2322674"/>
        <a:ext cx="197217" cy="40569"/>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0"/>
          <a:ext cx="4290919" cy="4817520"/>
        </a:xfrm>
        <a:prstGeom prst="round2Diag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2044230" y="2444339"/>
          <a:ext cx="207547" cy="42694"/>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a:lnSpc>
              <a:spcPct val="90000"/>
            </a:lnSpc>
            <a:spcBef>
              <a:spcPct val="0"/>
            </a:spcBef>
            <a:spcAft>
              <a:spcPct val="35000"/>
            </a:spcAft>
          </a:pPr>
          <a:endParaRPr lang="en-US" sz="500" kern="1200"/>
        </a:p>
      </dsp:txBody>
      <dsp:txXfrm>
        <a:off x="2044230" y="2444339"/>
        <a:ext cx="207547" cy="42694"/>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0"/>
          <a:ext cx="2350807" cy="2114943"/>
        </a:xfrm>
        <a:prstGeom prst="snip2Diag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119094" y="1076963"/>
          <a:ext cx="113706" cy="23390"/>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a:lnSpc>
              <a:spcPct val="90000"/>
            </a:lnSpc>
            <a:spcBef>
              <a:spcPct val="0"/>
            </a:spcBef>
            <a:spcAft>
              <a:spcPct val="35000"/>
            </a:spcAft>
          </a:pPr>
          <a:endParaRPr lang="en-US" sz="500" kern="1200"/>
        </a:p>
      </dsp:txBody>
      <dsp:txXfrm>
        <a:off x="1119094" y="1076963"/>
        <a:ext cx="113706" cy="23390"/>
      </dsp:txXfrm>
    </dsp:sp>
  </dsp:spTree>
</dsp:drawing>
</file>

<file path=ppt/diagrams/layout1.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1.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2.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3.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4.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5.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6.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7.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8.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9.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0.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1.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2.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3.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4.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5.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6.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7.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8.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9.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EFE841E-6FA6-49F7-A395-BC1FD6B4EF35}" type="datetimeFigureOut">
              <a:rPr lang="en-US" smtClean="0"/>
              <a:t>9/3/2015</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732A492-FC83-4E37-9600-AA040E422EE0}" type="slidenum">
              <a:rPr lang="en-US" smtClean="0"/>
              <a:t>‹#›</a:t>
            </a:fld>
            <a:endParaRPr lang="en-US"/>
          </a:p>
        </p:txBody>
      </p:sp>
    </p:spTree>
    <p:extLst>
      <p:ext uri="{BB962C8B-B14F-4D97-AF65-F5344CB8AC3E}">
        <p14:creationId xmlns:p14="http://schemas.microsoft.com/office/powerpoint/2010/main" val="47816612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23486B2-C776-4EB0-8CB8-7B2A8B5B09BE}" type="datetimeFigureOut">
              <a:rPr lang="en-US" smtClean="0"/>
              <a:t>9/3/2015</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60C144C-94E0-4058-ABEB-6EAF7810A77E}" type="slidenum">
              <a:rPr lang="en-US" smtClean="0"/>
              <a:t>‹#›</a:t>
            </a:fld>
            <a:endParaRPr lang="en-US"/>
          </a:p>
        </p:txBody>
      </p:sp>
    </p:spTree>
    <p:extLst>
      <p:ext uri="{BB962C8B-B14F-4D97-AF65-F5344CB8AC3E}">
        <p14:creationId xmlns:p14="http://schemas.microsoft.com/office/powerpoint/2010/main" val="2444684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0C144C-94E0-4058-ABEB-6EAF7810A77E}" type="slidenum">
              <a:rPr lang="en-US" smtClean="0"/>
              <a:t>1</a:t>
            </a:fld>
            <a:endParaRPr lang="en-US" dirty="0"/>
          </a:p>
        </p:txBody>
      </p:sp>
    </p:spTree>
    <p:extLst>
      <p:ext uri="{BB962C8B-B14F-4D97-AF65-F5344CB8AC3E}">
        <p14:creationId xmlns:p14="http://schemas.microsoft.com/office/powerpoint/2010/main" val="28404551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0C144C-94E0-4058-ABEB-6EAF7810A77E}" type="slidenum">
              <a:rPr lang="en-US" smtClean="0">
                <a:solidFill>
                  <a:prstClr val="black"/>
                </a:solidFill>
              </a:rPr>
              <a:pPr/>
              <a:t>10</a:t>
            </a:fld>
            <a:endParaRPr lang="en-US" dirty="0">
              <a:solidFill>
                <a:prstClr val="black"/>
              </a:solidFill>
            </a:endParaRPr>
          </a:p>
        </p:txBody>
      </p:sp>
    </p:spTree>
    <p:extLst>
      <p:ext uri="{BB962C8B-B14F-4D97-AF65-F5344CB8AC3E}">
        <p14:creationId xmlns:p14="http://schemas.microsoft.com/office/powerpoint/2010/main" val="6276095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11</a:t>
            </a:fld>
            <a:endParaRPr lang="en-US"/>
          </a:p>
        </p:txBody>
      </p:sp>
    </p:spTree>
    <p:extLst>
      <p:ext uri="{BB962C8B-B14F-4D97-AF65-F5344CB8AC3E}">
        <p14:creationId xmlns:p14="http://schemas.microsoft.com/office/powerpoint/2010/main" val="16328194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12</a:t>
            </a:fld>
            <a:endParaRPr lang="en-US"/>
          </a:p>
        </p:txBody>
      </p:sp>
    </p:spTree>
    <p:extLst>
      <p:ext uri="{BB962C8B-B14F-4D97-AF65-F5344CB8AC3E}">
        <p14:creationId xmlns:p14="http://schemas.microsoft.com/office/powerpoint/2010/main" val="22555801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13</a:t>
            </a:fld>
            <a:endParaRPr lang="en-US"/>
          </a:p>
        </p:txBody>
      </p:sp>
    </p:spTree>
    <p:extLst>
      <p:ext uri="{BB962C8B-B14F-4D97-AF65-F5344CB8AC3E}">
        <p14:creationId xmlns:p14="http://schemas.microsoft.com/office/powerpoint/2010/main" val="20404121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14</a:t>
            </a:fld>
            <a:endParaRPr lang="en-US"/>
          </a:p>
        </p:txBody>
      </p:sp>
    </p:spTree>
    <p:extLst>
      <p:ext uri="{BB962C8B-B14F-4D97-AF65-F5344CB8AC3E}">
        <p14:creationId xmlns:p14="http://schemas.microsoft.com/office/powerpoint/2010/main" val="356005948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15</a:t>
            </a:fld>
            <a:endParaRPr lang="en-US"/>
          </a:p>
        </p:txBody>
      </p:sp>
    </p:spTree>
    <p:extLst>
      <p:ext uri="{BB962C8B-B14F-4D97-AF65-F5344CB8AC3E}">
        <p14:creationId xmlns:p14="http://schemas.microsoft.com/office/powerpoint/2010/main" val="15338206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16</a:t>
            </a:fld>
            <a:endParaRPr lang="en-US"/>
          </a:p>
        </p:txBody>
      </p:sp>
    </p:spTree>
    <p:extLst>
      <p:ext uri="{BB962C8B-B14F-4D97-AF65-F5344CB8AC3E}">
        <p14:creationId xmlns:p14="http://schemas.microsoft.com/office/powerpoint/2010/main" val="20730640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17</a:t>
            </a:fld>
            <a:endParaRPr lang="en-US"/>
          </a:p>
        </p:txBody>
      </p:sp>
    </p:spTree>
    <p:extLst>
      <p:ext uri="{BB962C8B-B14F-4D97-AF65-F5344CB8AC3E}">
        <p14:creationId xmlns:p14="http://schemas.microsoft.com/office/powerpoint/2010/main" val="395371463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18</a:t>
            </a:fld>
            <a:endParaRPr lang="en-US"/>
          </a:p>
        </p:txBody>
      </p:sp>
    </p:spTree>
    <p:extLst>
      <p:ext uri="{BB962C8B-B14F-4D97-AF65-F5344CB8AC3E}">
        <p14:creationId xmlns:p14="http://schemas.microsoft.com/office/powerpoint/2010/main" val="19463010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19</a:t>
            </a:fld>
            <a:endParaRPr lang="en-US"/>
          </a:p>
        </p:txBody>
      </p:sp>
    </p:spTree>
    <p:extLst>
      <p:ext uri="{BB962C8B-B14F-4D97-AF65-F5344CB8AC3E}">
        <p14:creationId xmlns:p14="http://schemas.microsoft.com/office/powerpoint/2010/main" val="38544771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0C144C-94E0-4058-ABEB-6EAF7810A77E}" type="slidenum">
              <a:rPr lang="en-US" smtClean="0"/>
              <a:t>2</a:t>
            </a:fld>
            <a:endParaRPr lang="en-US" dirty="0"/>
          </a:p>
        </p:txBody>
      </p:sp>
    </p:spTree>
    <p:extLst>
      <p:ext uri="{BB962C8B-B14F-4D97-AF65-F5344CB8AC3E}">
        <p14:creationId xmlns:p14="http://schemas.microsoft.com/office/powerpoint/2010/main" val="253476615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20</a:t>
            </a:fld>
            <a:endParaRPr lang="en-US"/>
          </a:p>
        </p:txBody>
      </p:sp>
    </p:spTree>
    <p:extLst>
      <p:ext uri="{BB962C8B-B14F-4D97-AF65-F5344CB8AC3E}">
        <p14:creationId xmlns:p14="http://schemas.microsoft.com/office/powerpoint/2010/main" val="46086578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21</a:t>
            </a:fld>
            <a:endParaRPr lang="en-US"/>
          </a:p>
        </p:txBody>
      </p:sp>
    </p:spTree>
    <p:extLst>
      <p:ext uri="{BB962C8B-B14F-4D97-AF65-F5344CB8AC3E}">
        <p14:creationId xmlns:p14="http://schemas.microsoft.com/office/powerpoint/2010/main" val="96875525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22</a:t>
            </a:fld>
            <a:endParaRPr lang="en-US"/>
          </a:p>
        </p:txBody>
      </p:sp>
    </p:spTree>
    <p:extLst>
      <p:ext uri="{BB962C8B-B14F-4D97-AF65-F5344CB8AC3E}">
        <p14:creationId xmlns:p14="http://schemas.microsoft.com/office/powerpoint/2010/main" val="64654491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23</a:t>
            </a:fld>
            <a:endParaRPr lang="en-US"/>
          </a:p>
        </p:txBody>
      </p:sp>
    </p:spTree>
    <p:extLst>
      <p:ext uri="{BB962C8B-B14F-4D97-AF65-F5344CB8AC3E}">
        <p14:creationId xmlns:p14="http://schemas.microsoft.com/office/powerpoint/2010/main" val="43781358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24</a:t>
            </a:fld>
            <a:endParaRPr lang="en-US"/>
          </a:p>
        </p:txBody>
      </p:sp>
    </p:spTree>
    <p:extLst>
      <p:ext uri="{BB962C8B-B14F-4D97-AF65-F5344CB8AC3E}">
        <p14:creationId xmlns:p14="http://schemas.microsoft.com/office/powerpoint/2010/main" val="319674544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25</a:t>
            </a:fld>
            <a:endParaRPr lang="en-US"/>
          </a:p>
        </p:txBody>
      </p:sp>
    </p:spTree>
    <p:extLst>
      <p:ext uri="{BB962C8B-B14F-4D97-AF65-F5344CB8AC3E}">
        <p14:creationId xmlns:p14="http://schemas.microsoft.com/office/powerpoint/2010/main" val="135605429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26</a:t>
            </a:fld>
            <a:endParaRPr lang="en-US"/>
          </a:p>
        </p:txBody>
      </p:sp>
    </p:spTree>
    <p:extLst>
      <p:ext uri="{BB962C8B-B14F-4D97-AF65-F5344CB8AC3E}">
        <p14:creationId xmlns:p14="http://schemas.microsoft.com/office/powerpoint/2010/main" val="27748455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27</a:t>
            </a:fld>
            <a:endParaRPr lang="en-US"/>
          </a:p>
        </p:txBody>
      </p:sp>
    </p:spTree>
    <p:extLst>
      <p:ext uri="{BB962C8B-B14F-4D97-AF65-F5344CB8AC3E}">
        <p14:creationId xmlns:p14="http://schemas.microsoft.com/office/powerpoint/2010/main" val="339998573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28</a:t>
            </a:fld>
            <a:endParaRPr lang="en-US"/>
          </a:p>
        </p:txBody>
      </p:sp>
    </p:spTree>
    <p:extLst>
      <p:ext uri="{BB962C8B-B14F-4D97-AF65-F5344CB8AC3E}">
        <p14:creationId xmlns:p14="http://schemas.microsoft.com/office/powerpoint/2010/main" val="159124178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29</a:t>
            </a:fld>
            <a:endParaRPr lang="en-US"/>
          </a:p>
        </p:txBody>
      </p:sp>
    </p:spTree>
    <p:extLst>
      <p:ext uri="{BB962C8B-B14F-4D97-AF65-F5344CB8AC3E}">
        <p14:creationId xmlns:p14="http://schemas.microsoft.com/office/powerpoint/2010/main" val="16938379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0C144C-94E0-4058-ABEB-6EAF7810A77E}" type="slidenum">
              <a:rPr lang="en-US" smtClean="0"/>
              <a:t>3</a:t>
            </a:fld>
            <a:endParaRPr lang="en-US" dirty="0"/>
          </a:p>
        </p:txBody>
      </p:sp>
    </p:spTree>
    <p:extLst>
      <p:ext uri="{BB962C8B-B14F-4D97-AF65-F5344CB8AC3E}">
        <p14:creationId xmlns:p14="http://schemas.microsoft.com/office/powerpoint/2010/main" val="350354644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30</a:t>
            </a:fld>
            <a:endParaRPr lang="en-US"/>
          </a:p>
        </p:txBody>
      </p:sp>
    </p:spTree>
    <p:extLst>
      <p:ext uri="{BB962C8B-B14F-4D97-AF65-F5344CB8AC3E}">
        <p14:creationId xmlns:p14="http://schemas.microsoft.com/office/powerpoint/2010/main" val="332467884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31</a:t>
            </a:fld>
            <a:endParaRPr lang="en-US"/>
          </a:p>
        </p:txBody>
      </p:sp>
    </p:spTree>
    <p:extLst>
      <p:ext uri="{BB962C8B-B14F-4D97-AF65-F5344CB8AC3E}">
        <p14:creationId xmlns:p14="http://schemas.microsoft.com/office/powerpoint/2010/main" val="402991584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32</a:t>
            </a:fld>
            <a:endParaRPr lang="en-US"/>
          </a:p>
        </p:txBody>
      </p:sp>
    </p:spTree>
    <p:extLst>
      <p:ext uri="{BB962C8B-B14F-4D97-AF65-F5344CB8AC3E}">
        <p14:creationId xmlns:p14="http://schemas.microsoft.com/office/powerpoint/2010/main" val="279766269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33</a:t>
            </a:fld>
            <a:endParaRPr lang="en-US"/>
          </a:p>
        </p:txBody>
      </p:sp>
    </p:spTree>
    <p:extLst>
      <p:ext uri="{BB962C8B-B14F-4D97-AF65-F5344CB8AC3E}">
        <p14:creationId xmlns:p14="http://schemas.microsoft.com/office/powerpoint/2010/main" val="215326082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34</a:t>
            </a:fld>
            <a:endParaRPr lang="en-US"/>
          </a:p>
        </p:txBody>
      </p:sp>
    </p:spTree>
    <p:extLst>
      <p:ext uri="{BB962C8B-B14F-4D97-AF65-F5344CB8AC3E}">
        <p14:creationId xmlns:p14="http://schemas.microsoft.com/office/powerpoint/2010/main" val="402222752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35</a:t>
            </a:fld>
            <a:endParaRPr lang="en-US"/>
          </a:p>
        </p:txBody>
      </p:sp>
    </p:spTree>
    <p:extLst>
      <p:ext uri="{BB962C8B-B14F-4D97-AF65-F5344CB8AC3E}">
        <p14:creationId xmlns:p14="http://schemas.microsoft.com/office/powerpoint/2010/main" val="88030213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36</a:t>
            </a:fld>
            <a:endParaRPr lang="en-US"/>
          </a:p>
        </p:txBody>
      </p:sp>
    </p:spTree>
    <p:extLst>
      <p:ext uri="{BB962C8B-B14F-4D97-AF65-F5344CB8AC3E}">
        <p14:creationId xmlns:p14="http://schemas.microsoft.com/office/powerpoint/2010/main" val="220058539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37</a:t>
            </a:fld>
            <a:endParaRPr lang="en-US"/>
          </a:p>
        </p:txBody>
      </p:sp>
    </p:spTree>
    <p:extLst>
      <p:ext uri="{BB962C8B-B14F-4D97-AF65-F5344CB8AC3E}">
        <p14:creationId xmlns:p14="http://schemas.microsoft.com/office/powerpoint/2010/main" val="297882782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38</a:t>
            </a:fld>
            <a:endParaRPr lang="en-US"/>
          </a:p>
        </p:txBody>
      </p:sp>
    </p:spTree>
    <p:extLst>
      <p:ext uri="{BB962C8B-B14F-4D97-AF65-F5344CB8AC3E}">
        <p14:creationId xmlns:p14="http://schemas.microsoft.com/office/powerpoint/2010/main" val="34868148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39</a:t>
            </a:fld>
            <a:endParaRPr lang="en-US"/>
          </a:p>
        </p:txBody>
      </p:sp>
    </p:spTree>
    <p:extLst>
      <p:ext uri="{BB962C8B-B14F-4D97-AF65-F5344CB8AC3E}">
        <p14:creationId xmlns:p14="http://schemas.microsoft.com/office/powerpoint/2010/main" val="16866732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0C144C-94E0-4058-ABEB-6EAF7810A77E}" type="slidenum">
              <a:rPr lang="en-US" smtClean="0"/>
              <a:t>4</a:t>
            </a:fld>
            <a:endParaRPr lang="en-US" dirty="0"/>
          </a:p>
        </p:txBody>
      </p:sp>
    </p:spTree>
    <p:extLst>
      <p:ext uri="{BB962C8B-B14F-4D97-AF65-F5344CB8AC3E}">
        <p14:creationId xmlns:p14="http://schemas.microsoft.com/office/powerpoint/2010/main" val="276958830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40</a:t>
            </a:fld>
            <a:endParaRPr lang="en-US"/>
          </a:p>
        </p:txBody>
      </p:sp>
    </p:spTree>
    <p:extLst>
      <p:ext uri="{BB962C8B-B14F-4D97-AF65-F5344CB8AC3E}">
        <p14:creationId xmlns:p14="http://schemas.microsoft.com/office/powerpoint/2010/main" val="245672162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41</a:t>
            </a:fld>
            <a:endParaRPr lang="en-US"/>
          </a:p>
        </p:txBody>
      </p:sp>
    </p:spTree>
    <p:extLst>
      <p:ext uri="{BB962C8B-B14F-4D97-AF65-F5344CB8AC3E}">
        <p14:creationId xmlns:p14="http://schemas.microsoft.com/office/powerpoint/2010/main" val="145211696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42</a:t>
            </a:fld>
            <a:endParaRPr lang="en-US"/>
          </a:p>
        </p:txBody>
      </p:sp>
    </p:spTree>
    <p:extLst>
      <p:ext uri="{BB962C8B-B14F-4D97-AF65-F5344CB8AC3E}">
        <p14:creationId xmlns:p14="http://schemas.microsoft.com/office/powerpoint/2010/main" val="208229587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43</a:t>
            </a:fld>
            <a:endParaRPr lang="en-US"/>
          </a:p>
        </p:txBody>
      </p:sp>
    </p:spTree>
    <p:extLst>
      <p:ext uri="{BB962C8B-B14F-4D97-AF65-F5344CB8AC3E}">
        <p14:creationId xmlns:p14="http://schemas.microsoft.com/office/powerpoint/2010/main" val="174724139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44</a:t>
            </a:fld>
            <a:endParaRPr lang="en-US"/>
          </a:p>
        </p:txBody>
      </p:sp>
    </p:spTree>
    <p:extLst>
      <p:ext uri="{BB962C8B-B14F-4D97-AF65-F5344CB8AC3E}">
        <p14:creationId xmlns:p14="http://schemas.microsoft.com/office/powerpoint/2010/main" val="16280451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45</a:t>
            </a:fld>
            <a:endParaRPr lang="en-US"/>
          </a:p>
        </p:txBody>
      </p:sp>
    </p:spTree>
    <p:extLst>
      <p:ext uri="{BB962C8B-B14F-4D97-AF65-F5344CB8AC3E}">
        <p14:creationId xmlns:p14="http://schemas.microsoft.com/office/powerpoint/2010/main" val="13230724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46</a:t>
            </a:fld>
            <a:endParaRPr lang="en-US"/>
          </a:p>
        </p:txBody>
      </p:sp>
    </p:spTree>
    <p:extLst>
      <p:ext uri="{BB962C8B-B14F-4D97-AF65-F5344CB8AC3E}">
        <p14:creationId xmlns:p14="http://schemas.microsoft.com/office/powerpoint/2010/main" val="61304194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47</a:t>
            </a:fld>
            <a:endParaRPr lang="en-US"/>
          </a:p>
        </p:txBody>
      </p:sp>
    </p:spTree>
    <p:extLst>
      <p:ext uri="{BB962C8B-B14F-4D97-AF65-F5344CB8AC3E}">
        <p14:creationId xmlns:p14="http://schemas.microsoft.com/office/powerpoint/2010/main" val="329271030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48</a:t>
            </a:fld>
            <a:endParaRPr lang="en-US"/>
          </a:p>
        </p:txBody>
      </p:sp>
    </p:spTree>
    <p:extLst>
      <p:ext uri="{BB962C8B-B14F-4D97-AF65-F5344CB8AC3E}">
        <p14:creationId xmlns:p14="http://schemas.microsoft.com/office/powerpoint/2010/main" val="338932498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49</a:t>
            </a:fld>
            <a:endParaRPr lang="en-US"/>
          </a:p>
        </p:txBody>
      </p:sp>
    </p:spTree>
    <p:extLst>
      <p:ext uri="{BB962C8B-B14F-4D97-AF65-F5344CB8AC3E}">
        <p14:creationId xmlns:p14="http://schemas.microsoft.com/office/powerpoint/2010/main" val="33149266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a:t>
            </a:fld>
            <a:endParaRPr lang="en-US"/>
          </a:p>
        </p:txBody>
      </p:sp>
    </p:spTree>
    <p:extLst>
      <p:ext uri="{BB962C8B-B14F-4D97-AF65-F5344CB8AC3E}">
        <p14:creationId xmlns:p14="http://schemas.microsoft.com/office/powerpoint/2010/main" val="1809499149"/>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50</a:t>
            </a:fld>
            <a:endParaRPr lang="en-US"/>
          </a:p>
        </p:txBody>
      </p:sp>
    </p:spTree>
    <p:extLst>
      <p:ext uri="{BB962C8B-B14F-4D97-AF65-F5344CB8AC3E}">
        <p14:creationId xmlns:p14="http://schemas.microsoft.com/office/powerpoint/2010/main" val="2645554576"/>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51</a:t>
            </a:fld>
            <a:endParaRPr lang="en-US"/>
          </a:p>
        </p:txBody>
      </p:sp>
    </p:spTree>
    <p:extLst>
      <p:ext uri="{BB962C8B-B14F-4D97-AF65-F5344CB8AC3E}">
        <p14:creationId xmlns:p14="http://schemas.microsoft.com/office/powerpoint/2010/main" val="2194947796"/>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52</a:t>
            </a:fld>
            <a:endParaRPr lang="en-US"/>
          </a:p>
        </p:txBody>
      </p:sp>
    </p:spTree>
    <p:extLst>
      <p:ext uri="{BB962C8B-B14F-4D97-AF65-F5344CB8AC3E}">
        <p14:creationId xmlns:p14="http://schemas.microsoft.com/office/powerpoint/2010/main" val="1949499253"/>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53</a:t>
            </a:fld>
            <a:endParaRPr lang="en-US"/>
          </a:p>
        </p:txBody>
      </p:sp>
    </p:spTree>
    <p:extLst>
      <p:ext uri="{BB962C8B-B14F-4D97-AF65-F5344CB8AC3E}">
        <p14:creationId xmlns:p14="http://schemas.microsoft.com/office/powerpoint/2010/main" val="2947191240"/>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54</a:t>
            </a:fld>
            <a:endParaRPr lang="en-US"/>
          </a:p>
        </p:txBody>
      </p:sp>
    </p:spTree>
    <p:extLst>
      <p:ext uri="{BB962C8B-B14F-4D97-AF65-F5344CB8AC3E}">
        <p14:creationId xmlns:p14="http://schemas.microsoft.com/office/powerpoint/2010/main" val="1251142722"/>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55</a:t>
            </a:fld>
            <a:endParaRPr lang="en-US"/>
          </a:p>
        </p:txBody>
      </p:sp>
    </p:spTree>
    <p:extLst>
      <p:ext uri="{BB962C8B-B14F-4D97-AF65-F5344CB8AC3E}">
        <p14:creationId xmlns:p14="http://schemas.microsoft.com/office/powerpoint/2010/main" val="3557666604"/>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56</a:t>
            </a:fld>
            <a:endParaRPr lang="en-US"/>
          </a:p>
        </p:txBody>
      </p:sp>
    </p:spTree>
    <p:extLst>
      <p:ext uri="{BB962C8B-B14F-4D97-AF65-F5344CB8AC3E}">
        <p14:creationId xmlns:p14="http://schemas.microsoft.com/office/powerpoint/2010/main" val="1962284116"/>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57</a:t>
            </a:fld>
            <a:endParaRPr lang="en-US"/>
          </a:p>
        </p:txBody>
      </p:sp>
    </p:spTree>
    <p:extLst>
      <p:ext uri="{BB962C8B-B14F-4D97-AF65-F5344CB8AC3E}">
        <p14:creationId xmlns:p14="http://schemas.microsoft.com/office/powerpoint/2010/main" val="2982654749"/>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58</a:t>
            </a:fld>
            <a:endParaRPr lang="en-US"/>
          </a:p>
        </p:txBody>
      </p:sp>
    </p:spTree>
    <p:extLst>
      <p:ext uri="{BB962C8B-B14F-4D97-AF65-F5344CB8AC3E}">
        <p14:creationId xmlns:p14="http://schemas.microsoft.com/office/powerpoint/2010/main" val="1336975363"/>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59</a:t>
            </a:fld>
            <a:endParaRPr lang="en-US"/>
          </a:p>
        </p:txBody>
      </p:sp>
    </p:spTree>
    <p:extLst>
      <p:ext uri="{BB962C8B-B14F-4D97-AF65-F5344CB8AC3E}">
        <p14:creationId xmlns:p14="http://schemas.microsoft.com/office/powerpoint/2010/main" val="34560082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0C144C-94E0-4058-ABEB-6EAF7810A77E}" type="slidenum">
              <a:rPr lang="en-US" smtClean="0"/>
              <a:t>6</a:t>
            </a:fld>
            <a:endParaRPr lang="en-US" dirty="0"/>
          </a:p>
        </p:txBody>
      </p:sp>
    </p:spTree>
    <p:extLst>
      <p:ext uri="{BB962C8B-B14F-4D97-AF65-F5344CB8AC3E}">
        <p14:creationId xmlns:p14="http://schemas.microsoft.com/office/powerpoint/2010/main" val="2432340050"/>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solidFill>
                  <a:prstClr val="black"/>
                </a:solidFill>
              </a:rPr>
              <a:pPr/>
              <a:t>60</a:t>
            </a:fld>
            <a:endParaRPr lang="en-US">
              <a:solidFill>
                <a:prstClr val="black"/>
              </a:solidFill>
            </a:endParaRPr>
          </a:p>
        </p:txBody>
      </p:sp>
    </p:spTree>
    <p:extLst>
      <p:ext uri="{BB962C8B-B14F-4D97-AF65-F5344CB8AC3E}">
        <p14:creationId xmlns:p14="http://schemas.microsoft.com/office/powerpoint/2010/main" val="154174976"/>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solidFill>
                  <a:prstClr val="black"/>
                </a:solidFill>
              </a:rPr>
              <a:pPr/>
              <a:t>61</a:t>
            </a:fld>
            <a:endParaRPr lang="en-US">
              <a:solidFill>
                <a:prstClr val="black"/>
              </a:solidFill>
            </a:endParaRPr>
          </a:p>
        </p:txBody>
      </p:sp>
    </p:spTree>
    <p:extLst>
      <p:ext uri="{BB962C8B-B14F-4D97-AF65-F5344CB8AC3E}">
        <p14:creationId xmlns:p14="http://schemas.microsoft.com/office/powerpoint/2010/main" val="2758907180"/>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solidFill>
                  <a:prstClr val="black"/>
                </a:solidFill>
              </a:rPr>
              <a:pPr/>
              <a:t>62</a:t>
            </a:fld>
            <a:endParaRPr lang="en-US">
              <a:solidFill>
                <a:prstClr val="black"/>
              </a:solidFill>
            </a:endParaRPr>
          </a:p>
        </p:txBody>
      </p:sp>
    </p:spTree>
    <p:extLst>
      <p:ext uri="{BB962C8B-B14F-4D97-AF65-F5344CB8AC3E}">
        <p14:creationId xmlns:p14="http://schemas.microsoft.com/office/powerpoint/2010/main" val="2532289087"/>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63</a:t>
            </a:fld>
            <a:endParaRPr lang="en-US"/>
          </a:p>
        </p:txBody>
      </p:sp>
    </p:spTree>
    <p:extLst>
      <p:ext uri="{BB962C8B-B14F-4D97-AF65-F5344CB8AC3E}">
        <p14:creationId xmlns:p14="http://schemas.microsoft.com/office/powerpoint/2010/main" val="830633484"/>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64</a:t>
            </a:fld>
            <a:endParaRPr lang="en-US"/>
          </a:p>
        </p:txBody>
      </p:sp>
    </p:spTree>
    <p:extLst>
      <p:ext uri="{BB962C8B-B14F-4D97-AF65-F5344CB8AC3E}">
        <p14:creationId xmlns:p14="http://schemas.microsoft.com/office/powerpoint/2010/main" val="4123771885"/>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65</a:t>
            </a:fld>
            <a:endParaRPr lang="en-US"/>
          </a:p>
        </p:txBody>
      </p:sp>
    </p:spTree>
    <p:extLst>
      <p:ext uri="{BB962C8B-B14F-4D97-AF65-F5344CB8AC3E}">
        <p14:creationId xmlns:p14="http://schemas.microsoft.com/office/powerpoint/2010/main" val="214965940"/>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66</a:t>
            </a:fld>
            <a:endParaRPr lang="en-US"/>
          </a:p>
        </p:txBody>
      </p:sp>
    </p:spTree>
    <p:extLst>
      <p:ext uri="{BB962C8B-B14F-4D97-AF65-F5344CB8AC3E}">
        <p14:creationId xmlns:p14="http://schemas.microsoft.com/office/powerpoint/2010/main" val="1517098153"/>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67</a:t>
            </a:fld>
            <a:endParaRPr lang="en-US"/>
          </a:p>
        </p:txBody>
      </p:sp>
    </p:spTree>
    <p:extLst>
      <p:ext uri="{BB962C8B-B14F-4D97-AF65-F5344CB8AC3E}">
        <p14:creationId xmlns:p14="http://schemas.microsoft.com/office/powerpoint/2010/main" val="3323156830"/>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68</a:t>
            </a:fld>
            <a:endParaRPr lang="en-US"/>
          </a:p>
        </p:txBody>
      </p:sp>
    </p:spTree>
    <p:extLst>
      <p:ext uri="{BB962C8B-B14F-4D97-AF65-F5344CB8AC3E}">
        <p14:creationId xmlns:p14="http://schemas.microsoft.com/office/powerpoint/2010/main" val="2104533334"/>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69</a:t>
            </a:fld>
            <a:endParaRPr lang="en-US"/>
          </a:p>
        </p:txBody>
      </p:sp>
    </p:spTree>
    <p:extLst>
      <p:ext uri="{BB962C8B-B14F-4D97-AF65-F5344CB8AC3E}">
        <p14:creationId xmlns:p14="http://schemas.microsoft.com/office/powerpoint/2010/main" val="18359794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0C144C-94E0-4058-ABEB-6EAF7810A77E}" type="slidenum">
              <a:rPr lang="en-US" smtClean="0"/>
              <a:t>7</a:t>
            </a:fld>
            <a:endParaRPr lang="en-US" dirty="0"/>
          </a:p>
        </p:txBody>
      </p:sp>
    </p:spTree>
    <p:extLst>
      <p:ext uri="{BB962C8B-B14F-4D97-AF65-F5344CB8AC3E}">
        <p14:creationId xmlns:p14="http://schemas.microsoft.com/office/powerpoint/2010/main" val="3123985412"/>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70</a:t>
            </a:fld>
            <a:endParaRPr lang="en-US"/>
          </a:p>
        </p:txBody>
      </p:sp>
    </p:spTree>
    <p:extLst>
      <p:ext uri="{BB962C8B-B14F-4D97-AF65-F5344CB8AC3E}">
        <p14:creationId xmlns:p14="http://schemas.microsoft.com/office/powerpoint/2010/main" val="2650428101"/>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71</a:t>
            </a:fld>
            <a:endParaRPr lang="en-US"/>
          </a:p>
        </p:txBody>
      </p:sp>
    </p:spTree>
    <p:extLst>
      <p:ext uri="{BB962C8B-B14F-4D97-AF65-F5344CB8AC3E}">
        <p14:creationId xmlns:p14="http://schemas.microsoft.com/office/powerpoint/2010/main" val="2899566123"/>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72</a:t>
            </a:fld>
            <a:endParaRPr lang="en-US"/>
          </a:p>
        </p:txBody>
      </p:sp>
    </p:spTree>
    <p:extLst>
      <p:ext uri="{BB962C8B-B14F-4D97-AF65-F5344CB8AC3E}">
        <p14:creationId xmlns:p14="http://schemas.microsoft.com/office/powerpoint/2010/main" val="2737794893"/>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73</a:t>
            </a:fld>
            <a:endParaRPr lang="en-US"/>
          </a:p>
        </p:txBody>
      </p:sp>
    </p:spTree>
    <p:extLst>
      <p:ext uri="{BB962C8B-B14F-4D97-AF65-F5344CB8AC3E}">
        <p14:creationId xmlns:p14="http://schemas.microsoft.com/office/powerpoint/2010/main" val="46554089"/>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74</a:t>
            </a:fld>
            <a:endParaRPr lang="en-US"/>
          </a:p>
        </p:txBody>
      </p:sp>
    </p:spTree>
    <p:extLst>
      <p:ext uri="{BB962C8B-B14F-4D97-AF65-F5344CB8AC3E}">
        <p14:creationId xmlns:p14="http://schemas.microsoft.com/office/powerpoint/2010/main" val="1306292491"/>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75</a:t>
            </a:fld>
            <a:endParaRPr lang="en-US"/>
          </a:p>
        </p:txBody>
      </p:sp>
    </p:spTree>
    <p:extLst>
      <p:ext uri="{BB962C8B-B14F-4D97-AF65-F5344CB8AC3E}">
        <p14:creationId xmlns:p14="http://schemas.microsoft.com/office/powerpoint/2010/main" val="841455836"/>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76</a:t>
            </a:fld>
            <a:endParaRPr lang="en-US"/>
          </a:p>
        </p:txBody>
      </p:sp>
    </p:spTree>
    <p:extLst>
      <p:ext uri="{BB962C8B-B14F-4D97-AF65-F5344CB8AC3E}">
        <p14:creationId xmlns:p14="http://schemas.microsoft.com/office/powerpoint/2010/main" val="4221288285"/>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77</a:t>
            </a:fld>
            <a:endParaRPr lang="en-US"/>
          </a:p>
        </p:txBody>
      </p:sp>
    </p:spTree>
    <p:extLst>
      <p:ext uri="{BB962C8B-B14F-4D97-AF65-F5344CB8AC3E}">
        <p14:creationId xmlns:p14="http://schemas.microsoft.com/office/powerpoint/2010/main" val="2042770999"/>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78</a:t>
            </a:fld>
            <a:endParaRPr lang="en-US"/>
          </a:p>
        </p:txBody>
      </p:sp>
    </p:spTree>
    <p:extLst>
      <p:ext uri="{BB962C8B-B14F-4D97-AF65-F5344CB8AC3E}">
        <p14:creationId xmlns:p14="http://schemas.microsoft.com/office/powerpoint/2010/main" val="473734942"/>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79</a:t>
            </a:fld>
            <a:endParaRPr lang="en-US"/>
          </a:p>
        </p:txBody>
      </p:sp>
    </p:spTree>
    <p:extLst>
      <p:ext uri="{BB962C8B-B14F-4D97-AF65-F5344CB8AC3E}">
        <p14:creationId xmlns:p14="http://schemas.microsoft.com/office/powerpoint/2010/main" val="2768837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a:t>
            </a:fld>
            <a:endParaRPr lang="en-US"/>
          </a:p>
        </p:txBody>
      </p:sp>
    </p:spTree>
    <p:extLst>
      <p:ext uri="{BB962C8B-B14F-4D97-AF65-F5344CB8AC3E}">
        <p14:creationId xmlns:p14="http://schemas.microsoft.com/office/powerpoint/2010/main" val="1362270863"/>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80</a:t>
            </a:fld>
            <a:endParaRPr lang="en-US"/>
          </a:p>
        </p:txBody>
      </p:sp>
    </p:spTree>
    <p:extLst>
      <p:ext uri="{BB962C8B-B14F-4D97-AF65-F5344CB8AC3E}">
        <p14:creationId xmlns:p14="http://schemas.microsoft.com/office/powerpoint/2010/main" val="2033695554"/>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81</a:t>
            </a:fld>
            <a:endParaRPr lang="en-US"/>
          </a:p>
        </p:txBody>
      </p:sp>
    </p:spTree>
    <p:extLst>
      <p:ext uri="{BB962C8B-B14F-4D97-AF65-F5344CB8AC3E}">
        <p14:creationId xmlns:p14="http://schemas.microsoft.com/office/powerpoint/2010/main" val="3849514926"/>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82</a:t>
            </a:fld>
            <a:endParaRPr lang="en-US"/>
          </a:p>
        </p:txBody>
      </p:sp>
    </p:spTree>
    <p:extLst>
      <p:ext uri="{BB962C8B-B14F-4D97-AF65-F5344CB8AC3E}">
        <p14:creationId xmlns:p14="http://schemas.microsoft.com/office/powerpoint/2010/main" val="451957931"/>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83</a:t>
            </a:fld>
            <a:endParaRPr lang="en-US"/>
          </a:p>
        </p:txBody>
      </p:sp>
    </p:spTree>
    <p:extLst>
      <p:ext uri="{BB962C8B-B14F-4D97-AF65-F5344CB8AC3E}">
        <p14:creationId xmlns:p14="http://schemas.microsoft.com/office/powerpoint/2010/main" val="3799496664"/>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84</a:t>
            </a:fld>
            <a:endParaRPr lang="en-US"/>
          </a:p>
        </p:txBody>
      </p:sp>
    </p:spTree>
    <p:extLst>
      <p:ext uri="{BB962C8B-B14F-4D97-AF65-F5344CB8AC3E}">
        <p14:creationId xmlns:p14="http://schemas.microsoft.com/office/powerpoint/2010/main" val="381258846"/>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85</a:t>
            </a:fld>
            <a:endParaRPr lang="en-US"/>
          </a:p>
        </p:txBody>
      </p:sp>
    </p:spTree>
    <p:extLst>
      <p:ext uri="{BB962C8B-B14F-4D97-AF65-F5344CB8AC3E}">
        <p14:creationId xmlns:p14="http://schemas.microsoft.com/office/powerpoint/2010/main" val="2072948666"/>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86</a:t>
            </a:fld>
            <a:endParaRPr lang="en-US"/>
          </a:p>
        </p:txBody>
      </p:sp>
    </p:spTree>
    <p:extLst>
      <p:ext uri="{BB962C8B-B14F-4D97-AF65-F5344CB8AC3E}">
        <p14:creationId xmlns:p14="http://schemas.microsoft.com/office/powerpoint/2010/main" val="1430075242"/>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87</a:t>
            </a:fld>
            <a:endParaRPr lang="en-US"/>
          </a:p>
        </p:txBody>
      </p:sp>
    </p:spTree>
    <p:extLst>
      <p:ext uri="{BB962C8B-B14F-4D97-AF65-F5344CB8AC3E}">
        <p14:creationId xmlns:p14="http://schemas.microsoft.com/office/powerpoint/2010/main" val="1191955178"/>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88</a:t>
            </a:fld>
            <a:endParaRPr lang="en-US"/>
          </a:p>
        </p:txBody>
      </p:sp>
    </p:spTree>
    <p:extLst>
      <p:ext uri="{BB962C8B-B14F-4D97-AF65-F5344CB8AC3E}">
        <p14:creationId xmlns:p14="http://schemas.microsoft.com/office/powerpoint/2010/main" val="1877073678"/>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89</a:t>
            </a:fld>
            <a:endParaRPr lang="en-US"/>
          </a:p>
        </p:txBody>
      </p:sp>
    </p:spTree>
    <p:extLst>
      <p:ext uri="{BB962C8B-B14F-4D97-AF65-F5344CB8AC3E}">
        <p14:creationId xmlns:p14="http://schemas.microsoft.com/office/powerpoint/2010/main" val="9007333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0C144C-94E0-4058-ABEB-6EAF7810A77E}" type="slidenum">
              <a:rPr lang="en-US" smtClean="0"/>
              <a:t>9</a:t>
            </a:fld>
            <a:endParaRPr lang="en-US" dirty="0"/>
          </a:p>
        </p:txBody>
      </p:sp>
    </p:spTree>
    <p:extLst>
      <p:ext uri="{BB962C8B-B14F-4D97-AF65-F5344CB8AC3E}">
        <p14:creationId xmlns:p14="http://schemas.microsoft.com/office/powerpoint/2010/main" val="2542717682"/>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90</a:t>
            </a:fld>
            <a:endParaRPr lang="en-US"/>
          </a:p>
        </p:txBody>
      </p:sp>
    </p:spTree>
    <p:extLst>
      <p:ext uri="{BB962C8B-B14F-4D97-AF65-F5344CB8AC3E}">
        <p14:creationId xmlns:p14="http://schemas.microsoft.com/office/powerpoint/2010/main" val="3492444491"/>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91</a:t>
            </a:fld>
            <a:endParaRPr lang="en-US"/>
          </a:p>
        </p:txBody>
      </p:sp>
    </p:spTree>
    <p:extLst>
      <p:ext uri="{BB962C8B-B14F-4D97-AF65-F5344CB8AC3E}">
        <p14:creationId xmlns:p14="http://schemas.microsoft.com/office/powerpoint/2010/main" val="35926892"/>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92</a:t>
            </a:fld>
            <a:endParaRPr lang="en-US"/>
          </a:p>
        </p:txBody>
      </p:sp>
    </p:spTree>
    <p:extLst>
      <p:ext uri="{BB962C8B-B14F-4D97-AF65-F5344CB8AC3E}">
        <p14:creationId xmlns:p14="http://schemas.microsoft.com/office/powerpoint/2010/main" val="35073933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9292A0EA-642E-4ED5-842C-DB40BA8786CA}" type="datetimeFigureOut">
              <a:rPr lang="en-US" smtClean="0"/>
              <a:t>9/3/2015</a:t>
            </a:fld>
            <a:endParaRPr lang="en-US"/>
          </a:p>
        </p:txBody>
      </p:sp>
      <p:sp>
        <p:nvSpPr>
          <p:cNvPr id="5" name="Footer Placeholder 4"/>
          <p:cNvSpPr>
            <a:spLocks noGrp="1"/>
          </p:cNvSpPr>
          <p:nvPr>
            <p:ph type="ftr" sz="quarter" idx="11"/>
          </p:nvPr>
        </p:nvSpPr>
        <p:spPr/>
        <p:txBody>
          <a:bodyPr/>
          <a:lstStyle/>
          <a:p>
            <a:endParaRPr lang="en-US"/>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BCD37E41-AA6E-4978-8477-FA029C8AC332}" type="slidenum">
              <a:rPr lang="en-US" smtClean="0"/>
              <a:t>‹#›</a:t>
            </a:fld>
            <a:endParaRPr lang="en-US"/>
          </a:p>
        </p:txBody>
      </p:sp>
    </p:spTree>
    <p:extLst>
      <p:ext uri="{BB962C8B-B14F-4D97-AF65-F5344CB8AC3E}">
        <p14:creationId xmlns:p14="http://schemas.microsoft.com/office/powerpoint/2010/main" val="7618343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292A0EA-642E-4ED5-842C-DB40BA8786CA}" type="datetimeFigureOut">
              <a:rPr lang="en-US" smtClean="0"/>
              <a:t>9/3/2015</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BCD37E41-AA6E-4978-8477-FA029C8AC332}" type="slidenum">
              <a:rPr lang="en-US" smtClean="0"/>
              <a:t>‹#›</a:t>
            </a:fld>
            <a:endParaRPr lang="en-US"/>
          </a:p>
        </p:txBody>
      </p:sp>
    </p:spTree>
    <p:extLst>
      <p:ext uri="{BB962C8B-B14F-4D97-AF65-F5344CB8AC3E}">
        <p14:creationId xmlns:p14="http://schemas.microsoft.com/office/powerpoint/2010/main" val="2298875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292A0EA-642E-4ED5-842C-DB40BA8786CA}" type="datetimeFigureOut">
              <a:rPr lang="en-US" smtClean="0"/>
              <a:t>9/3/2015</a:t>
            </a:fld>
            <a:endParaRPr lang="en-US"/>
          </a:p>
        </p:txBody>
      </p:sp>
      <p:sp>
        <p:nvSpPr>
          <p:cNvPr id="5" name="Footer Placeholder 4"/>
          <p:cNvSpPr>
            <a:spLocks noGrp="1"/>
          </p:cNvSpPr>
          <p:nvPr>
            <p:ph type="ftr" sz="quarter" idx="11"/>
          </p:nvPr>
        </p:nvSpPr>
        <p:spPr/>
        <p:txBody>
          <a:bodyPr/>
          <a:lstStyle/>
          <a:p>
            <a:endParaRPr lang="en-US"/>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BCD37E41-AA6E-4978-8477-FA029C8AC332}" type="slidenum">
              <a:rPr lang="en-US" smtClean="0"/>
              <a:t>‹#›</a:t>
            </a:fld>
            <a:endParaRPr lang="en-U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8893926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9292A0EA-642E-4ED5-842C-DB40BA8786CA}" type="datetimeFigureOut">
              <a:rPr lang="en-US" smtClean="0"/>
              <a:t>9/3/2015</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BCD37E41-AA6E-4978-8477-FA029C8AC332}" type="slidenum">
              <a:rPr lang="en-US" smtClean="0"/>
              <a:t>‹#›</a:t>
            </a:fld>
            <a:endParaRPr lang="en-US"/>
          </a:p>
        </p:txBody>
      </p:sp>
    </p:spTree>
    <p:extLst>
      <p:ext uri="{BB962C8B-B14F-4D97-AF65-F5344CB8AC3E}">
        <p14:creationId xmlns:p14="http://schemas.microsoft.com/office/powerpoint/2010/main" val="9224865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9292A0EA-642E-4ED5-842C-DB40BA8786CA}" type="datetimeFigureOut">
              <a:rPr lang="en-US" smtClean="0"/>
              <a:t>9/3/2015</a:t>
            </a:fld>
            <a:endParaRPr lang="en-US"/>
          </a:p>
        </p:txBody>
      </p:sp>
      <p:sp>
        <p:nvSpPr>
          <p:cNvPr id="6" name="Footer Placeholder 5"/>
          <p:cNvSpPr>
            <a:spLocks noGrp="1"/>
          </p:cNvSpPr>
          <p:nvPr>
            <p:ph type="ftr" sz="quarter" idx="11"/>
          </p:nvPr>
        </p:nvSpPr>
        <p:spPr/>
        <p:txBody>
          <a:bodyPr/>
          <a:lstStyle/>
          <a:p>
            <a:endParaRPr lang="en-US"/>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BCD37E41-AA6E-4978-8477-FA029C8AC332}" type="slidenum">
              <a:rPr lang="en-US" smtClean="0"/>
              <a:t>‹#›</a:t>
            </a:fld>
            <a:endParaRPr lang="en-U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77288818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9292A0EA-642E-4ED5-842C-DB40BA8786CA}" type="datetimeFigureOut">
              <a:rPr lang="en-US" smtClean="0"/>
              <a:t>9/3/2015</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BCD37E41-AA6E-4978-8477-FA029C8AC332}" type="slidenum">
              <a:rPr lang="en-US" smtClean="0"/>
              <a:t>‹#›</a:t>
            </a:fld>
            <a:endParaRPr lang="en-US"/>
          </a:p>
        </p:txBody>
      </p:sp>
    </p:spTree>
    <p:extLst>
      <p:ext uri="{BB962C8B-B14F-4D97-AF65-F5344CB8AC3E}">
        <p14:creationId xmlns:p14="http://schemas.microsoft.com/office/powerpoint/2010/main" val="61530840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292A0EA-642E-4ED5-842C-DB40BA8786CA}" type="datetimeFigureOut">
              <a:rPr lang="en-US" smtClean="0"/>
              <a:t>9/3/2015</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BCD37E41-AA6E-4978-8477-FA029C8AC332}" type="slidenum">
              <a:rPr lang="en-US" smtClean="0"/>
              <a:t>‹#›</a:t>
            </a:fld>
            <a:endParaRPr lang="en-US"/>
          </a:p>
        </p:txBody>
      </p:sp>
    </p:spTree>
    <p:extLst>
      <p:ext uri="{BB962C8B-B14F-4D97-AF65-F5344CB8AC3E}">
        <p14:creationId xmlns:p14="http://schemas.microsoft.com/office/powerpoint/2010/main" val="17848269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292A0EA-642E-4ED5-842C-DB40BA8786CA}" type="datetimeFigureOut">
              <a:rPr lang="en-US" smtClean="0"/>
              <a:t>9/3/2015</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BCD37E41-AA6E-4978-8477-FA029C8AC332}" type="slidenum">
              <a:rPr lang="en-US" smtClean="0"/>
              <a:t>‹#›</a:t>
            </a:fld>
            <a:endParaRPr lang="en-US"/>
          </a:p>
        </p:txBody>
      </p:sp>
    </p:spTree>
    <p:extLst>
      <p:ext uri="{BB962C8B-B14F-4D97-AF65-F5344CB8AC3E}">
        <p14:creationId xmlns:p14="http://schemas.microsoft.com/office/powerpoint/2010/main" val="5035745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BLANK GREY">
    <p:spTree>
      <p:nvGrpSpPr>
        <p:cNvPr id="1" name=""/>
        <p:cNvGrpSpPr/>
        <p:nvPr/>
      </p:nvGrpSpPr>
      <p:grpSpPr>
        <a:xfrm>
          <a:off x="0" y="0"/>
          <a:ext cx="0" cy="0"/>
          <a:chOff x="0" y="0"/>
          <a:chExt cx="0" cy="0"/>
        </a:xfrm>
      </p:grpSpPr>
    </p:spTree>
    <p:extLst>
      <p:ext uri="{BB962C8B-B14F-4D97-AF65-F5344CB8AC3E}">
        <p14:creationId xmlns:p14="http://schemas.microsoft.com/office/powerpoint/2010/main" val="362359806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Opening">
    <p:bg>
      <p:bgPr>
        <a:solidFill>
          <a:schemeClr val="accent1">
            <a:lumMod val="50000"/>
          </a:schemeClr>
        </a:solidFill>
        <a:effectLst/>
      </p:bgPr>
    </p:bg>
    <p:spTree>
      <p:nvGrpSpPr>
        <p:cNvPr id="1" name=""/>
        <p:cNvGrpSpPr/>
        <p:nvPr/>
      </p:nvGrpSpPr>
      <p:grpSpPr>
        <a:xfrm>
          <a:off x="0" y="0"/>
          <a:ext cx="0" cy="0"/>
          <a:chOff x="0" y="0"/>
          <a:chExt cx="0" cy="0"/>
        </a:xfrm>
      </p:grpSpPr>
      <p:sp>
        <p:nvSpPr>
          <p:cNvPr id="4" name="Text Placeholder 7"/>
          <p:cNvSpPr>
            <a:spLocks noGrp="1"/>
          </p:cNvSpPr>
          <p:nvPr>
            <p:ph type="body" sz="quarter" idx="17" hasCustomPrompt="1"/>
          </p:nvPr>
        </p:nvSpPr>
        <p:spPr>
          <a:xfrm>
            <a:off x="5439204" y="2081472"/>
            <a:ext cx="1365800" cy="982100"/>
          </a:xfrm>
          <a:prstGeom prst="rect">
            <a:avLst/>
          </a:prstGeom>
        </p:spPr>
        <p:txBody>
          <a:bodyPr vert="horz" lIns="0" tIns="0" rIns="0" bIns="0" anchor="ctr"/>
          <a:lstStyle>
            <a:lvl1pPr marL="0" indent="0" algn="ctr">
              <a:lnSpc>
                <a:spcPct val="100000"/>
              </a:lnSpc>
              <a:spcBef>
                <a:spcPts val="0"/>
              </a:spcBef>
              <a:buNone/>
              <a:defRPr sz="6000" b="1">
                <a:solidFill>
                  <a:schemeClr val="bg1"/>
                </a:solidFill>
                <a:latin typeface="Sosa" pitchFamily="2" charset="0"/>
                <a:cs typeface="Sosa" pitchFamily="2" charset="0"/>
              </a:defRPr>
            </a:lvl1pPr>
          </a:lstStyle>
          <a:p>
            <a:pPr lvl="0"/>
            <a:r>
              <a:rPr lang="es-ES_tradnl" dirty="0" smtClean="0"/>
              <a:t>c</a:t>
            </a:r>
          </a:p>
        </p:txBody>
      </p:sp>
      <p:sp>
        <p:nvSpPr>
          <p:cNvPr id="5" name="Text Placeholder 7"/>
          <p:cNvSpPr>
            <a:spLocks noGrp="1"/>
          </p:cNvSpPr>
          <p:nvPr>
            <p:ph type="body" sz="quarter" idx="18" hasCustomPrompt="1"/>
          </p:nvPr>
        </p:nvSpPr>
        <p:spPr>
          <a:xfrm>
            <a:off x="2909057" y="3060050"/>
            <a:ext cx="6396310" cy="431780"/>
          </a:xfrm>
          <a:prstGeom prst="rect">
            <a:avLst/>
          </a:prstGeom>
        </p:spPr>
        <p:txBody>
          <a:bodyPr vert="horz" lIns="0" tIns="51921" rIns="0" bIns="51921" anchor="ctr"/>
          <a:lstStyle>
            <a:lvl1pPr marL="0" indent="0" algn="ctr">
              <a:lnSpc>
                <a:spcPct val="100000"/>
              </a:lnSpc>
              <a:spcBef>
                <a:spcPts val="0"/>
              </a:spcBef>
              <a:buNone/>
              <a:defRPr sz="2700" b="1" baseline="0">
                <a:solidFill>
                  <a:schemeClr val="bg1"/>
                </a:solidFill>
                <a:latin typeface="Lato"/>
                <a:cs typeface="Lato"/>
              </a:defRPr>
            </a:lvl1pPr>
          </a:lstStyle>
          <a:p>
            <a:pPr lvl="0"/>
            <a:r>
              <a:rPr lang="es-ES_tradnl" dirty="0" smtClean="0"/>
              <a:t>Break </a:t>
            </a:r>
            <a:r>
              <a:rPr lang="es-ES_tradnl" dirty="0" err="1" smtClean="0"/>
              <a:t>Slide</a:t>
            </a:r>
            <a:endParaRPr lang="es-ES_tradnl" dirty="0" smtClean="0"/>
          </a:p>
        </p:txBody>
      </p:sp>
      <p:sp>
        <p:nvSpPr>
          <p:cNvPr id="6" name="Text Placeholder 7"/>
          <p:cNvSpPr>
            <a:spLocks noGrp="1"/>
          </p:cNvSpPr>
          <p:nvPr>
            <p:ph type="body" sz="quarter" idx="19" hasCustomPrompt="1"/>
          </p:nvPr>
        </p:nvSpPr>
        <p:spPr>
          <a:xfrm>
            <a:off x="2909057" y="3547340"/>
            <a:ext cx="6396310" cy="228451"/>
          </a:xfrm>
          <a:prstGeom prst="rect">
            <a:avLst/>
          </a:prstGeom>
        </p:spPr>
        <p:txBody>
          <a:bodyPr vert="horz" lIns="0" tIns="51921" rIns="0" bIns="51921" anchor="ctr"/>
          <a:lstStyle>
            <a:lvl1pPr marL="0" indent="0" algn="ctr">
              <a:lnSpc>
                <a:spcPct val="100000"/>
              </a:lnSpc>
              <a:spcBef>
                <a:spcPts val="0"/>
              </a:spcBef>
              <a:spcAft>
                <a:spcPts val="0"/>
              </a:spcAft>
              <a:buNone/>
              <a:defRPr sz="14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r>
              <a:rPr lang="es-ES_tradnl" dirty="0" smtClean="0"/>
              <a:t> </a:t>
            </a:r>
            <a:r>
              <a:rPr lang="es-ES_tradnl" dirty="0" err="1" smtClean="0"/>
              <a:t>Here</a:t>
            </a:r>
            <a:endParaRPr lang="es-ES_tradnl" dirty="0" smtClean="0"/>
          </a:p>
        </p:txBody>
      </p:sp>
      <p:grpSp>
        <p:nvGrpSpPr>
          <p:cNvPr id="2" name="Group 1"/>
          <p:cNvGrpSpPr/>
          <p:nvPr/>
        </p:nvGrpSpPr>
        <p:grpSpPr>
          <a:xfrm>
            <a:off x="11311806" y="3755681"/>
            <a:ext cx="1014403" cy="4124229"/>
            <a:chOff x="18127944" y="-2245960"/>
            <a:chExt cx="4485144" cy="18239862"/>
          </a:xfrm>
        </p:grpSpPr>
        <p:sp>
          <p:nvSpPr>
            <p:cNvPr id="7" name="Rectangle 6"/>
            <p:cNvSpPr/>
            <p:nvPr/>
          </p:nvSpPr>
          <p:spPr>
            <a:xfrm rot="18083416">
              <a:off x="10335980" y="5546004"/>
              <a:ext cx="18239862" cy="2655933"/>
            </a:xfrm>
            <a:custGeom>
              <a:avLst/>
              <a:gdLst>
                <a:gd name="connsiteX0" fmla="*/ 0 w 20143506"/>
                <a:gd name="connsiteY0" fmla="*/ 0 h 2641600"/>
                <a:gd name="connsiteX1" fmla="*/ 20143506 w 20143506"/>
                <a:gd name="connsiteY1" fmla="*/ 0 h 2641600"/>
                <a:gd name="connsiteX2" fmla="*/ 20143506 w 20143506"/>
                <a:gd name="connsiteY2" fmla="*/ 2641600 h 2641600"/>
                <a:gd name="connsiteX3" fmla="*/ 0 w 20143506"/>
                <a:gd name="connsiteY3" fmla="*/ 2641600 h 2641600"/>
                <a:gd name="connsiteX4" fmla="*/ 0 w 20143506"/>
                <a:gd name="connsiteY4" fmla="*/ 0 h 2641600"/>
                <a:gd name="connsiteX0" fmla="*/ 0 w 20143506"/>
                <a:gd name="connsiteY0" fmla="*/ 0 h 2641600"/>
                <a:gd name="connsiteX1" fmla="*/ 20143506 w 20143506"/>
                <a:gd name="connsiteY1" fmla="*/ 0 h 2641600"/>
                <a:gd name="connsiteX2" fmla="*/ 20143506 w 20143506"/>
                <a:gd name="connsiteY2" fmla="*/ 2641600 h 2641600"/>
                <a:gd name="connsiteX3" fmla="*/ 1572528 w 20143506"/>
                <a:gd name="connsiteY3" fmla="*/ 2634250 h 2641600"/>
                <a:gd name="connsiteX4" fmla="*/ 0 w 20143506"/>
                <a:gd name="connsiteY4" fmla="*/ 0 h 2641600"/>
                <a:gd name="connsiteX0" fmla="*/ 0 w 20143506"/>
                <a:gd name="connsiteY0" fmla="*/ 13230 h 2654830"/>
                <a:gd name="connsiteX1" fmla="*/ 16654103 w 20143506"/>
                <a:gd name="connsiteY1" fmla="*/ 0 h 2654830"/>
                <a:gd name="connsiteX2" fmla="*/ 20143506 w 20143506"/>
                <a:gd name="connsiteY2" fmla="*/ 2654830 h 2654830"/>
                <a:gd name="connsiteX3" fmla="*/ 1572528 w 20143506"/>
                <a:gd name="connsiteY3" fmla="*/ 2647480 h 2654830"/>
                <a:gd name="connsiteX4" fmla="*/ 0 w 20143506"/>
                <a:gd name="connsiteY4" fmla="*/ 13230 h 2654830"/>
                <a:gd name="connsiteX0" fmla="*/ 0 w 18239862"/>
                <a:gd name="connsiteY0" fmla="*/ 13230 h 2655933"/>
                <a:gd name="connsiteX1" fmla="*/ 16654103 w 18239862"/>
                <a:gd name="connsiteY1" fmla="*/ 0 h 2655933"/>
                <a:gd name="connsiteX2" fmla="*/ 18239862 w 18239862"/>
                <a:gd name="connsiteY2" fmla="*/ 2655933 h 2655933"/>
                <a:gd name="connsiteX3" fmla="*/ 1572528 w 18239862"/>
                <a:gd name="connsiteY3" fmla="*/ 2647480 h 2655933"/>
                <a:gd name="connsiteX4" fmla="*/ 0 w 18239862"/>
                <a:gd name="connsiteY4" fmla="*/ 13230 h 26559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39862" h="2655933">
                  <a:moveTo>
                    <a:pt x="0" y="13230"/>
                  </a:moveTo>
                  <a:lnTo>
                    <a:pt x="16654103" y="0"/>
                  </a:lnTo>
                  <a:lnTo>
                    <a:pt x="18239862" y="2655933"/>
                  </a:lnTo>
                  <a:lnTo>
                    <a:pt x="1572528" y="2647480"/>
                  </a:lnTo>
                  <a:lnTo>
                    <a:pt x="0" y="13230"/>
                  </a:lnTo>
                  <a:close/>
                </a:path>
              </a:pathLst>
            </a:cu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6"/>
            <p:cNvSpPr/>
            <p:nvPr/>
          </p:nvSpPr>
          <p:spPr>
            <a:xfrm rot="18083416">
              <a:off x="13298006" y="6362531"/>
              <a:ext cx="17375137" cy="1255027"/>
            </a:xfrm>
            <a:custGeom>
              <a:avLst/>
              <a:gdLst>
                <a:gd name="connsiteX0" fmla="*/ 0 w 20143506"/>
                <a:gd name="connsiteY0" fmla="*/ 0 h 2641600"/>
                <a:gd name="connsiteX1" fmla="*/ 20143506 w 20143506"/>
                <a:gd name="connsiteY1" fmla="*/ 0 h 2641600"/>
                <a:gd name="connsiteX2" fmla="*/ 20143506 w 20143506"/>
                <a:gd name="connsiteY2" fmla="*/ 2641600 h 2641600"/>
                <a:gd name="connsiteX3" fmla="*/ 0 w 20143506"/>
                <a:gd name="connsiteY3" fmla="*/ 2641600 h 2641600"/>
                <a:gd name="connsiteX4" fmla="*/ 0 w 20143506"/>
                <a:gd name="connsiteY4" fmla="*/ 0 h 2641600"/>
                <a:gd name="connsiteX0" fmla="*/ 0 w 20143506"/>
                <a:gd name="connsiteY0" fmla="*/ 0 h 2641600"/>
                <a:gd name="connsiteX1" fmla="*/ 20143506 w 20143506"/>
                <a:gd name="connsiteY1" fmla="*/ 0 h 2641600"/>
                <a:gd name="connsiteX2" fmla="*/ 20143506 w 20143506"/>
                <a:gd name="connsiteY2" fmla="*/ 2641600 h 2641600"/>
                <a:gd name="connsiteX3" fmla="*/ 1572528 w 20143506"/>
                <a:gd name="connsiteY3" fmla="*/ 2634250 h 2641600"/>
                <a:gd name="connsiteX4" fmla="*/ 0 w 20143506"/>
                <a:gd name="connsiteY4" fmla="*/ 0 h 2641600"/>
                <a:gd name="connsiteX0" fmla="*/ 0 w 20143506"/>
                <a:gd name="connsiteY0" fmla="*/ 13230 h 2654830"/>
                <a:gd name="connsiteX1" fmla="*/ 16654103 w 20143506"/>
                <a:gd name="connsiteY1" fmla="*/ 0 h 2654830"/>
                <a:gd name="connsiteX2" fmla="*/ 20143506 w 20143506"/>
                <a:gd name="connsiteY2" fmla="*/ 2654830 h 2654830"/>
                <a:gd name="connsiteX3" fmla="*/ 1572528 w 20143506"/>
                <a:gd name="connsiteY3" fmla="*/ 2647480 h 2654830"/>
                <a:gd name="connsiteX4" fmla="*/ 0 w 20143506"/>
                <a:gd name="connsiteY4" fmla="*/ 13230 h 2654830"/>
                <a:gd name="connsiteX0" fmla="*/ 0 w 18239862"/>
                <a:gd name="connsiteY0" fmla="*/ 13230 h 2655933"/>
                <a:gd name="connsiteX1" fmla="*/ 16654103 w 18239862"/>
                <a:gd name="connsiteY1" fmla="*/ 0 h 2655933"/>
                <a:gd name="connsiteX2" fmla="*/ 18239862 w 18239862"/>
                <a:gd name="connsiteY2" fmla="*/ 2655933 h 2655933"/>
                <a:gd name="connsiteX3" fmla="*/ 1572528 w 18239862"/>
                <a:gd name="connsiteY3" fmla="*/ 2647480 h 2655933"/>
                <a:gd name="connsiteX4" fmla="*/ 0 w 18239862"/>
                <a:gd name="connsiteY4" fmla="*/ 13230 h 2655933"/>
                <a:gd name="connsiteX0" fmla="*/ 0 w 17375137"/>
                <a:gd name="connsiteY0" fmla="*/ 13230 h 2647480"/>
                <a:gd name="connsiteX1" fmla="*/ 16654103 w 17375137"/>
                <a:gd name="connsiteY1" fmla="*/ 0 h 2647480"/>
                <a:gd name="connsiteX2" fmla="*/ 17375137 w 17375137"/>
                <a:gd name="connsiteY2" fmla="*/ 1189979 h 2647480"/>
                <a:gd name="connsiteX3" fmla="*/ 1572528 w 17375137"/>
                <a:gd name="connsiteY3" fmla="*/ 2647480 h 2647480"/>
                <a:gd name="connsiteX4" fmla="*/ 0 w 17375137"/>
                <a:gd name="connsiteY4" fmla="*/ 13230 h 2647480"/>
                <a:gd name="connsiteX0" fmla="*/ 0 w 17375137"/>
                <a:gd name="connsiteY0" fmla="*/ 13230 h 1255027"/>
                <a:gd name="connsiteX1" fmla="*/ 16654103 w 17375137"/>
                <a:gd name="connsiteY1" fmla="*/ 0 h 1255027"/>
                <a:gd name="connsiteX2" fmla="*/ 17375137 w 17375137"/>
                <a:gd name="connsiteY2" fmla="*/ 1189979 h 1255027"/>
                <a:gd name="connsiteX3" fmla="*/ 782405 w 17375137"/>
                <a:gd name="connsiteY3" fmla="*/ 1255027 h 1255027"/>
                <a:gd name="connsiteX4" fmla="*/ 0 w 17375137"/>
                <a:gd name="connsiteY4" fmla="*/ 13230 h 12550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75137" h="1255027">
                  <a:moveTo>
                    <a:pt x="0" y="13230"/>
                  </a:moveTo>
                  <a:lnTo>
                    <a:pt x="16654103" y="0"/>
                  </a:lnTo>
                  <a:lnTo>
                    <a:pt x="17375137" y="1189979"/>
                  </a:lnTo>
                  <a:lnTo>
                    <a:pt x="782405" y="1255027"/>
                  </a:lnTo>
                  <a:lnTo>
                    <a:pt x="0" y="13230"/>
                  </a:lnTo>
                  <a:close/>
                </a:path>
              </a:pathLst>
            </a:cu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9" name="Text Placeholder 2"/>
          <p:cNvSpPr>
            <a:spLocks noGrp="1"/>
          </p:cNvSpPr>
          <p:nvPr>
            <p:ph type="body" sz="quarter" idx="16" hasCustomPrompt="1"/>
          </p:nvPr>
        </p:nvSpPr>
        <p:spPr>
          <a:xfrm>
            <a:off x="2909057" y="3818126"/>
            <a:ext cx="6396310" cy="630759"/>
          </a:xfrm>
          <a:prstGeom prst="rect">
            <a:avLst/>
          </a:prstGeom>
        </p:spPr>
        <p:txBody>
          <a:bodyPr vert="horz" lIns="0" tIns="60926" rIns="0" bIns="60926"/>
          <a:lstStyle>
            <a:lvl1pPr marL="0" indent="0" algn="ctr">
              <a:lnSpc>
                <a:spcPct val="150000"/>
              </a:lnSpc>
              <a:spcBef>
                <a:spcPts val="0"/>
              </a:spcBef>
              <a:buNone/>
              <a:defRPr sz="1200">
                <a:solidFill>
                  <a:schemeClr val="bg1"/>
                </a:solidFill>
                <a:latin typeface="Lato Regular"/>
                <a:cs typeface="Lato Regular"/>
              </a:defRPr>
            </a:lvl1pPr>
          </a:lstStyle>
          <a:p>
            <a:pPr lvl="0"/>
            <a:r>
              <a:rPr lang="en-US" dirty="0" err="1" smtClean="0"/>
              <a:t>Donec</a:t>
            </a:r>
            <a:r>
              <a:rPr lang="en-US" dirty="0" smtClean="0"/>
              <a:t> </a:t>
            </a:r>
            <a:r>
              <a:rPr lang="en-US" dirty="0" err="1" smtClean="0"/>
              <a:t>vel</a:t>
            </a:r>
            <a:r>
              <a:rPr lang="en-US" dirty="0" smtClean="0"/>
              <a:t> </a:t>
            </a:r>
            <a:r>
              <a:rPr lang="en-US" dirty="0" err="1" smtClean="0"/>
              <a:t>nisl</a:t>
            </a:r>
            <a:r>
              <a:rPr lang="en-US" dirty="0" smtClean="0"/>
              <a:t> </a:t>
            </a:r>
            <a:r>
              <a:rPr lang="en-US" dirty="0" err="1" smtClean="0"/>
              <a:t>nec</a:t>
            </a:r>
            <a:r>
              <a:rPr lang="en-US" dirty="0" smtClean="0"/>
              <a:t> </a:t>
            </a:r>
            <a:r>
              <a:rPr lang="en-US" dirty="0" err="1" smtClean="0"/>
              <a:t>risus</a:t>
            </a:r>
            <a:r>
              <a:rPr lang="en-US" dirty="0" smtClean="0"/>
              <a:t> </a:t>
            </a:r>
            <a:r>
              <a:rPr lang="en-US" dirty="0" err="1" smtClean="0"/>
              <a:t>vulputate</a:t>
            </a:r>
            <a:r>
              <a:rPr lang="en-US" dirty="0" smtClean="0"/>
              <a:t> </a:t>
            </a:r>
            <a:r>
              <a:rPr lang="en-US" dirty="0" err="1" smtClean="0"/>
              <a:t>placerat</a:t>
            </a:r>
            <a:r>
              <a:rPr lang="en-US" dirty="0" smtClean="0"/>
              <a:t> in at ligula. </a:t>
            </a:r>
            <a:r>
              <a:rPr lang="en-US" dirty="0" err="1" smtClean="0"/>
              <a:t>Donec</a:t>
            </a:r>
            <a:r>
              <a:rPr lang="en-US" dirty="0" smtClean="0"/>
              <a:t> </a:t>
            </a:r>
            <a:r>
              <a:rPr lang="en-US" dirty="0" err="1" smtClean="0"/>
              <a:t>auctor</a:t>
            </a:r>
            <a:r>
              <a:rPr lang="en-US" dirty="0" smtClean="0"/>
              <a:t> magna </a:t>
            </a:r>
            <a:r>
              <a:rPr lang="en-US" dirty="0" err="1" smtClean="0"/>
              <a:t>nec</a:t>
            </a:r>
            <a:r>
              <a:rPr lang="en-US" dirty="0" smtClean="0"/>
              <a:t> lacus </a:t>
            </a:r>
            <a:r>
              <a:rPr lang="en-US" dirty="0" err="1" smtClean="0"/>
              <a:t>porttitor</a:t>
            </a:r>
            <a:r>
              <a:rPr lang="en-US" dirty="0" smtClean="0"/>
              <a:t> </a:t>
            </a:r>
            <a:r>
              <a:rPr lang="en-US" dirty="0" err="1" smtClean="0"/>
              <a:t>hendrerit</a:t>
            </a:r>
            <a:r>
              <a:rPr lang="en-US" dirty="0" smtClean="0"/>
              <a:t>. In </a:t>
            </a:r>
            <a:r>
              <a:rPr lang="en-US" dirty="0" err="1" smtClean="0"/>
              <a:t>pulvinar</a:t>
            </a:r>
            <a:r>
              <a:rPr lang="en-US" dirty="0" smtClean="0"/>
              <a:t> quam vitae </a:t>
            </a:r>
            <a:r>
              <a:rPr lang="en-US" dirty="0" err="1" smtClean="0"/>
              <a:t>pellentesque</a:t>
            </a:r>
            <a:r>
              <a:rPr lang="en-US" dirty="0" smtClean="0"/>
              <a:t> </a:t>
            </a:r>
            <a:r>
              <a:rPr lang="en-US" dirty="0" err="1" smtClean="0"/>
              <a:t>aliquam</a:t>
            </a:r>
            <a:r>
              <a:rPr lang="en-US" dirty="0" smtClean="0"/>
              <a:t>.</a:t>
            </a:r>
            <a:endParaRPr lang="en-US" dirty="0"/>
          </a:p>
        </p:txBody>
      </p:sp>
    </p:spTree>
    <p:extLst>
      <p:ext uri="{BB962C8B-B14F-4D97-AF65-F5344CB8AC3E}">
        <p14:creationId xmlns:p14="http://schemas.microsoft.com/office/powerpoint/2010/main" val="28561733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400"/>
                                        <p:tgtEl>
                                          <p:spTgt spid="4">
                                            <p:txEl>
                                              <p:pRg st="0" end="0"/>
                                            </p:txEl>
                                          </p:spTgt>
                                        </p:tgtEl>
                                      </p:cBhvr>
                                    </p:animEffect>
                                    <p:anim calcmode="lin" valueType="num">
                                      <p:cBhvr>
                                        <p:cTn id="8" dur="4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4">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400"/>
                                        <p:tgtEl>
                                          <p:spTgt spid="5">
                                            <p:txEl>
                                              <p:pRg st="0" end="0"/>
                                            </p:txEl>
                                          </p:spTgt>
                                        </p:tgtEl>
                                      </p:cBhvr>
                                    </p:animEffect>
                                    <p:anim calcmode="lin" valueType="num">
                                      <p:cBhvr>
                                        <p:cTn id="13" dur="4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4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200"/>
                                  </p:stCondLst>
                                  <p:childTnLst>
                                    <p:set>
                                      <p:cBhvr>
                                        <p:cTn id="16" dur="1" fill="hold">
                                          <p:stCondLst>
                                            <p:cond delay="0"/>
                                          </p:stCondLst>
                                        </p:cTn>
                                        <p:tgtEl>
                                          <p:spTgt spid="6">
                                            <p:txEl>
                                              <p:pRg st="0" end="0"/>
                                            </p:txEl>
                                          </p:spTgt>
                                        </p:tgtEl>
                                        <p:attrNameLst>
                                          <p:attrName>style.visibility</p:attrName>
                                        </p:attrNameLst>
                                      </p:cBhvr>
                                      <p:to>
                                        <p:strVal val="visible"/>
                                      </p:to>
                                    </p:set>
                                    <p:animEffect transition="in" filter="fade">
                                      <p:cBhvr>
                                        <p:cTn id="17" dur="500"/>
                                        <p:tgtEl>
                                          <p:spTgt spid="6">
                                            <p:txEl>
                                              <p:pRg st="0" end="0"/>
                                            </p:txEl>
                                          </p:spTgt>
                                        </p:tgtEl>
                                      </p:cBhvr>
                                    </p:animEffect>
                                    <p:anim calcmode="lin" valueType="num">
                                      <p:cBhvr>
                                        <p:cTn id="18"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9" dur="500" fill="hold"/>
                                        <p:tgtEl>
                                          <p:spTgt spid="6">
                                            <p:txEl>
                                              <p:pRg st="0" end="0"/>
                                            </p:txEl>
                                          </p:spTgt>
                                        </p:tgtEl>
                                        <p:attrNameLst>
                                          <p:attrName>ppt_y</p:attrName>
                                        </p:attrNameLst>
                                      </p:cBhvr>
                                      <p:tavLst>
                                        <p:tav tm="0">
                                          <p:val>
                                            <p:strVal val="#ppt_y+.1"/>
                                          </p:val>
                                        </p:tav>
                                        <p:tav tm="100000">
                                          <p:val>
                                            <p:strVal val="#ppt_y"/>
                                          </p:val>
                                        </p:tav>
                                      </p:tavLst>
                                    </p:anim>
                                  </p:childTnLst>
                                </p:cTn>
                              </p:par>
                              <p:par>
                                <p:cTn id="20" presetID="10" presetClass="entr" presetSubtype="0" fill="hold" grpId="0" nodeType="withEffect">
                                  <p:stCondLst>
                                    <p:cond delay="800"/>
                                  </p:stCondLst>
                                  <p:childTnLst>
                                    <p:set>
                                      <p:cBhvr>
                                        <p:cTn id="21" dur="1" fill="hold">
                                          <p:stCondLst>
                                            <p:cond delay="0"/>
                                          </p:stCondLst>
                                        </p:cTn>
                                        <p:tgtEl>
                                          <p:spTgt spid="9">
                                            <p:txEl>
                                              <p:pRg st="0" end="0"/>
                                            </p:txEl>
                                          </p:spTgt>
                                        </p:tgtEl>
                                        <p:attrNameLst>
                                          <p:attrName>style.visibility</p:attrName>
                                        </p:attrNameLst>
                                      </p:cBhvr>
                                      <p:to>
                                        <p:strVal val="visible"/>
                                      </p:to>
                                    </p:set>
                                    <p:animEffect transition="in" filter="fade">
                                      <p:cBhvr>
                                        <p:cTn id="22"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tmplLst>
          <p:tmpl lvl="1">
            <p:tnLst>
              <p:par>
                <p:cTn presetID="42" presetClass="entr" presetSubtype="0" fill="hold" nodeType="withEffect">
                  <p:stCondLst>
                    <p:cond delay="200"/>
                  </p:stCondLst>
                  <p:childTnLst>
                    <p:set>
                      <p:cBhvr>
                        <p:cTn dur="1" fill="hold">
                          <p:stCondLst>
                            <p:cond delay="0"/>
                          </p:stCondLst>
                        </p:cTn>
                        <p:tgtEl>
                          <p:spTgt spid="4"/>
                        </p:tgtEl>
                        <p:attrNameLst>
                          <p:attrName>style.visibility</p:attrName>
                        </p:attrNameLst>
                      </p:cBhvr>
                      <p:to>
                        <p:strVal val="visible"/>
                      </p:to>
                    </p:set>
                    <p:animEffect transition="in" filter="fade">
                      <p:cBhvr>
                        <p:cTn dur="400"/>
                        <p:tgtEl>
                          <p:spTgt spid="4"/>
                        </p:tgtEl>
                      </p:cBhvr>
                    </p:animEffect>
                    <p:anim calcmode="lin" valueType="num">
                      <p:cBhvr>
                        <p:cTn dur="400" fill="hold"/>
                        <p:tgtEl>
                          <p:spTgt spid="4"/>
                        </p:tgtEl>
                        <p:attrNameLst>
                          <p:attrName>ppt_x</p:attrName>
                        </p:attrNameLst>
                      </p:cBhvr>
                      <p:tavLst>
                        <p:tav tm="0">
                          <p:val>
                            <p:strVal val="#ppt_x"/>
                          </p:val>
                        </p:tav>
                        <p:tav tm="100000">
                          <p:val>
                            <p:strVal val="#ppt_x"/>
                          </p:val>
                        </p:tav>
                      </p:tavLst>
                    </p:anim>
                    <p:anim calcmode="lin" valueType="num">
                      <p:cBhvr>
                        <p:cTn dur="400" fill="hold"/>
                        <p:tgtEl>
                          <p:spTgt spid="4"/>
                        </p:tgtEl>
                        <p:attrNameLst>
                          <p:attrName>ppt_y</p:attrName>
                        </p:attrNameLst>
                      </p:cBhvr>
                      <p:tavLst>
                        <p:tav tm="0">
                          <p:val>
                            <p:strVal val="#ppt_y+.1"/>
                          </p:val>
                        </p:tav>
                        <p:tav tm="100000">
                          <p:val>
                            <p:strVal val="#ppt_y"/>
                          </p:val>
                        </p:tav>
                      </p:tavLst>
                    </p:anim>
                  </p:childTnLst>
                </p:cTn>
              </p:par>
            </p:tnLst>
          </p:tmpl>
        </p:tmplLst>
      </p:bldP>
      <p:bldP spid="5" grpId="0" build="p">
        <p:tmplLst>
          <p:tmpl lvl="1">
            <p:tnLst>
              <p:par>
                <p:cTn presetID="42" presetClass="entr" presetSubtype="0" fill="hold" nodeType="withEffect">
                  <p:stCondLst>
                    <p:cond delay="200"/>
                  </p:stCondLst>
                  <p:childTnLst>
                    <p:set>
                      <p:cBhvr>
                        <p:cTn dur="1" fill="hold">
                          <p:stCondLst>
                            <p:cond delay="0"/>
                          </p:stCondLst>
                        </p:cTn>
                        <p:tgtEl>
                          <p:spTgt spid="5"/>
                        </p:tgtEl>
                        <p:attrNameLst>
                          <p:attrName>style.visibility</p:attrName>
                        </p:attrNameLst>
                      </p:cBhvr>
                      <p:to>
                        <p:strVal val="visible"/>
                      </p:to>
                    </p:set>
                    <p:animEffect transition="in" filter="fade">
                      <p:cBhvr>
                        <p:cTn dur="400"/>
                        <p:tgtEl>
                          <p:spTgt spid="5"/>
                        </p:tgtEl>
                      </p:cBhvr>
                    </p:animEffect>
                    <p:anim calcmode="lin" valueType="num">
                      <p:cBhvr>
                        <p:cTn dur="400" fill="hold"/>
                        <p:tgtEl>
                          <p:spTgt spid="5"/>
                        </p:tgtEl>
                        <p:attrNameLst>
                          <p:attrName>ppt_x</p:attrName>
                        </p:attrNameLst>
                      </p:cBhvr>
                      <p:tavLst>
                        <p:tav tm="0">
                          <p:val>
                            <p:strVal val="#ppt_x"/>
                          </p:val>
                        </p:tav>
                        <p:tav tm="100000">
                          <p:val>
                            <p:strVal val="#ppt_x"/>
                          </p:val>
                        </p:tav>
                      </p:tavLst>
                    </p:anim>
                    <p:anim calcmode="lin" valueType="num">
                      <p:cBhvr>
                        <p:cTn dur="400" fill="hold"/>
                        <p:tgtEl>
                          <p:spTgt spid="5"/>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10" presetClass="entr" presetSubtype="0" fill="hold" nodeType="withEffect">
                  <p:stCondLst>
                    <p:cond delay="8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Picture Full Screen">
    <p:spTree>
      <p:nvGrpSpPr>
        <p:cNvPr id="1" name=""/>
        <p:cNvGrpSpPr/>
        <p:nvPr/>
      </p:nvGrpSpPr>
      <p:grpSpPr>
        <a:xfrm>
          <a:off x="0" y="0"/>
          <a:ext cx="0" cy="0"/>
          <a:chOff x="0" y="0"/>
          <a:chExt cx="0" cy="0"/>
        </a:xfrm>
      </p:grpSpPr>
      <p:sp>
        <p:nvSpPr>
          <p:cNvPr id="9" name="Picture Placeholder 7"/>
          <p:cNvSpPr>
            <a:spLocks noGrp="1"/>
          </p:cNvSpPr>
          <p:nvPr>
            <p:ph type="pic" sz="quarter" idx="13"/>
          </p:nvPr>
        </p:nvSpPr>
        <p:spPr>
          <a:xfrm>
            <a:off x="0" y="0"/>
            <a:ext cx="12192000" cy="6858000"/>
          </a:xfrm>
        </p:spPr>
        <p:txBody>
          <a:bodyPr>
            <a:normAutofit/>
          </a:bodyPr>
          <a:lstStyle>
            <a:lvl1pPr marL="0" indent="0">
              <a:buNone/>
              <a:defRPr sz="1600">
                <a:solidFill>
                  <a:schemeClr val="bg2"/>
                </a:solidFill>
              </a:defRPr>
            </a:lvl1pPr>
          </a:lstStyle>
          <a:p>
            <a:r>
              <a:rPr lang="en-US" smtClean="0"/>
              <a:t>Click icon to add picture</a:t>
            </a:r>
            <a:endParaRPr lang="en-US" dirty="0"/>
          </a:p>
        </p:txBody>
      </p:sp>
    </p:spTree>
    <p:extLst>
      <p:ext uri="{BB962C8B-B14F-4D97-AF65-F5344CB8AC3E}">
        <p14:creationId xmlns:p14="http://schemas.microsoft.com/office/powerpoint/2010/main" val="2819936198"/>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6E5E44F-F112-4088-B2B9-C55DFB3F990C}" type="datetimeFigureOut">
              <a:rPr lang="en-US" smtClean="0"/>
              <a:t>9/3/2015</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2A335206-2AB7-4D3B-85AC-F38F7AE21094}" type="slidenum">
              <a:rPr lang="en-US" smtClean="0"/>
              <a:t>‹#›</a:t>
            </a:fld>
            <a:endParaRPr lang="en-US"/>
          </a:p>
        </p:txBody>
      </p:sp>
    </p:spTree>
    <p:extLst>
      <p:ext uri="{BB962C8B-B14F-4D97-AF65-F5344CB8AC3E}">
        <p14:creationId xmlns:p14="http://schemas.microsoft.com/office/powerpoint/2010/main" val="11886361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Welcome 4">
    <p:spTree>
      <p:nvGrpSpPr>
        <p:cNvPr id="1" name=""/>
        <p:cNvGrpSpPr/>
        <p:nvPr/>
      </p:nvGrpSpPr>
      <p:grpSpPr>
        <a:xfrm>
          <a:off x="0" y="0"/>
          <a:ext cx="0" cy="0"/>
          <a:chOff x="0" y="0"/>
          <a:chExt cx="0" cy="0"/>
        </a:xfrm>
      </p:grpSpPr>
      <p:sp>
        <p:nvSpPr>
          <p:cNvPr id="4" name="Rectangle 3"/>
          <p:cNvSpPr/>
          <p:nvPr/>
        </p:nvSpPr>
        <p:spPr>
          <a:xfrm>
            <a:off x="2" y="-2"/>
            <a:ext cx="12192000" cy="4222046"/>
          </a:xfrm>
          <a:prstGeom prst="rect">
            <a:avLst/>
          </a:prstGeom>
          <a:solidFill>
            <a:schemeClr val="accent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p>
        </p:txBody>
      </p:sp>
      <p:sp>
        <p:nvSpPr>
          <p:cNvPr id="30" name="Picture Placeholder 2"/>
          <p:cNvSpPr>
            <a:spLocks noGrp="1"/>
          </p:cNvSpPr>
          <p:nvPr>
            <p:ph type="pic" sz="quarter" idx="24"/>
          </p:nvPr>
        </p:nvSpPr>
        <p:spPr>
          <a:xfrm>
            <a:off x="5253114" y="1038586"/>
            <a:ext cx="1696851" cy="1696851"/>
          </a:xfrm>
          <a:prstGeom prst="ellipse">
            <a:avLst/>
          </a:prstGeom>
          <a:ln>
            <a:noFill/>
          </a:ln>
        </p:spPr>
        <p:txBody>
          <a:bodyPr lIns="121850" tIns="60926" rIns="121850" bIns="60926" anchor="t">
            <a:normAutofit/>
          </a:bodyPr>
          <a:lstStyle>
            <a:lvl1pPr marL="0" indent="0" algn="ctr">
              <a:buNone/>
              <a:defRPr sz="1200">
                <a:solidFill>
                  <a:srgbClr val="7F7F7F"/>
                </a:solidFill>
                <a:latin typeface="Lato Regular"/>
                <a:cs typeface="Lato Regular"/>
              </a:defRPr>
            </a:lvl1pPr>
          </a:lstStyle>
          <a:p>
            <a:r>
              <a:rPr lang="en-US" smtClean="0"/>
              <a:t>Click icon to add picture</a:t>
            </a:r>
            <a:endParaRPr lang="id-ID" dirty="0"/>
          </a:p>
        </p:txBody>
      </p:sp>
      <p:sp>
        <p:nvSpPr>
          <p:cNvPr id="31" name="Text Placeholder 7"/>
          <p:cNvSpPr>
            <a:spLocks noGrp="1"/>
          </p:cNvSpPr>
          <p:nvPr>
            <p:ph type="body" sz="quarter" idx="10" hasCustomPrompt="1"/>
          </p:nvPr>
        </p:nvSpPr>
        <p:spPr>
          <a:xfrm>
            <a:off x="2505437" y="2906621"/>
            <a:ext cx="7200000" cy="258754"/>
          </a:xfrm>
          <a:prstGeom prst="rect">
            <a:avLst/>
          </a:prstGeom>
        </p:spPr>
        <p:txBody>
          <a:bodyPr vert="horz" lIns="0" tIns="51921" rIns="0" bIns="51921" anchor="ctr"/>
          <a:lstStyle>
            <a:lvl1pPr marL="0" indent="0" algn="ctr">
              <a:lnSpc>
                <a:spcPct val="100000"/>
              </a:lnSpc>
              <a:spcBef>
                <a:spcPts val="0"/>
              </a:spcBef>
              <a:buNone/>
              <a:defRPr sz="1800" b="1">
                <a:solidFill>
                  <a:schemeClr val="bg1"/>
                </a:solidFill>
                <a:latin typeface="Lato"/>
                <a:cs typeface="Lato"/>
              </a:defRPr>
            </a:lvl1pPr>
          </a:lstStyle>
          <a:p>
            <a:r>
              <a:rPr lang="en-US" sz="2000" dirty="0" smtClean="0">
                <a:latin typeface="Open Sans" panose="020B0606030504020204" pitchFamily="34" charset="0"/>
                <a:ea typeface="Open Sans" panose="020B0606030504020204" pitchFamily="34" charset="0"/>
                <a:cs typeface="Open Sans" panose="020B0606030504020204" pitchFamily="34" charset="0"/>
              </a:rPr>
              <a:t>John Doe</a:t>
            </a:r>
            <a:endParaRPr lang="en-US" sz="2000" dirty="0">
              <a:latin typeface="Open Sans" panose="020B0606030504020204" pitchFamily="34" charset="0"/>
              <a:ea typeface="Open Sans" panose="020B0606030504020204" pitchFamily="34" charset="0"/>
              <a:cs typeface="Open Sans" panose="020B0606030504020204" pitchFamily="34" charset="0"/>
            </a:endParaRPr>
          </a:p>
        </p:txBody>
      </p:sp>
      <p:sp>
        <p:nvSpPr>
          <p:cNvPr id="32" name="Text Placeholder 7"/>
          <p:cNvSpPr>
            <a:spLocks noGrp="1"/>
          </p:cNvSpPr>
          <p:nvPr>
            <p:ph type="body" sz="quarter" idx="11" hasCustomPrompt="1"/>
          </p:nvPr>
        </p:nvSpPr>
        <p:spPr>
          <a:xfrm>
            <a:off x="2505437" y="3255884"/>
            <a:ext cx="7200000" cy="207683"/>
          </a:xfrm>
          <a:prstGeom prst="rect">
            <a:avLst/>
          </a:prstGeom>
        </p:spPr>
        <p:txBody>
          <a:bodyPr vert="horz" lIns="0" tIns="51921" rIns="0" bIns="51921" anchor="ctr"/>
          <a:lstStyle>
            <a:lvl1pPr marL="0" indent="0" algn="ctr">
              <a:lnSpc>
                <a:spcPct val="100000"/>
              </a:lnSpc>
              <a:spcBef>
                <a:spcPts val="0"/>
              </a:spcBef>
              <a:buNone/>
              <a:defRPr sz="1400" b="0">
                <a:solidFill>
                  <a:schemeClr val="accent3"/>
                </a:solidFill>
                <a:latin typeface="Lato Light"/>
                <a:cs typeface="Lato Light"/>
              </a:defRPr>
            </a:lvl1pPr>
          </a:lstStyle>
          <a:p>
            <a:r>
              <a:rPr lang="en-US" sz="1200" dirty="0" smtClean="0">
                <a:latin typeface="Open Sans" panose="020B0606030504020204" pitchFamily="34" charset="0"/>
                <a:ea typeface="Open Sans" panose="020B0606030504020204" pitchFamily="34" charset="0"/>
                <a:cs typeface="Open Sans" panose="020B0606030504020204" pitchFamily="34" charset="0"/>
              </a:rPr>
              <a:t>Europe and Asia Sales Manager</a:t>
            </a:r>
            <a:endParaRPr lang="en-US" sz="1200" dirty="0">
              <a:latin typeface="Open Sans" panose="020B0606030504020204" pitchFamily="34" charset="0"/>
              <a:ea typeface="Open Sans" panose="020B0606030504020204" pitchFamily="34" charset="0"/>
              <a:cs typeface="Open Sans" panose="020B0606030504020204" pitchFamily="34" charset="0"/>
            </a:endParaRPr>
          </a:p>
        </p:txBody>
      </p:sp>
      <p:sp>
        <p:nvSpPr>
          <p:cNvPr id="33" name="Text Placeholder 7"/>
          <p:cNvSpPr>
            <a:spLocks noGrp="1"/>
          </p:cNvSpPr>
          <p:nvPr>
            <p:ph type="body" sz="quarter" idx="17" hasCustomPrompt="1"/>
          </p:nvPr>
        </p:nvSpPr>
        <p:spPr>
          <a:xfrm>
            <a:off x="5799735" y="3499548"/>
            <a:ext cx="611403" cy="452934"/>
          </a:xfrm>
          <a:prstGeom prst="rect">
            <a:avLst/>
          </a:prstGeom>
        </p:spPr>
        <p:txBody>
          <a:bodyPr vert="horz" lIns="0" tIns="51921" rIns="0" bIns="51921" anchor="ctr"/>
          <a:lstStyle>
            <a:lvl1pPr marL="0" indent="0" algn="ctr">
              <a:lnSpc>
                <a:spcPct val="100000"/>
              </a:lnSpc>
              <a:spcBef>
                <a:spcPts val="0"/>
              </a:spcBef>
              <a:buNone/>
              <a:defRPr sz="1800" b="1">
                <a:solidFill>
                  <a:schemeClr val="bg1"/>
                </a:solidFill>
                <a:latin typeface="FontAwesome" pitchFamily="50" charset="0"/>
                <a:cs typeface="FontAwesome" pitchFamily="50" charset="0"/>
              </a:defRPr>
            </a:lvl1pPr>
          </a:lstStyle>
          <a:p>
            <a:r>
              <a:rPr lang="en-US" sz="2000" dirty="0" smtClean="0">
                <a:ea typeface="FontAwesome"/>
                <a:sym typeface="FontAwesome"/>
              </a:rPr>
              <a:t> </a:t>
            </a:r>
            <a:endParaRPr lang="en-US" dirty="0"/>
          </a:p>
        </p:txBody>
      </p:sp>
      <p:sp>
        <p:nvSpPr>
          <p:cNvPr id="34" name="Text Placeholder 2"/>
          <p:cNvSpPr>
            <a:spLocks noGrp="1"/>
          </p:cNvSpPr>
          <p:nvPr>
            <p:ph type="body" sz="quarter" idx="16" hasCustomPrompt="1"/>
          </p:nvPr>
        </p:nvSpPr>
        <p:spPr>
          <a:xfrm>
            <a:off x="1774487" y="4981316"/>
            <a:ext cx="8656456" cy="1046962"/>
          </a:xfrm>
          <a:prstGeom prst="rect">
            <a:avLst/>
          </a:prstGeom>
        </p:spPr>
        <p:txBody>
          <a:bodyPr vert="horz" lIns="0" tIns="0" rIns="0" bIns="0"/>
          <a:lstStyle>
            <a:lvl1pPr marL="0" indent="0" algn="ctr">
              <a:lnSpc>
                <a:spcPct val="150000"/>
              </a:lnSpc>
              <a:spcBef>
                <a:spcPts val="0"/>
              </a:spcBef>
              <a:buNone/>
              <a:defRPr sz="1200" b="0" baseline="0">
                <a:solidFill>
                  <a:schemeClr val="tx1">
                    <a:lumMod val="50000"/>
                    <a:lumOff val="50000"/>
                  </a:schemeClr>
                </a:solidFill>
                <a:latin typeface="Lato Regular"/>
                <a:cs typeface="Lato Regular"/>
              </a:defRPr>
            </a:lvl1pPr>
          </a:lstStyle>
          <a:p>
            <a:pPr lvl="0"/>
            <a:r>
              <a:rPr lang="en-US" sz="1400" dirty="0" err="1" smtClean="0">
                <a:latin typeface="Open Sans" panose="020B0606030504020204" pitchFamily="34" charset="0"/>
                <a:ea typeface="Open Sans" panose="020B0606030504020204" pitchFamily="34" charset="0"/>
                <a:cs typeface="Open Sans" panose="020B0606030504020204" pitchFamily="34" charset="0"/>
              </a:rPr>
              <a:t>Donec</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vel</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nisl</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nec</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risus</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vulputate</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placerat</a:t>
            </a:r>
            <a:r>
              <a:rPr lang="en-US" sz="1400" dirty="0" smtClean="0">
                <a:latin typeface="Open Sans" panose="020B0606030504020204" pitchFamily="34" charset="0"/>
                <a:ea typeface="Open Sans" panose="020B0606030504020204" pitchFamily="34" charset="0"/>
                <a:cs typeface="Open Sans" panose="020B0606030504020204" pitchFamily="34" charset="0"/>
              </a:rPr>
              <a:t> in at ligula. </a:t>
            </a:r>
            <a:r>
              <a:rPr lang="en-US" sz="1400" dirty="0" err="1" smtClean="0">
                <a:latin typeface="Open Sans" panose="020B0606030504020204" pitchFamily="34" charset="0"/>
                <a:ea typeface="Open Sans" panose="020B0606030504020204" pitchFamily="34" charset="0"/>
                <a:cs typeface="Open Sans" panose="020B0606030504020204" pitchFamily="34" charset="0"/>
              </a:rPr>
              <a:t>Donec</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auctor</a:t>
            </a:r>
            <a:r>
              <a:rPr lang="en-US" sz="1400" dirty="0" smtClean="0">
                <a:latin typeface="Open Sans" panose="020B0606030504020204" pitchFamily="34" charset="0"/>
                <a:ea typeface="Open Sans" panose="020B0606030504020204" pitchFamily="34" charset="0"/>
                <a:cs typeface="Open Sans" panose="020B0606030504020204" pitchFamily="34" charset="0"/>
              </a:rPr>
              <a:t> magna </a:t>
            </a:r>
            <a:r>
              <a:rPr lang="en-US" sz="1400" dirty="0" err="1" smtClean="0">
                <a:latin typeface="Open Sans" panose="020B0606030504020204" pitchFamily="34" charset="0"/>
                <a:ea typeface="Open Sans" panose="020B0606030504020204" pitchFamily="34" charset="0"/>
                <a:cs typeface="Open Sans" panose="020B0606030504020204" pitchFamily="34" charset="0"/>
              </a:rPr>
              <a:t>nec</a:t>
            </a:r>
            <a:r>
              <a:rPr lang="en-US" sz="1400" dirty="0" smtClean="0">
                <a:latin typeface="Open Sans" panose="020B0606030504020204" pitchFamily="34" charset="0"/>
                <a:ea typeface="Open Sans" panose="020B0606030504020204" pitchFamily="34" charset="0"/>
                <a:cs typeface="Open Sans" panose="020B0606030504020204" pitchFamily="34" charset="0"/>
              </a:rPr>
              <a:t> lacus </a:t>
            </a:r>
            <a:r>
              <a:rPr lang="en-US" sz="1400" dirty="0" err="1" smtClean="0">
                <a:latin typeface="Open Sans" panose="020B0606030504020204" pitchFamily="34" charset="0"/>
                <a:ea typeface="Open Sans" panose="020B0606030504020204" pitchFamily="34" charset="0"/>
                <a:cs typeface="Open Sans" panose="020B0606030504020204" pitchFamily="34" charset="0"/>
              </a:rPr>
              <a:t>porttitor</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hendrerit</a:t>
            </a:r>
            <a:r>
              <a:rPr lang="en-US" sz="1400" dirty="0" smtClean="0">
                <a:latin typeface="Open Sans" panose="020B0606030504020204" pitchFamily="34" charset="0"/>
                <a:ea typeface="Open Sans" panose="020B0606030504020204" pitchFamily="34" charset="0"/>
                <a:cs typeface="Open Sans" panose="020B0606030504020204" pitchFamily="34" charset="0"/>
              </a:rPr>
              <a:t>. In </a:t>
            </a:r>
            <a:r>
              <a:rPr lang="en-US" sz="1400" dirty="0" err="1" smtClean="0">
                <a:latin typeface="Open Sans" panose="020B0606030504020204" pitchFamily="34" charset="0"/>
                <a:ea typeface="Open Sans" panose="020B0606030504020204" pitchFamily="34" charset="0"/>
                <a:cs typeface="Open Sans" panose="020B0606030504020204" pitchFamily="34" charset="0"/>
              </a:rPr>
              <a:t>pulvinar</a:t>
            </a:r>
            <a:r>
              <a:rPr lang="en-US" sz="1400" dirty="0" smtClean="0">
                <a:latin typeface="Open Sans" panose="020B0606030504020204" pitchFamily="34" charset="0"/>
                <a:ea typeface="Open Sans" panose="020B0606030504020204" pitchFamily="34" charset="0"/>
                <a:cs typeface="Open Sans" panose="020B0606030504020204" pitchFamily="34" charset="0"/>
              </a:rPr>
              <a:t> quam vitae </a:t>
            </a:r>
            <a:r>
              <a:rPr lang="en-US" sz="1400" dirty="0" err="1" smtClean="0">
                <a:latin typeface="Open Sans" panose="020B0606030504020204" pitchFamily="34" charset="0"/>
                <a:ea typeface="Open Sans" panose="020B0606030504020204" pitchFamily="34" charset="0"/>
                <a:cs typeface="Open Sans" panose="020B0606030504020204" pitchFamily="34" charset="0"/>
              </a:rPr>
              <a:t>pellentesque</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aliquam</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Fusce</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venenatis</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lorem</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faucibus</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commodo</a:t>
            </a:r>
            <a:r>
              <a:rPr lang="en-US" sz="1400" dirty="0" smtClean="0">
                <a:latin typeface="Open Sans" panose="020B0606030504020204" pitchFamily="34" charset="0"/>
                <a:ea typeface="Open Sans" panose="020B0606030504020204" pitchFamily="34" charset="0"/>
                <a:cs typeface="Open Sans" panose="020B0606030504020204" pitchFamily="34" charset="0"/>
              </a:rPr>
              <a:t> magna </a:t>
            </a:r>
            <a:r>
              <a:rPr lang="en-US" sz="1400" dirty="0" err="1" smtClean="0">
                <a:latin typeface="Open Sans" panose="020B0606030504020204" pitchFamily="34" charset="0"/>
                <a:ea typeface="Open Sans" panose="020B0606030504020204" pitchFamily="34" charset="0"/>
                <a:cs typeface="Open Sans" panose="020B0606030504020204" pitchFamily="34" charset="0"/>
              </a:rPr>
              <a:t>eget</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egestas</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orci</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Nullam</a:t>
            </a:r>
            <a:r>
              <a:rPr lang="en-US" sz="1400" dirty="0" smtClean="0">
                <a:latin typeface="Open Sans" panose="020B0606030504020204" pitchFamily="34" charset="0"/>
                <a:ea typeface="Open Sans" panose="020B0606030504020204" pitchFamily="34" charset="0"/>
                <a:cs typeface="Open Sans" panose="020B0606030504020204" pitchFamily="34" charset="0"/>
              </a:rPr>
              <a:t>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risus</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congue</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hendrerit</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enim</a:t>
            </a:r>
            <a:r>
              <a:rPr lang="en-US" sz="1400" dirty="0" smtClean="0">
                <a:latin typeface="Open Sans" panose="020B0606030504020204" pitchFamily="34" charset="0"/>
                <a:ea typeface="Open Sans" panose="020B0606030504020204" pitchFamily="34" charset="0"/>
                <a:cs typeface="Open Sans" panose="020B0606030504020204" pitchFamily="34" charset="0"/>
              </a:rPr>
              <a:t> id, dictum abo </a:t>
            </a:r>
            <a:r>
              <a:rPr lang="en-US" sz="1400" dirty="0" err="1" smtClean="0">
                <a:latin typeface="Open Sans" panose="020B0606030504020204" pitchFamily="34" charset="0"/>
                <a:ea typeface="Open Sans" panose="020B0606030504020204" pitchFamily="34" charset="0"/>
                <a:cs typeface="Open Sans" panose="020B0606030504020204" pitchFamily="34" charset="0"/>
              </a:rPr>
              <a:t>zacomic</a:t>
            </a:r>
            <a:r>
              <a:rPr lang="en-US" sz="1400" dirty="0" smtClean="0">
                <a:latin typeface="Open Sans" panose="020B0606030504020204" pitchFamily="34" charset="0"/>
                <a:ea typeface="Open Sans" panose="020B0606030504020204" pitchFamily="34" charset="0"/>
                <a:cs typeface="Open Sans" panose="020B0606030504020204" pitchFamily="34" charset="0"/>
              </a:rPr>
              <a:t> quam. </a:t>
            </a:r>
          </a:p>
        </p:txBody>
      </p:sp>
    </p:spTree>
    <p:extLst>
      <p:ext uri="{BB962C8B-B14F-4D97-AF65-F5344CB8AC3E}">
        <p14:creationId xmlns:p14="http://schemas.microsoft.com/office/powerpoint/2010/main" val="34883161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53" presetClass="entr" presetSubtype="16" fill="hold" grpId="0" nodeType="withEffect" nodePh="1">
                                  <p:stCondLst>
                                    <p:cond delay="0"/>
                                  </p:stCondLst>
                                  <p:endCondLst>
                                    <p:cond evt="begin" delay="0">
                                      <p:tn val="8"/>
                                    </p:cond>
                                  </p:endCondLst>
                                  <p:childTnLst>
                                    <p:set>
                                      <p:cBhvr>
                                        <p:cTn id="9" dur="1" fill="hold">
                                          <p:stCondLst>
                                            <p:cond delay="0"/>
                                          </p:stCondLst>
                                        </p:cTn>
                                        <p:tgtEl>
                                          <p:spTgt spid="30"/>
                                        </p:tgtEl>
                                        <p:attrNameLst>
                                          <p:attrName>style.visibility</p:attrName>
                                        </p:attrNameLst>
                                      </p:cBhvr>
                                      <p:to>
                                        <p:strVal val="visible"/>
                                      </p:to>
                                    </p:set>
                                    <p:anim calcmode="lin" valueType="num">
                                      <p:cBhvr>
                                        <p:cTn id="10" dur="500" fill="hold"/>
                                        <p:tgtEl>
                                          <p:spTgt spid="30"/>
                                        </p:tgtEl>
                                        <p:attrNameLst>
                                          <p:attrName>ppt_w</p:attrName>
                                        </p:attrNameLst>
                                      </p:cBhvr>
                                      <p:tavLst>
                                        <p:tav tm="0">
                                          <p:val>
                                            <p:fltVal val="0"/>
                                          </p:val>
                                        </p:tav>
                                        <p:tav tm="100000">
                                          <p:val>
                                            <p:strVal val="#ppt_w"/>
                                          </p:val>
                                        </p:tav>
                                      </p:tavLst>
                                    </p:anim>
                                    <p:anim calcmode="lin" valueType="num">
                                      <p:cBhvr>
                                        <p:cTn id="11" dur="500" fill="hold"/>
                                        <p:tgtEl>
                                          <p:spTgt spid="30"/>
                                        </p:tgtEl>
                                        <p:attrNameLst>
                                          <p:attrName>ppt_h</p:attrName>
                                        </p:attrNameLst>
                                      </p:cBhvr>
                                      <p:tavLst>
                                        <p:tav tm="0">
                                          <p:val>
                                            <p:fltVal val="0"/>
                                          </p:val>
                                        </p:tav>
                                        <p:tav tm="100000">
                                          <p:val>
                                            <p:strVal val="#ppt_h"/>
                                          </p:val>
                                        </p:tav>
                                      </p:tavLst>
                                    </p:anim>
                                    <p:animEffect transition="in" filter="fade">
                                      <p:cBhvr>
                                        <p:cTn id="12" dur="500"/>
                                        <p:tgtEl>
                                          <p:spTgt spid="30"/>
                                        </p:tgtEl>
                                      </p:cBhvr>
                                    </p:animEffect>
                                  </p:childTnLst>
                                </p:cTn>
                              </p:par>
                              <p:par>
                                <p:cTn id="13" presetID="42" presetClass="entr" presetSubtype="0" fill="hold" grpId="0" nodeType="withEffect">
                                  <p:stCondLst>
                                    <p:cond delay="200"/>
                                  </p:stCondLst>
                                  <p:childTnLst>
                                    <p:set>
                                      <p:cBhvr>
                                        <p:cTn id="14" dur="1" fill="hold">
                                          <p:stCondLst>
                                            <p:cond delay="0"/>
                                          </p:stCondLst>
                                        </p:cTn>
                                        <p:tgtEl>
                                          <p:spTgt spid="31">
                                            <p:txEl>
                                              <p:pRg st="0" end="0"/>
                                            </p:txEl>
                                          </p:spTgt>
                                        </p:tgtEl>
                                        <p:attrNameLst>
                                          <p:attrName>style.visibility</p:attrName>
                                        </p:attrNameLst>
                                      </p:cBhvr>
                                      <p:to>
                                        <p:strVal val="visible"/>
                                      </p:to>
                                    </p:set>
                                    <p:animEffect transition="in" filter="fade">
                                      <p:cBhvr>
                                        <p:cTn id="15" dur="400"/>
                                        <p:tgtEl>
                                          <p:spTgt spid="31">
                                            <p:txEl>
                                              <p:pRg st="0" end="0"/>
                                            </p:txEl>
                                          </p:spTgt>
                                        </p:tgtEl>
                                      </p:cBhvr>
                                    </p:animEffect>
                                    <p:anim calcmode="lin" valueType="num">
                                      <p:cBhvr>
                                        <p:cTn id="16" dur="400" fill="hold"/>
                                        <p:tgtEl>
                                          <p:spTgt spid="31">
                                            <p:txEl>
                                              <p:pRg st="0" end="0"/>
                                            </p:txEl>
                                          </p:spTgt>
                                        </p:tgtEl>
                                        <p:attrNameLst>
                                          <p:attrName>ppt_x</p:attrName>
                                        </p:attrNameLst>
                                      </p:cBhvr>
                                      <p:tavLst>
                                        <p:tav tm="0">
                                          <p:val>
                                            <p:strVal val="#ppt_x"/>
                                          </p:val>
                                        </p:tav>
                                        <p:tav tm="100000">
                                          <p:val>
                                            <p:strVal val="#ppt_x"/>
                                          </p:val>
                                        </p:tav>
                                      </p:tavLst>
                                    </p:anim>
                                    <p:anim calcmode="lin" valueType="num">
                                      <p:cBhvr>
                                        <p:cTn id="17" dur="400" fill="hold"/>
                                        <p:tgtEl>
                                          <p:spTgt spid="31">
                                            <p:txEl>
                                              <p:pRg st="0" end="0"/>
                                            </p:txEl>
                                          </p:spTgt>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200"/>
                                  </p:stCondLst>
                                  <p:childTnLst>
                                    <p:set>
                                      <p:cBhvr>
                                        <p:cTn id="19" dur="1" fill="hold">
                                          <p:stCondLst>
                                            <p:cond delay="0"/>
                                          </p:stCondLst>
                                        </p:cTn>
                                        <p:tgtEl>
                                          <p:spTgt spid="32">
                                            <p:txEl>
                                              <p:pRg st="0" end="0"/>
                                            </p:txEl>
                                          </p:spTgt>
                                        </p:tgtEl>
                                        <p:attrNameLst>
                                          <p:attrName>style.visibility</p:attrName>
                                        </p:attrNameLst>
                                      </p:cBhvr>
                                      <p:to>
                                        <p:strVal val="visible"/>
                                      </p:to>
                                    </p:set>
                                    <p:animEffect transition="in" filter="fade">
                                      <p:cBhvr>
                                        <p:cTn id="20" dur="500"/>
                                        <p:tgtEl>
                                          <p:spTgt spid="32">
                                            <p:txEl>
                                              <p:pRg st="0" end="0"/>
                                            </p:txEl>
                                          </p:spTgt>
                                        </p:tgtEl>
                                      </p:cBhvr>
                                    </p:animEffect>
                                    <p:anim calcmode="lin" valueType="num">
                                      <p:cBhvr>
                                        <p:cTn id="21" dur="500" fill="hold"/>
                                        <p:tgtEl>
                                          <p:spTgt spid="32">
                                            <p:txEl>
                                              <p:pRg st="0" end="0"/>
                                            </p:txEl>
                                          </p:spTgt>
                                        </p:tgtEl>
                                        <p:attrNameLst>
                                          <p:attrName>ppt_x</p:attrName>
                                        </p:attrNameLst>
                                      </p:cBhvr>
                                      <p:tavLst>
                                        <p:tav tm="0">
                                          <p:val>
                                            <p:strVal val="#ppt_x"/>
                                          </p:val>
                                        </p:tav>
                                        <p:tav tm="100000">
                                          <p:val>
                                            <p:strVal val="#ppt_x"/>
                                          </p:val>
                                        </p:tav>
                                      </p:tavLst>
                                    </p:anim>
                                    <p:anim calcmode="lin" valueType="num">
                                      <p:cBhvr>
                                        <p:cTn id="22" dur="500" fill="hold"/>
                                        <p:tgtEl>
                                          <p:spTgt spid="32">
                                            <p:txEl>
                                              <p:pRg st="0" end="0"/>
                                            </p:txEl>
                                          </p:spTgt>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200"/>
                                  </p:stCondLst>
                                  <p:childTnLst>
                                    <p:set>
                                      <p:cBhvr>
                                        <p:cTn id="24" dur="1" fill="hold">
                                          <p:stCondLst>
                                            <p:cond delay="0"/>
                                          </p:stCondLst>
                                        </p:cTn>
                                        <p:tgtEl>
                                          <p:spTgt spid="33">
                                            <p:txEl>
                                              <p:pRg st="0" end="0"/>
                                            </p:txEl>
                                          </p:spTgt>
                                        </p:tgtEl>
                                        <p:attrNameLst>
                                          <p:attrName>style.visibility</p:attrName>
                                        </p:attrNameLst>
                                      </p:cBhvr>
                                      <p:to>
                                        <p:strVal val="visible"/>
                                      </p:to>
                                    </p:set>
                                    <p:animEffect transition="in" filter="fade">
                                      <p:cBhvr>
                                        <p:cTn id="25" dur="400"/>
                                        <p:tgtEl>
                                          <p:spTgt spid="33">
                                            <p:txEl>
                                              <p:pRg st="0" end="0"/>
                                            </p:txEl>
                                          </p:spTgt>
                                        </p:tgtEl>
                                      </p:cBhvr>
                                    </p:animEffect>
                                    <p:anim calcmode="lin" valueType="num">
                                      <p:cBhvr>
                                        <p:cTn id="26" dur="400" fill="hold"/>
                                        <p:tgtEl>
                                          <p:spTgt spid="33">
                                            <p:txEl>
                                              <p:pRg st="0" end="0"/>
                                            </p:txEl>
                                          </p:spTgt>
                                        </p:tgtEl>
                                        <p:attrNameLst>
                                          <p:attrName>ppt_x</p:attrName>
                                        </p:attrNameLst>
                                      </p:cBhvr>
                                      <p:tavLst>
                                        <p:tav tm="0">
                                          <p:val>
                                            <p:strVal val="#ppt_x"/>
                                          </p:val>
                                        </p:tav>
                                        <p:tav tm="100000">
                                          <p:val>
                                            <p:strVal val="#ppt_x"/>
                                          </p:val>
                                        </p:tav>
                                      </p:tavLst>
                                    </p:anim>
                                    <p:anim calcmode="lin" valueType="num">
                                      <p:cBhvr>
                                        <p:cTn id="27" dur="400" fill="hold"/>
                                        <p:tgtEl>
                                          <p:spTgt spid="33">
                                            <p:txEl>
                                              <p:pRg st="0" end="0"/>
                                            </p:txEl>
                                          </p:spTgt>
                                        </p:tgtEl>
                                        <p:attrNameLst>
                                          <p:attrName>ppt_y</p:attrName>
                                        </p:attrNameLst>
                                      </p:cBhvr>
                                      <p:tavLst>
                                        <p:tav tm="0">
                                          <p:val>
                                            <p:strVal val="#ppt_y+.1"/>
                                          </p:val>
                                        </p:tav>
                                        <p:tav tm="100000">
                                          <p:val>
                                            <p:strVal val="#ppt_y"/>
                                          </p:val>
                                        </p:tav>
                                      </p:tavLst>
                                    </p:anim>
                                  </p:childTnLst>
                                </p:cTn>
                              </p:par>
                              <p:par>
                                <p:cTn id="28" presetID="10" presetClass="entr" presetSubtype="0" fill="hold" grpId="0" nodeType="withEffect">
                                  <p:stCondLst>
                                    <p:cond delay="800"/>
                                  </p:stCondLst>
                                  <p:childTnLst>
                                    <p:set>
                                      <p:cBhvr>
                                        <p:cTn id="29" dur="1" fill="hold">
                                          <p:stCondLst>
                                            <p:cond delay="0"/>
                                          </p:stCondLst>
                                        </p:cTn>
                                        <p:tgtEl>
                                          <p:spTgt spid="34">
                                            <p:txEl>
                                              <p:pRg st="0" end="0"/>
                                            </p:txEl>
                                          </p:spTgt>
                                        </p:tgtEl>
                                        <p:attrNameLst>
                                          <p:attrName>style.visibility</p:attrName>
                                        </p:attrNameLst>
                                      </p:cBhvr>
                                      <p:to>
                                        <p:strVal val="visible"/>
                                      </p:to>
                                    </p:set>
                                    <p:animEffect transition="in" filter="fade">
                                      <p:cBhvr>
                                        <p:cTn id="30" dur="500"/>
                                        <p:tgtEl>
                                          <p:spTgt spid="3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0" grpId="0"/>
      <p:bldP spid="31" grpId="0" build="p">
        <p:tmplLst>
          <p:tmpl lvl="1">
            <p:tnLst>
              <p:par>
                <p:cTn presetID="42" presetClass="entr" presetSubtype="0" fill="hold" nodeType="withEffect">
                  <p:stCondLst>
                    <p:cond delay="200"/>
                  </p:stCondLst>
                  <p:childTnLst>
                    <p:set>
                      <p:cBhvr>
                        <p:cTn dur="1" fill="hold">
                          <p:stCondLst>
                            <p:cond delay="0"/>
                          </p:stCondLst>
                        </p:cTn>
                        <p:tgtEl>
                          <p:spTgt spid="31"/>
                        </p:tgtEl>
                        <p:attrNameLst>
                          <p:attrName>style.visibility</p:attrName>
                        </p:attrNameLst>
                      </p:cBhvr>
                      <p:to>
                        <p:strVal val="visible"/>
                      </p:to>
                    </p:set>
                    <p:animEffect transition="in" filter="fade">
                      <p:cBhvr>
                        <p:cTn dur="400"/>
                        <p:tgtEl>
                          <p:spTgt spid="31"/>
                        </p:tgtEl>
                      </p:cBhvr>
                    </p:animEffect>
                    <p:anim calcmode="lin" valueType="num">
                      <p:cBhvr>
                        <p:cTn dur="400" fill="hold"/>
                        <p:tgtEl>
                          <p:spTgt spid="31"/>
                        </p:tgtEl>
                        <p:attrNameLst>
                          <p:attrName>ppt_x</p:attrName>
                        </p:attrNameLst>
                      </p:cBhvr>
                      <p:tavLst>
                        <p:tav tm="0">
                          <p:val>
                            <p:strVal val="#ppt_x"/>
                          </p:val>
                        </p:tav>
                        <p:tav tm="100000">
                          <p:val>
                            <p:strVal val="#ppt_x"/>
                          </p:val>
                        </p:tav>
                      </p:tavLst>
                    </p:anim>
                    <p:anim calcmode="lin" valueType="num">
                      <p:cBhvr>
                        <p:cTn dur="400" fill="hold"/>
                        <p:tgtEl>
                          <p:spTgt spid="31"/>
                        </p:tgtEl>
                        <p:attrNameLst>
                          <p:attrName>ppt_y</p:attrName>
                        </p:attrNameLst>
                      </p:cBhvr>
                      <p:tavLst>
                        <p:tav tm="0">
                          <p:val>
                            <p:strVal val="#ppt_y+.1"/>
                          </p:val>
                        </p:tav>
                        <p:tav tm="100000">
                          <p:val>
                            <p:strVal val="#ppt_y"/>
                          </p:val>
                        </p:tav>
                      </p:tavLst>
                    </p:anim>
                  </p:childTnLst>
                </p:cTn>
              </p:par>
            </p:tnLst>
          </p:tmpl>
        </p:tmplLst>
      </p:bldP>
      <p:bldP spid="32" grpId="0" build="p">
        <p:tmplLst>
          <p:tmpl lvl="1">
            <p:tnLst>
              <p:par>
                <p:cTn presetID="42" presetClass="entr" presetSubtype="0" fill="hold" nodeType="withEffect">
                  <p:stCondLst>
                    <p:cond delay="200"/>
                  </p:stCondLst>
                  <p:childTnLst>
                    <p:set>
                      <p:cBhvr>
                        <p:cTn dur="1" fill="hold">
                          <p:stCondLst>
                            <p:cond delay="0"/>
                          </p:stCondLst>
                        </p:cTn>
                        <p:tgtEl>
                          <p:spTgt spid="32"/>
                        </p:tgtEl>
                        <p:attrNameLst>
                          <p:attrName>style.visibility</p:attrName>
                        </p:attrNameLst>
                      </p:cBhvr>
                      <p:to>
                        <p:strVal val="visible"/>
                      </p:to>
                    </p:set>
                    <p:animEffect transition="in" filter="fade">
                      <p:cBhvr>
                        <p:cTn dur="500"/>
                        <p:tgtEl>
                          <p:spTgt spid="32"/>
                        </p:tgtEl>
                      </p:cBhvr>
                    </p:animEffect>
                    <p:anim calcmode="lin" valueType="num">
                      <p:cBhvr>
                        <p:cTn dur="500" fill="hold"/>
                        <p:tgtEl>
                          <p:spTgt spid="32"/>
                        </p:tgtEl>
                        <p:attrNameLst>
                          <p:attrName>ppt_x</p:attrName>
                        </p:attrNameLst>
                      </p:cBhvr>
                      <p:tavLst>
                        <p:tav tm="0">
                          <p:val>
                            <p:strVal val="#ppt_x"/>
                          </p:val>
                        </p:tav>
                        <p:tav tm="100000">
                          <p:val>
                            <p:strVal val="#ppt_x"/>
                          </p:val>
                        </p:tav>
                      </p:tavLst>
                    </p:anim>
                    <p:anim calcmode="lin" valueType="num">
                      <p:cBhvr>
                        <p:cTn dur="500" fill="hold"/>
                        <p:tgtEl>
                          <p:spTgt spid="32"/>
                        </p:tgtEl>
                        <p:attrNameLst>
                          <p:attrName>ppt_y</p:attrName>
                        </p:attrNameLst>
                      </p:cBhvr>
                      <p:tavLst>
                        <p:tav tm="0">
                          <p:val>
                            <p:strVal val="#ppt_y+.1"/>
                          </p:val>
                        </p:tav>
                        <p:tav tm="100000">
                          <p:val>
                            <p:strVal val="#ppt_y"/>
                          </p:val>
                        </p:tav>
                      </p:tavLst>
                    </p:anim>
                  </p:childTnLst>
                </p:cTn>
              </p:par>
            </p:tnLst>
          </p:tmpl>
        </p:tmplLst>
      </p:bldP>
      <p:bldP spid="33" grpId="0" build="p">
        <p:tmplLst>
          <p:tmpl lvl="1">
            <p:tnLst>
              <p:par>
                <p:cTn presetID="42" presetClass="entr" presetSubtype="0" fill="hold" nodeType="withEffect">
                  <p:stCondLst>
                    <p:cond delay="200"/>
                  </p:stCondLst>
                  <p:childTnLst>
                    <p:set>
                      <p:cBhvr>
                        <p:cTn dur="1" fill="hold">
                          <p:stCondLst>
                            <p:cond delay="0"/>
                          </p:stCondLst>
                        </p:cTn>
                        <p:tgtEl>
                          <p:spTgt spid="33"/>
                        </p:tgtEl>
                        <p:attrNameLst>
                          <p:attrName>style.visibility</p:attrName>
                        </p:attrNameLst>
                      </p:cBhvr>
                      <p:to>
                        <p:strVal val="visible"/>
                      </p:to>
                    </p:set>
                    <p:animEffect transition="in" filter="fade">
                      <p:cBhvr>
                        <p:cTn dur="400"/>
                        <p:tgtEl>
                          <p:spTgt spid="33"/>
                        </p:tgtEl>
                      </p:cBhvr>
                    </p:animEffect>
                    <p:anim calcmode="lin" valueType="num">
                      <p:cBhvr>
                        <p:cTn dur="400" fill="hold"/>
                        <p:tgtEl>
                          <p:spTgt spid="33"/>
                        </p:tgtEl>
                        <p:attrNameLst>
                          <p:attrName>ppt_x</p:attrName>
                        </p:attrNameLst>
                      </p:cBhvr>
                      <p:tavLst>
                        <p:tav tm="0">
                          <p:val>
                            <p:strVal val="#ppt_x"/>
                          </p:val>
                        </p:tav>
                        <p:tav tm="100000">
                          <p:val>
                            <p:strVal val="#ppt_x"/>
                          </p:val>
                        </p:tav>
                      </p:tavLst>
                    </p:anim>
                    <p:anim calcmode="lin" valueType="num">
                      <p:cBhvr>
                        <p:cTn dur="400" fill="hold"/>
                        <p:tgtEl>
                          <p:spTgt spid="33"/>
                        </p:tgtEl>
                        <p:attrNameLst>
                          <p:attrName>ppt_y</p:attrName>
                        </p:attrNameLst>
                      </p:cBhvr>
                      <p:tavLst>
                        <p:tav tm="0">
                          <p:val>
                            <p:strVal val="#ppt_y+.1"/>
                          </p:val>
                        </p:tav>
                        <p:tav tm="100000">
                          <p:val>
                            <p:strVal val="#ppt_y"/>
                          </p:val>
                        </p:tav>
                      </p:tavLst>
                    </p:anim>
                  </p:childTnLst>
                </p:cTn>
              </p:par>
            </p:tnLst>
          </p:tmpl>
        </p:tmplLst>
      </p:bldP>
      <p:bldP spid="34" grpId="0" build="p">
        <p:tmplLst>
          <p:tmpl lvl="1">
            <p:tnLst>
              <p:par>
                <p:cTn presetID="10" presetClass="entr" presetSubtype="0" fill="hold" nodeType="withEffect">
                  <p:stCondLst>
                    <p:cond delay="800"/>
                  </p:stCondLst>
                  <p:childTnLst>
                    <p:set>
                      <p:cBhvr>
                        <p:cTn dur="1" fill="hold">
                          <p:stCondLst>
                            <p:cond delay="0"/>
                          </p:stCondLst>
                        </p:cTn>
                        <p:tgtEl>
                          <p:spTgt spid="34"/>
                        </p:tgtEl>
                        <p:attrNameLst>
                          <p:attrName>style.visibility</p:attrName>
                        </p:attrNameLst>
                      </p:cBhvr>
                      <p:to>
                        <p:strVal val="visible"/>
                      </p:to>
                    </p:set>
                    <p:animEffect transition="in" filter="fade">
                      <p:cBhvr>
                        <p:cTn dur="500"/>
                        <p:tgtEl>
                          <p:spTgt spid="34"/>
                        </p:tgtEl>
                      </p:cBhvr>
                    </p:animEffect>
                  </p:childTnLst>
                </p:cTn>
              </p:par>
            </p:tnLst>
          </p:tmpl>
        </p:tmplLst>
      </p:bldP>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Numeric List">
    <p:spTree>
      <p:nvGrpSpPr>
        <p:cNvPr id="1" name=""/>
        <p:cNvGrpSpPr/>
        <p:nvPr/>
      </p:nvGrpSpPr>
      <p:grpSpPr>
        <a:xfrm>
          <a:off x="0" y="0"/>
          <a:ext cx="0" cy="0"/>
          <a:chOff x="0" y="0"/>
          <a:chExt cx="0" cy="0"/>
        </a:xfrm>
      </p:grpSpPr>
      <p:sp>
        <p:nvSpPr>
          <p:cNvPr id="21" name="Text Placeholder 7"/>
          <p:cNvSpPr>
            <a:spLocks noGrp="1"/>
          </p:cNvSpPr>
          <p:nvPr>
            <p:ph type="body" sz="quarter" idx="18" hasCustomPrompt="1"/>
          </p:nvPr>
        </p:nvSpPr>
        <p:spPr>
          <a:xfrm>
            <a:off x="768358" y="732932"/>
            <a:ext cx="10714567" cy="431780"/>
          </a:xfrm>
          <a:prstGeom prst="rect">
            <a:avLst/>
          </a:prstGeom>
        </p:spPr>
        <p:txBody>
          <a:bodyPr vert="horz" lIns="0" tIns="51921" rIns="0" bIns="51921" anchor="ctr">
            <a:noAutofit/>
          </a:bodyPr>
          <a:lstStyle>
            <a:lvl1pPr marL="0" indent="0" algn="ctr">
              <a:lnSpc>
                <a:spcPct val="100000"/>
              </a:lnSpc>
              <a:spcBef>
                <a:spcPts val="0"/>
              </a:spcBef>
              <a:buNone/>
              <a:defRPr sz="4270" b="1" baseline="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s-ES_tradnl" dirty="0" err="1" smtClean="0"/>
              <a:t>Numeric</a:t>
            </a:r>
            <a:r>
              <a:rPr lang="es-ES_tradnl" dirty="0" smtClean="0"/>
              <a:t> </a:t>
            </a:r>
            <a:r>
              <a:rPr lang="es-ES_tradnl" dirty="0" err="1" smtClean="0"/>
              <a:t>List</a:t>
            </a:r>
            <a:r>
              <a:rPr lang="es-ES_tradnl" dirty="0" smtClean="0"/>
              <a:t> </a:t>
            </a:r>
            <a:r>
              <a:rPr lang="es-ES_tradnl" dirty="0" err="1" smtClean="0"/>
              <a:t>Example</a:t>
            </a:r>
            <a:endParaRPr lang="es-ES_tradnl" dirty="0" smtClean="0"/>
          </a:p>
        </p:txBody>
      </p:sp>
      <p:sp>
        <p:nvSpPr>
          <p:cNvPr id="22" name="Text Placeholder 7"/>
          <p:cNvSpPr>
            <a:spLocks noGrp="1"/>
          </p:cNvSpPr>
          <p:nvPr>
            <p:ph type="body" sz="quarter" idx="19" hasCustomPrompt="1"/>
          </p:nvPr>
        </p:nvSpPr>
        <p:spPr>
          <a:xfrm>
            <a:off x="768357" y="1261241"/>
            <a:ext cx="10714567" cy="228451"/>
          </a:xfrm>
          <a:prstGeom prst="rect">
            <a:avLst/>
          </a:prstGeom>
        </p:spPr>
        <p:txBody>
          <a:bodyPr vert="horz" lIns="0" tIns="51921" rIns="0" bIns="51921" anchor="ctr">
            <a:noAutofit/>
          </a:bodyPr>
          <a:lstStyle>
            <a:lvl1pPr marL="0" marR="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sz="1200" b="0" i="1">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
        <p:nvSpPr>
          <p:cNvPr id="13" name="Rounded Rectangle 12"/>
          <p:cNvSpPr/>
          <p:nvPr/>
        </p:nvSpPr>
        <p:spPr>
          <a:xfrm>
            <a:off x="779641" y="2119766"/>
            <a:ext cx="720001" cy="720000"/>
          </a:xfrm>
          <a:prstGeom prst="roundRect">
            <a:avLst>
              <a:gd name="adj" fmla="val 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18" name="Text Placeholder 7"/>
          <p:cNvSpPr>
            <a:spLocks noGrp="1"/>
          </p:cNvSpPr>
          <p:nvPr>
            <p:ph type="body" sz="quarter" idx="17" hasCustomPrompt="1"/>
          </p:nvPr>
        </p:nvSpPr>
        <p:spPr>
          <a:xfrm>
            <a:off x="831791" y="2226659"/>
            <a:ext cx="611403" cy="452934"/>
          </a:xfrm>
          <a:prstGeom prst="rect">
            <a:avLst/>
          </a:prstGeom>
        </p:spPr>
        <p:txBody>
          <a:bodyPr vert="horz" lIns="0" tIns="51921" rIns="0" bIns="51921" anchor="ctr"/>
          <a:lstStyle>
            <a:lvl1pPr marL="0" indent="0" algn="ctr">
              <a:lnSpc>
                <a:spcPct val="100000"/>
              </a:lnSpc>
              <a:spcBef>
                <a:spcPts val="0"/>
              </a:spcBef>
              <a:buNone/>
              <a:defRPr sz="2400" b="0">
                <a:solidFill>
                  <a:schemeClr val="bg1"/>
                </a:solidFill>
                <a:latin typeface="Lato Light"/>
                <a:cs typeface="Lato Light"/>
              </a:defRPr>
            </a:lvl1pPr>
          </a:lstStyle>
          <a:p>
            <a:pPr lvl="0"/>
            <a:r>
              <a:rPr lang="es-ES_tradnl" dirty="0" smtClean="0"/>
              <a:t>01</a:t>
            </a:r>
          </a:p>
        </p:txBody>
      </p:sp>
      <p:sp>
        <p:nvSpPr>
          <p:cNvPr id="23" name="Text Placeholder 7"/>
          <p:cNvSpPr>
            <a:spLocks noGrp="1"/>
          </p:cNvSpPr>
          <p:nvPr>
            <p:ph type="body" sz="quarter" idx="20" hasCustomPrompt="1"/>
          </p:nvPr>
        </p:nvSpPr>
        <p:spPr>
          <a:xfrm>
            <a:off x="1635113" y="1998132"/>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4" name="Text Placeholder 2"/>
          <p:cNvSpPr>
            <a:spLocks noGrp="1"/>
          </p:cNvSpPr>
          <p:nvPr>
            <p:ph type="body" sz="quarter" idx="16" hasCustomPrompt="1"/>
          </p:nvPr>
        </p:nvSpPr>
        <p:spPr>
          <a:xfrm>
            <a:off x="1635113" y="2363042"/>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29" name="Rounded Rectangle 28"/>
          <p:cNvSpPr/>
          <p:nvPr/>
        </p:nvSpPr>
        <p:spPr>
          <a:xfrm>
            <a:off x="6618115" y="2119766"/>
            <a:ext cx="720001" cy="720000"/>
          </a:xfrm>
          <a:prstGeom prst="roundRect">
            <a:avLst>
              <a:gd name="adj" fmla="val 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30" name="Text Placeholder 7"/>
          <p:cNvSpPr>
            <a:spLocks noGrp="1"/>
          </p:cNvSpPr>
          <p:nvPr>
            <p:ph type="body" sz="quarter" idx="21" hasCustomPrompt="1"/>
          </p:nvPr>
        </p:nvSpPr>
        <p:spPr>
          <a:xfrm>
            <a:off x="6670264" y="2226659"/>
            <a:ext cx="611403" cy="452934"/>
          </a:xfrm>
          <a:prstGeom prst="rect">
            <a:avLst/>
          </a:prstGeom>
        </p:spPr>
        <p:txBody>
          <a:bodyPr vert="horz" lIns="0" tIns="51921" rIns="0" bIns="51921" anchor="ctr"/>
          <a:lstStyle>
            <a:lvl1pPr marL="0" indent="0" algn="ctr">
              <a:lnSpc>
                <a:spcPct val="100000"/>
              </a:lnSpc>
              <a:spcBef>
                <a:spcPts val="0"/>
              </a:spcBef>
              <a:buNone/>
              <a:defRPr sz="2400" b="0">
                <a:solidFill>
                  <a:schemeClr val="bg1"/>
                </a:solidFill>
                <a:latin typeface="Lato Light"/>
                <a:cs typeface="Lato Light"/>
              </a:defRPr>
            </a:lvl1pPr>
          </a:lstStyle>
          <a:p>
            <a:pPr lvl="0"/>
            <a:r>
              <a:rPr lang="es-ES_tradnl" dirty="0" smtClean="0"/>
              <a:t>02</a:t>
            </a:r>
          </a:p>
        </p:txBody>
      </p:sp>
      <p:sp>
        <p:nvSpPr>
          <p:cNvPr id="31" name="Text Placeholder 7"/>
          <p:cNvSpPr>
            <a:spLocks noGrp="1"/>
          </p:cNvSpPr>
          <p:nvPr>
            <p:ph type="body" sz="quarter" idx="22" hasCustomPrompt="1"/>
          </p:nvPr>
        </p:nvSpPr>
        <p:spPr>
          <a:xfrm>
            <a:off x="7473586" y="1998132"/>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2" name="Text Placeholder 2"/>
          <p:cNvSpPr>
            <a:spLocks noGrp="1"/>
          </p:cNvSpPr>
          <p:nvPr>
            <p:ph type="body" sz="quarter" idx="23" hasCustomPrompt="1"/>
          </p:nvPr>
        </p:nvSpPr>
        <p:spPr>
          <a:xfrm>
            <a:off x="7473586" y="2363042"/>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33" name="Rounded Rectangle 32"/>
          <p:cNvSpPr/>
          <p:nvPr/>
        </p:nvSpPr>
        <p:spPr>
          <a:xfrm>
            <a:off x="779641" y="3609899"/>
            <a:ext cx="720001" cy="720000"/>
          </a:xfrm>
          <a:prstGeom prst="roundRect">
            <a:avLst>
              <a:gd name="adj" fmla="val 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34" name="Text Placeholder 7"/>
          <p:cNvSpPr>
            <a:spLocks noGrp="1"/>
          </p:cNvSpPr>
          <p:nvPr>
            <p:ph type="body" sz="quarter" idx="24" hasCustomPrompt="1"/>
          </p:nvPr>
        </p:nvSpPr>
        <p:spPr>
          <a:xfrm>
            <a:off x="831791" y="3716792"/>
            <a:ext cx="611403" cy="452934"/>
          </a:xfrm>
          <a:prstGeom prst="rect">
            <a:avLst/>
          </a:prstGeom>
        </p:spPr>
        <p:txBody>
          <a:bodyPr vert="horz" lIns="0" tIns="51921" rIns="0" bIns="51921" anchor="ctr"/>
          <a:lstStyle>
            <a:lvl1pPr marL="0" indent="0" algn="ctr">
              <a:lnSpc>
                <a:spcPct val="100000"/>
              </a:lnSpc>
              <a:spcBef>
                <a:spcPts val="0"/>
              </a:spcBef>
              <a:buNone/>
              <a:defRPr sz="2400" b="0">
                <a:solidFill>
                  <a:schemeClr val="bg1"/>
                </a:solidFill>
                <a:latin typeface="Lato Light"/>
                <a:cs typeface="Lato Light"/>
              </a:defRPr>
            </a:lvl1pPr>
          </a:lstStyle>
          <a:p>
            <a:pPr lvl="0"/>
            <a:r>
              <a:rPr lang="es-ES_tradnl" dirty="0" smtClean="0"/>
              <a:t>03</a:t>
            </a:r>
          </a:p>
        </p:txBody>
      </p:sp>
      <p:sp>
        <p:nvSpPr>
          <p:cNvPr id="35" name="Text Placeholder 7"/>
          <p:cNvSpPr>
            <a:spLocks noGrp="1"/>
          </p:cNvSpPr>
          <p:nvPr>
            <p:ph type="body" sz="quarter" idx="25" hasCustomPrompt="1"/>
          </p:nvPr>
        </p:nvSpPr>
        <p:spPr>
          <a:xfrm>
            <a:off x="1635113" y="3488265"/>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6" name="Text Placeholder 2"/>
          <p:cNvSpPr>
            <a:spLocks noGrp="1"/>
          </p:cNvSpPr>
          <p:nvPr>
            <p:ph type="body" sz="quarter" idx="26" hasCustomPrompt="1"/>
          </p:nvPr>
        </p:nvSpPr>
        <p:spPr>
          <a:xfrm>
            <a:off x="1635113" y="3853176"/>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37" name="Rounded Rectangle 36"/>
          <p:cNvSpPr/>
          <p:nvPr/>
        </p:nvSpPr>
        <p:spPr>
          <a:xfrm>
            <a:off x="6618115" y="3609899"/>
            <a:ext cx="720001" cy="720000"/>
          </a:xfrm>
          <a:prstGeom prst="roundRect">
            <a:avLst>
              <a:gd name="adj" fmla="val 0"/>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38" name="Text Placeholder 7"/>
          <p:cNvSpPr>
            <a:spLocks noGrp="1"/>
          </p:cNvSpPr>
          <p:nvPr>
            <p:ph type="body" sz="quarter" idx="27" hasCustomPrompt="1"/>
          </p:nvPr>
        </p:nvSpPr>
        <p:spPr>
          <a:xfrm>
            <a:off x="6670264" y="3716792"/>
            <a:ext cx="611403" cy="452934"/>
          </a:xfrm>
          <a:prstGeom prst="rect">
            <a:avLst/>
          </a:prstGeom>
        </p:spPr>
        <p:txBody>
          <a:bodyPr vert="horz" lIns="0" tIns="51921" rIns="0" bIns="51921" anchor="ctr"/>
          <a:lstStyle>
            <a:lvl1pPr marL="0" indent="0" algn="ctr">
              <a:lnSpc>
                <a:spcPct val="100000"/>
              </a:lnSpc>
              <a:spcBef>
                <a:spcPts val="0"/>
              </a:spcBef>
              <a:buNone/>
              <a:defRPr sz="2400" b="0">
                <a:solidFill>
                  <a:schemeClr val="bg1"/>
                </a:solidFill>
                <a:latin typeface="Lato Light"/>
                <a:cs typeface="Lato Light"/>
              </a:defRPr>
            </a:lvl1pPr>
          </a:lstStyle>
          <a:p>
            <a:pPr lvl="0"/>
            <a:r>
              <a:rPr lang="es-ES_tradnl" dirty="0" smtClean="0"/>
              <a:t>04</a:t>
            </a:r>
          </a:p>
        </p:txBody>
      </p:sp>
      <p:sp>
        <p:nvSpPr>
          <p:cNvPr id="39" name="Text Placeholder 7"/>
          <p:cNvSpPr>
            <a:spLocks noGrp="1"/>
          </p:cNvSpPr>
          <p:nvPr>
            <p:ph type="body" sz="quarter" idx="28" hasCustomPrompt="1"/>
          </p:nvPr>
        </p:nvSpPr>
        <p:spPr>
          <a:xfrm>
            <a:off x="7473586" y="3488265"/>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0" name="Text Placeholder 2"/>
          <p:cNvSpPr>
            <a:spLocks noGrp="1"/>
          </p:cNvSpPr>
          <p:nvPr>
            <p:ph type="body" sz="quarter" idx="29" hasCustomPrompt="1"/>
          </p:nvPr>
        </p:nvSpPr>
        <p:spPr>
          <a:xfrm>
            <a:off x="7473586" y="3853176"/>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41" name="Rounded Rectangle 40"/>
          <p:cNvSpPr/>
          <p:nvPr/>
        </p:nvSpPr>
        <p:spPr>
          <a:xfrm>
            <a:off x="768352" y="5088743"/>
            <a:ext cx="720001" cy="720000"/>
          </a:xfrm>
          <a:prstGeom prst="roundRect">
            <a:avLst>
              <a:gd name="adj" fmla="val 0"/>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42" name="Text Placeholder 7"/>
          <p:cNvSpPr>
            <a:spLocks noGrp="1"/>
          </p:cNvSpPr>
          <p:nvPr>
            <p:ph type="body" sz="quarter" idx="30" hasCustomPrompt="1"/>
          </p:nvPr>
        </p:nvSpPr>
        <p:spPr>
          <a:xfrm>
            <a:off x="820502" y="5195636"/>
            <a:ext cx="611403" cy="452934"/>
          </a:xfrm>
          <a:prstGeom prst="rect">
            <a:avLst/>
          </a:prstGeom>
        </p:spPr>
        <p:txBody>
          <a:bodyPr vert="horz" lIns="0" tIns="51921" rIns="0" bIns="51921" anchor="ctr"/>
          <a:lstStyle>
            <a:lvl1pPr marL="0" indent="0" algn="ctr">
              <a:lnSpc>
                <a:spcPct val="100000"/>
              </a:lnSpc>
              <a:spcBef>
                <a:spcPts val="0"/>
              </a:spcBef>
              <a:buNone/>
              <a:defRPr sz="2400" b="0">
                <a:solidFill>
                  <a:schemeClr val="bg1"/>
                </a:solidFill>
                <a:latin typeface="Lato Light"/>
                <a:cs typeface="Lato Light"/>
              </a:defRPr>
            </a:lvl1pPr>
          </a:lstStyle>
          <a:p>
            <a:pPr lvl="0"/>
            <a:r>
              <a:rPr lang="es-ES_tradnl" dirty="0" smtClean="0"/>
              <a:t>05</a:t>
            </a:r>
          </a:p>
        </p:txBody>
      </p:sp>
      <p:sp>
        <p:nvSpPr>
          <p:cNvPr id="43" name="Text Placeholder 7"/>
          <p:cNvSpPr>
            <a:spLocks noGrp="1"/>
          </p:cNvSpPr>
          <p:nvPr>
            <p:ph type="body" sz="quarter" idx="31" hasCustomPrompt="1"/>
          </p:nvPr>
        </p:nvSpPr>
        <p:spPr>
          <a:xfrm>
            <a:off x="1623825" y="4967111"/>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4" name="Text Placeholder 2"/>
          <p:cNvSpPr>
            <a:spLocks noGrp="1"/>
          </p:cNvSpPr>
          <p:nvPr>
            <p:ph type="body" sz="quarter" idx="32" hasCustomPrompt="1"/>
          </p:nvPr>
        </p:nvSpPr>
        <p:spPr>
          <a:xfrm>
            <a:off x="1623825" y="5332020"/>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45" name="Rounded Rectangle 44"/>
          <p:cNvSpPr/>
          <p:nvPr/>
        </p:nvSpPr>
        <p:spPr>
          <a:xfrm>
            <a:off x="6618115" y="5088743"/>
            <a:ext cx="720001" cy="720000"/>
          </a:xfrm>
          <a:prstGeom prst="roundRect">
            <a:avLst>
              <a:gd name="adj" fmla="val 0"/>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46" name="Text Placeholder 7"/>
          <p:cNvSpPr>
            <a:spLocks noGrp="1"/>
          </p:cNvSpPr>
          <p:nvPr>
            <p:ph type="body" sz="quarter" idx="33" hasCustomPrompt="1"/>
          </p:nvPr>
        </p:nvSpPr>
        <p:spPr>
          <a:xfrm>
            <a:off x="6670264" y="5195636"/>
            <a:ext cx="611403" cy="452934"/>
          </a:xfrm>
          <a:prstGeom prst="rect">
            <a:avLst/>
          </a:prstGeom>
        </p:spPr>
        <p:txBody>
          <a:bodyPr vert="horz" lIns="0" tIns="51921" rIns="0" bIns="51921" anchor="ctr"/>
          <a:lstStyle>
            <a:lvl1pPr marL="0" indent="0" algn="ctr">
              <a:lnSpc>
                <a:spcPct val="100000"/>
              </a:lnSpc>
              <a:spcBef>
                <a:spcPts val="0"/>
              </a:spcBef>
              <a:buNone/>
              <a:defRPr sz="2400" b="0">
                <a:solidFill>
                  <a:schemeClr val="bg1"/>
                </a:solidFill>
                <a:latin typeface="Lato Light"/>
                <a:cs typeface="Lato Light"/>
              </a:defRPr>
            </a:lvl1pPr>
          </a:lstStyle>
          <a:p>
            <a:pPr lvl="0"/>
            <a:r>
              <a:rPr lang="es-ES_tradnl" dirty="0" smtClean="0"/>
              <a:t>06</a:t>
            </a:r>
          </a:p>
        </p:txBody>
      </p:sp>
      <p:sp>
        <p:nvSpPr>
          <p:cNvPr id="47" name="Text Placeholder 7"/>
          <p:cNvSpPr>
            <a:spLocks noGrp="1"/>
          </p:cNvSpPr>
          <p:nvPr>
            <p:ph type="body" sz="quarter" idx="34" hasCustomPrompt="1"/>
          </p:nvPr>
        </p:nvSpPr>
        <p:spPr>
          <a:xfrm>
            <a:off x="7473586" y="4967111"/>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8" name="Text Placeholder 2"/>
          <p:cNvSpPr>
            <a:spLocks noGrp="1"/>
          </p:cNvSpPr>
          <p:nvPr>
            <p:ph type="body" sz="quarter" idx="35" hasCustomPrompt="1"/>
          </p:nvPr>
        </p:nvSpPr>
        <p:spPr>
          <a:xfrm>
            <a:off x="7473586" y="5332020"/>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Tree>
    <p:extLst>
      <p:ext uri="{BB962C8B-B14F-4D97-AF65-F5344CB8AC3E}">
        <p14:creationId xmlns:p14="http://schemas.microsoft.com/office/powerpoint/2010/main" val="31966760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21">
                                            <p:txEl>
                                              <p:pRg st="0" end="0"/>
                                            </p:txEl>
                                          </p:spTgt>
                                        </p:tgtEl>
                                        <p:attrNameLst>
                                          <p:attrName>style.visibility</p:attrName>
                                        </p:attrNameLst>
                                      </p:cBhvr>
                                      <p:to>
                                        <p:strVal val="visible"/>
                                      </p:to>
                                    </p:set>
                                    <p:animEffect transition="in" filter="fade">
                                      <p:cBhvr>
                                        <p:cTn id="7" dur="400"/>
                                        <p:tgtEl>
                                          <p:spTgt spid="21">
                                            <p:txEl>
                                              <p:pRg st="0" end="0"/>
                                            </p:txEl>
                                          </p:spTgt>
                                        </p:tgtEl>
                                      </p:cBhvr>
                                    </p:animEffect>
                                    <p:anim calcmode="lin" valueType="num">
                                      <p:cBhvr>
                                        <p:cTn id="8" dur="400" fill="hold"/>
                                        <p:tgtEl>
                                          <p:spTgt spid="21">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21">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22">
                                            <p:txEl>
                                              <p:pRg st="0" end="0"/>
                                            </p:txEl>
                                          </p:spTgt>
                                        </p:tgtEl>
                                        <p:attrNameLst>
                                          <p:attrName>style.visibility</p:attrName>
                                        </p:attrNameLst>
                                      </p:cBhvr>
                                      <p:to>
                                        <p:strVal val="visible"/>
                                      </p:to>
                                    </p:set>
                                    <p:animEffect transition="in" filter="fade">
                                      <p:cBhvr>
                                        <p:cTn id="12" dur="500"/>
                                        <p:tgtEl>
                                          <p:spTgt spid="22">
                                            <p:txEl>
                                              <p:pRg st="0" end="0"/>
                                            </p:txEl>
                                          </p:spTgt>
                                        </p:tgtEl>
                                      </p:cBhvr>
                                    </p:animEffect>
                                    <p:anim calcmode="lin" valueType="num">
                                      <p:cBhvr>
                                        <p:cTn id="13" dur="500" fill="hold"/>
                                        <p:tgtEl>
                                          <p:spTgt spid="2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2">
                                            <p:txEl>
                                              <p:pRg st="0" end="0"/>
                                            </p:txEl>
                                          </p:spTgt>
                                        </p:tgtEl>
                                        <p:attrNameLst>
                                          <p:attrName>ppt_y</p:attrName>
                                        </p:attrNameLst>
                                      </p:cBhvr>
                                      <p:tavLst>
                                        <p:tav tm="0">
                                          <p:val>
                                            <p:strVal val="#ppt_y+.1"/>
                                          </p:val>
                                        </p:tav>
                                        <p:tav tm="100000">
                                          <p:val>
                                            <p:strVal val="#ppt_y"/>
                                          </p:val>
                                        </p:tav>
                                      </p:tavLst>
                                    </p:anim>
                                  </p:childTnLst>
                                </p:cTn>
                              </p:par>
                              <p:par>
                                <p:cTn id="15" presetID="53" presetClass="entr" presetSubtype="16" fill="hold" grpId="0" nodeType="withEffect">
                                  <p:stCondLst>
                                    <p:cond delay="200"/>
                                  </p:stCondLst>
                                  <p:childTnLst>
                                    <p:set>
                                      <p:cBhvr>
                                        <p:cTn id="16" dur="1" fill="hold">
                                          <p:stCondLst>
                                            <p:cond delay="0"/>
                                          </p:stCondLst>
                                        </p:cTn>
                                        <p:tgtEl>
                                          <p:spTgt spid="13"/>
                                        </p:tgtEl>
                                        <p:attrNameLst>
                                          <p:attrName>style.visibility</p:attrName>
                                        </p:attrNameLst>
                                      </p:cBhvr>
                                      <p:to>
                                        <p:strVal val="visible"/>
                                      </p:to>
                                    </p:set>
                                    <p:anim calcmode="lin" valueType="num">
                                      <p:cBhvr>
                                        <p:cTn id="17" dur="500" fill="hold"/>
                                        <p:tgtEl>
                                          <p:spTgt spid="13"/>
                                        </p:tgtEl>
                                        <p:attrNameLst>
                                          <p:attrName>ppt_w</p:attrName>
                                        </p:attrNameLst>
                                      </p:cBhvr>
                                      <p:tavLst>
                                        <p:tav tm="0">
                                          <p:val>
                                            <p:fltVal val="0"/>
                                          </p:val>
                                        </p:tav>
                                        <p:tav tm="100000">
                                          <p:val>
                                            <p:strVal val="#ppt_w"/>
                                          </p:val>
                                        </p:tav>
                                      </p:tavLst>
                                    </p:anim>
                                    <p:anim calcmode="lin" valueType="num">
                                      <p:cBhvr>
                                        <p:cTn id="18" dur="500" fill="hold"/>
                                        <p:tgtEl>
                                          <p:spTgt spid="13"/>
                                        </p:tgtEl>
                                        <p:attrNameLst>
                                          <p:attrName>ppt_h</p:attrName>
                                        </p:attrNameLst>
                                      </p:cBhvr>
                                      <p:tavLst>
                                        <p:tav tm="0">
                                          <p:val>
                                            <p:fltVal val="0"/>
                                          </p:val>
                                        </p:tav>
                                        <p:tav tm="100000">
                                          <p:val>
                                            <p:strVal val="#ppt_h"/>
                                          </p:val>
                                        </p:tav>
                                      </p:tavLst>
                                    </p:anim>
                                    <p:animEffect transition="in" filter="fade">
                                      <p:cBhvr>
                                        <p:cTn id="19" dur="500"/>
                                        <p:tgtEl>
                                          <p:spTgt spid="13"/>
                                        </p:tgtEl>
                                      </p:cBhvr>
                                    </p:animEffect>
                                  </p:childTnLst>
                                </p:cTn>
                              </p:par>
                              <p:par>
                                <p:cTn id="20" presetID="53" presetClass="entr" presetSubtype="16" fill="hold" grpId="0" nodeType="withEffect">
                                  <p:stCondLst>
                                    <p:cond delay="200"/>
                                  </p:stCondLst>
                                  <p:childTnLst>
                                    <p:set>
                                      <p:cBhvr>
                                        <p:cTn id="21" dur="1" fill="hold">
                                          <p:stCondLst>
                                            <p:cond delay="0"/>
                                          </p:stCondLst>
                                        </p:cTn>
                                        <p:tgtEl>
                                          <p:spTgt spid="18">
                                            <p:txEl>
                                              <p:pRg st="0" end="0"/>
                                            </p:txEl>
                                          </p:spTgt>
                                        </p:tgtEl>
                                        <p:attrNameLst>
                                          <p:attrName>style.visibility</p:attrName>
                                        </p:attrNameLst>
                                      </p:cBhvr>
                                      <p:to>
                                        <p:strVal val="visible"/>
                                      </p:to>
                                    </p:set>
                                    <p:anim calcmode="lin" valueType="num">
                                      <p:cBhvr>
                                        <p:cTn id="22" dur="500" fill="hold"/>
                                        <p:tgtEl>
                                          <p:spTgt spid="18">
                                            <p:txEl>
                                              <p:pRg st="0" end="0"/>
                                            </p:txEl>
                                          </p:spTgt>
                                        </p:tgtEl>
                                        <p:attrNameLst>
                                          <p:attrName>ppt_w</p:attrName>
                                        </p:attrNameLst>
                                      </p:cBhvr>
                                      <p:tavLst>
                                        <p:tav tm="0">
                                          <p:val>
                                            <p:fltVal val="0"/>
                                          </p:val>
                                        </p:tav>
                                        <p:tav tm="100000">
                                          <p:val>
                                            <p:strVal val="#ppt_w"/>
                                          </p:val>
                                        </p:tav>
                                      </p:tavLst>
                                    </p:anim>
                                    <p:anim calcmode="lin" valueType="num">
                                      <p:cBhvr>
                                        <p:cTn id="23" dur="500" fill="hold"/>
                                        <p:tgtEl>
                                          <p:spTgt spid="18">
                                            <p:txEl>
                                              <p:pRg st="0" end="0"/>
                                            </p:txEl>
                                          </p:spTgt>
                                        </p:tgtEl>
                                        <p:attrNameLst>
                                          <p:attrName>ppt_h</p:attrName>
                                        </p:attrNameLst>
                                      </p:cBhvr>
                                      <p:tavLst>
                                        <p:tav tm="0">
                                          <p:val>
                                            <p:fltVal val="0"/>
                                          </p:val>
                                        </p:tav>
                                        <p:tav tm="100000">
                                          <p:val>
                                            <p:strVal val="#ppt_h"/>
                                          </p:val>
                                        </p:tav>
                                      </p:tavLst>
                                    </p:anim>
                                    <p:animEffect transition="in" filter="fade">
                                      <p:cBhvr>
                                        <p:cTn id="24" dur="500"/>
                                        <p:tgtEl>
                                          <p:spTgt spid="18">
                                            <p:txEl>
                                              <p:pRg st="0" end="0"/>
                                            </p:txEl>
                                          </p:spTgt>
                                        </p:tgtEl>
                                      </p:cBhvr>
                                    </p:animEffect>
                                  </p:childTnLst>
                                </p:cTn>
                              </p:par>
                              <p:par>
                                <p:cTn id="25" presetID="53" presetClass="entr" presetSubtype="16" fill="hold" grpId="0" nodeType="withEffect">
                                  <p:stCondLst>
                                    <p:cond delay="200"/>
                                  </p:stCondLst>
                                  <p:childTnLst>
                                    <p:set>
                                      <p:cBhvr>
                                        <p:cTn id="26" dur="1" fill="hold">
                                          <p:stCondLst>
                                            <p:cond delay="0"/>
                                          </p:stCondLst>
                                        </p:cTn>
                                        <p:tgtEl>
                                          <p:spTgt spid="23">
                                            <p:txEl>
                                              <p:pRg st="0" end="0"/>
                                            </p:txEl>
                                          </p:spTgt>
                                        </p:tgtEl>
                                        <p:attrNameLst>
                                          <p:attrName>style.visibility</p:attrName>
                                        </p:attrNameLst>
                                      </p:cBhvr>
                                      <p:to>
                                        <p:strVal val="visible"/>
                                      </p:to>
                                    </p:set>
                                    <p:anim calcmode="lin" valueType="num">
                                      <p:cBhvr>
                                        <p:cTn id="27" dur="500" fill="hold"/>
                                        <p:tgtEl>
                                          <p:spTgt spid="23">
                                            <p:txEl>
                                              <p:pRg st="0" end="0"/>
                                            </p:txEl>
                                          </p:spTgt>
                                        </p:tgtEl>
                                        <p:attrNameLst>
                                          <p:attrName>ppt_w</p:attrName>
                                        </p:attrNameLst>
                                      </p:cBhvr>
                                      <p:tavLst>
                                        <p:tav tm="0">
                                          <p:val>
                                            <p:fltVal val="0"/>
                                          </p:val>
                                        </p:tav>
                                        <p:tav tm="100000">
                                          <p:val>
                                            <p:strVal val="#ppt_w"/>
                                          </p:val>
                                        </p:tav>
                                      </p:tavLst>
                                    </p:anim>
                                    <p:anim calcmode="lin" valueType="num">
                                      <p:cBhvr>
                                        <p:cTn id="28" dur="500" fill="hold"/>
                                        <p:tgtEl>
                                          <p:spTgt spid="23">
                                            <p:txEl>
                                              <p:pRg st="0" end="0"/>
                                            </p:txEl>
                                          </p:spTgt>
                                        </p:tgtEl>
                                        <p:attrNameLst>
                                          <p:attrName>ppt_h</p:attrName>
                                        </p:attrNameLst>
                                      </p:cBhvr>
                                      <p:tavLst>
                                        <p:tav tm="0">
                                          <p:val>
                                            <p:fltVal val="0"/>
                                          </p:val>
                                        </p:tav>
                                        <p:tav tm="100000">
                                          <p:val>
                                            <p:strVal val="#ppt_h"/>
                                          </p:val>
                                        </p:tav>
                                      </p:tavLst>
                                    </p:anim>
                                    <p:animEffect transition="in" filter="fade">
                                      <p:cBhvr>
                                        <p:cTn id="29" dur="500"/>
                                        <p:tgtEl>
                                          <p:spTgt spid="23">
                                            <p:txEl>
                                              <p:pRg st="0" end="0"/>
                                            </p:txEl>
                                          </p:spTgt>
                                        </p:tgtEl>
                                      </p:cBhvr>
                                    </p:animEffect>
                                  </p:childTnLst>
                                </p:cTn>
                              </p:par>
                              <p:par>
                                <p:cTn id="30" presetID="53" presetClass="entr" presetSubtype="16" fill="hold" grpId="0" nodeType="withEffect">
                                  <p:stCondLst>
                                    <p:cond delay="200"/>
                                  </p:stCondLst>
                                  <p:childTnLst>
                                    <p:set>
                                      <p:cBhvr>
                                        <p:cTn id="31" dur="1" fill="hold">
                                          <p:stCondLst>
                                            <p:cond delay="0"/>
                                          </p:stCondLst>
                                        </p:cTn>
                                        <p:tgtEl>
                                          <p:spTgt spid="24">
                                            <p:txEl>
                                              <p:pRg st="0" end="0"/>
                                            </p:txEl>
                                          </p:spTgt>
                                        </p:tgtEl>
                                        <p:attrNameLst>
                                          <p:attrName>style.visibility</p:attrName>
                                        </p:attrNameLst>
                                      </p:cBhvr>
                                      <p:to>
                                        <p:strVal val="visible"/>
                                      </p:to>
                                    </p:set>
                                    <p:anim calcmode="lin" valueType="num">
                                      <p:cBhvr>
                                        <p:cTn id="32" dur="500" fill="hold"/>
                                        <p:tgtEl>
                                          <p:spTgt spid="24">
                                            <p:txEl>
                                              <p:pRg st="0" end="0"/>
                                            </p:txEl>
                                          </p:spTgt>
                                        </p:tgtEl>
                                        <p:attrNameLst>
                                          <p:attrName>ppt_w</p:attrName>
                                        </p:attrNameLst>
                                      </p:cBhvr>
                                      <p:tavLst>
                                        <p:tav tm="0">
                                          <p:val>
                                            <p:fltVal val="0"/>
                                          </p:val>
                                        </p:tav>
                                        <p:tav tm="100000">
                                          <p:val>
                                            <p:strVal val="#ppt_w"/>
                                          </p:val>
                                        </p:tav>
                                      </p:tavLst>
                                    </p:anim>
                                    <p:anim calcmode="lin" valueType="num">
                                      <p:cBhvr>
                                        <p:cTn id="33" dur="500" fill="hold"/>
                                        <p:tgtEl>
                                          <p:spTgt spid="24">
                                            <p:txEl>
                                              <p:pRg st="0" end="0"/>
                                            </p:txEl>
                                          </p:spTgt>
                                        </p:tgtEl>
                                        <p:attrNameLst>
                                          <p:attrName>ppt_h</p:attrName>
                                        </p:attrNameLst>
                                      </p:cBhvr>
                                      <p:tavLst>
                                        <p:tav tm="0">
                                          <p:val>
                                            <p:fltVal val="0"/>
                                          </p:val>
                                        </p:tav>
                                        <p:tav tm="100000">
                                          <p:val>
                                            <p:strVal val="#ppt_h"/>
                                          </p:val>
                                        </p:tav>
                                      </p:tavLst>
                                    </p:anim>
                                    <p:animEffect transition="in" filter="fade">
                                      <p:cBhvr>
                                        <p:cTn id="34" dur="500"/>
                                        <p:tgtEl>
                                          <p:spTgt spid="24">
                                            <p:txEl>
                                              <p:pRg st="0" end="0"/>
                                            </p:txEl>
                                          </p:spTgt>
                                        </p:tgtEl>
                                      </p:cBhvr>
                                    </p:animEffect>
                                  </p:childTnLst>
                                </p:cTn>
                              </p:par>
                            </p:childTnLst>
                          </p:cTn>
                        </p:par>
                        <p:par>
                          <p:cTn id="35" fill="hold">
                            <p:stCondLst>
                              <p:cond delay="700"/>
                            </p:stCondLst>
                            <p:childTnLst>
                              <p:par>
                                <p:cTn id="36" presetID="53" presetClass="entr" presetSubtype="16" fill="hold" grpId="0" nodeType="afterEffect">
                                  <p:stCondLst>
                                    <p:cond delay="0"/>
                                  </p:stCondLst>
                                  <p:childTnLst>
                                    <p:set>
                                      <p:cBhvr>
                                        <p:cTn id="37" dur="1" fill="hold">
                                          <p:stCondLst>
                                            <p:cond delay="0"/>
                                          </p:stCondLst>
                                        </p:cTn>
                                        <p:tgtEl>
                                          <p:spTgt spid="29"/>
                                        </p:tgtEl>
                                        <p:attrNameLst>
                                          <p:attrName>style.visibility</p:attrName>
                                        </p:attrNameLst>
                                      </p:cBhvr>
                                      <p:to>
                                        <p:strVal val="visible"/>
                                      </p:to>
                                    </p:set>
                                    <p:anim calcmode="lin" valueType="num">
                                      <p:cBhvr>
                                        <p:cTn id="38" dur="500" fill="hold"/>
                                        <p:tgtEl>
                                          <p:spTgt spid="29"/>
                                        </p:tgtEl>
                                        <p:attrNameLst>
                                          <p:attrName>ppt_w</p:attrName>
                                        </p:attrNameLst>
                                      </p:cBhvr>
                                      <p:tavLst>
                                        <p:tav tm="0">
                                          <p:val>
                                            <p:fltVal val="0"/>
                                          </p:val>
                                        </p:tav>
                                        <p:tav tm="100000">
                                          <p:val>
                                            <p:strVal val="#ppt_w"/>
                                          </p:val>
                                        </p:tav>
                                      </p:tavLst>
                                    </p:anim>
                                    <p:anim calcmode="lin" valueType="num">
                                      <p:cBhvr>
                                        <p:cTn id="39" dur="500" fill="hold"/>
                                        <p:tgtEl>
                                          <p:spTgt spid="29"/>
                                        </p:tgtEl>
                                        <p:attrNameLst>
                                          <p:attrName>ppt_h</p:attrName>
                                        </p:attrNameLst>
                                      </p:cBhvr>
                                      <p:tavLst>
                                        <p:tav tm="0">
                                          <p:val>
                                            <p:fltVal val="0"/>
                                          </p:val>
                                        </p:tav>
                                        <p:tav tm="100000">
                                          <p:val>
                                            <p:strVal val="#ppt_h"/>
                                          </p:val>
                                        </p:tav>
                                      </p:tavLst>
                                    </p:anim>
                                    <p:animEffect transition="in" filter="fade">
                                      <p:cBhvr>
                                        <p:cTn id="40" dur="500"/>
                                        <p:tgtEl>
                                          <p:spTgt spid="29"/>
                                        </p:tgtEl>
                                      </p:cBhvr>
                                    </p:animEffect>
                                  </p:childTnLst>
                                </p:cTn>
                              </p:par>
                              <p:par>
                                <p:cTn id="41" presetID="53" presetClass="entr" presetSubtype="16" fill="hold" grpId="0" nodeType="withEffect">
                                  <p:stCondLst>
                                    <p:cond delay="200"/>
                                  </p:stCondLst>
                                  <p:childTnLst>
                                    <p:set>
                                      <p:cBhvr>
                                        <p:cTn id="42" dur="1" fill="hold">
                                          <p:stCondLst>
                                            <p:cond delay="0"/>
                                          </p:stCondLst>
                                        </p:cTn>
                                        <p:tgtEl>
                                          <p:spTgt spid="30">
                                            <p:txEl>
                                              <p:pRg st="0" end="0"/>
                                            </p:txEl>
                                          </p:spTgt>
                                        </p:tgtEl>
                                        <p:attrNameLst>
                                          <p:attrName>style.visibility</p:attrName>
                                        </p:attrNameLst>
                                      </p:cBhvr>
                                      <p:to>
                                        <p:strVal val="visible"/>
                                      </p:to>
                                    </p:set>
                                    <p:anim calcmode="lin" valueType="num">
                                      <p:cBhvr>
                                        <p:cTn id="43" dur="500" fill="hold"/>
                                        <p:tgtEl>
                                          <p:spTgt spid="30">
                                            <p:txEl>
                                              <p:pRg st="0" end="0"/>
                                            </p:txEl>
                                          </p:spTgt>
                                        </p:tgtEl>
                                        <p:attrNameLst>
                                          <p:attrName>ppt_w</p:attrName>
                                        </p:attrNameLst>
                                      </p:cBhvr>
                                      <p:tavLst>
                                        <p:tav tm="0">
                                          <p:val>
                                            <p:fltVal val="0"/>
                                          </p:val>
                                        </p:tav>
                                        <p:tav tm="100000">
                                          <p:val>
                                            <p:strVal val="#ppt_w"/>
                                          </p:val>
                                        </p:tav>
                                      </p:tavLst>
                                    </p:anim>
                                    <p:anim calcmode="lin" valueType="num">
                                      <p:cBhvr>
                                        <p:cTn id="44" dur="500" fill="hold"/>
                                        <p:tgtEl>
                                          <p:spTgt spid="30">
                                            <p:txEl>
                                              <p:pRg st="0" end="0"/>
                                            </p:txEl>
                                          </p:spTgt>
                                        </p:tgtEl>
                                        <p:attrNameLst>
                                          <p:attrName>ppt_h</p:attrName>
                                        </p:attrNameLst>
                                      </p:cBhvr>
                                      <p:tavLst>
                                        <p:tav tm="0">
                                          <p:val>
                                            <p:fltVal val="0"/>
                                          </p:val>
                                        </p:tav>
                                        <p:tav tm="100000">
                                          <p:val>
                                            <p:strVal val="#ppt_h"/>
                                          </p:val>
                                        </p:tav>
                                      </p:tavLst>
                                    </p:anim>
                                    <p:animEffect transition="in" filter="fade">
                                      <p:cBhvr>
                                        <p:cTn id="45" dur="500"/>
                                        <p:tgtEl>
                                          <p:spTgt spid="30">
                                            <p:txEl>
                                              <p:pRg st="0" end="0"/>
                                            </p:txEl>
                                          </p:spTgt>
                                        </p:tgtEl>
                                      </p:cBhvr>
                                    </p:animEffect>
                                  </p:childTnLst>
                                </p:cTn>
                              </p:par>
                              <p:par>
                                <p:cTn id="46" presetID="53" presetClass="entr" presetSubtype="16" fill="hold" grpId="0" nodeType="withEffect">
                                  <p:stCondLst>
                                    <p:cond delay="200"/>
                                  </p:stCondLst>
                                  <p:childTnLst>
                                    <p:set>
                                      <p:cBhvr>
                                        <p:cTn id="47" dur="1" fill="hold">
                                          <p:stCondLst>
                                            <p:cond delay="0"/>
                                          </p:stCondLst>
                                        </p:cTn>
                                        <p:tgtEl>
                                          <p:spTgt spid="31">
                                            <p:txEl>
                                              <p:pRg st="0" end="0"/>
                                            </p:txEl>
                                          </p:spTgt>
                                        </p:tgtEl>
                                        <p:attrNameLst>
                                          <p:attrName>style.visibility</p:attrName>
                                        </p:attrNameLst>
                                      </p:cBhvr>
                                      <p:to>
                                        <p:strVal val="visible"/>
                                      </p:to>
                                    </p:set>
                                    <p:anim calcmode="lin" valueType="num">
                                      <p:cBhvr>
                                        <p:cTn id="48" dur="500" fill="hold"/>
                                        <p:tgtEl>
                                          <p:spTgt spid="31">
                                            <p:txEl>
                                              <p:pRg st="0" end="0"/>
                                            </p:txEl>
                                          </p:spTgt>
                                        </p:tgtEl>
                                        <p:attrNameLst>
                                          <p:attrName>ppt_w</p:attrName>
                                        </p:attrNameLst>
                                      </p:cBhvr>
                                      <p:tavLst>
                                        <p:tav tm="0">
                                          <p:val>
                                            <p:fltVal val="0"/>
                                          </p:val>
                                        </p:tav>
                                        <p:tav tm="100000">
                                          <p:val>
                                            <p:strVal val="#ppt_w"/>
                                          </p:val>
                                        </p:tav>
                                      </p:tavLst>
                                    </p:anim>
                                    <p:anim calcmode="lin" valueType="num">
                                      <p:cBhvr>
                                        <p:cTn id="49" dur="500" fill="hold"/>
                                        <p:tgtEl>
                                          <p:spTgt spid="31">
                                            <p:txEl>
                                              <p:pRg st="0" end="0"/>
                                            </p:txEl>
                                          </p:spTgt>
                                        </p:tgtEl>
                                        <p:attrNameLst>
                                          <p:attrName>ppt_h</p:attrName>
                                        </p:attrNameLst>
                                      </p:cBhvr>
                                      <p:tavLst>
                                        <p:tav tm="0">
                                          <p:val>
                                            <p:fltVal val="0"/>
                                          </p:val>
                                        </p:tav>
                                        <p:tav tm="100000">
                                          <p:val>
                                            <p:strVal val="#ppt_h"/>
                                          </p:val>
                                        </p:tav>
                                      </p:tavLst>
                                    </p:anim>
                                    <p:animEffect transition="in" filter="fade">
                                      <p:cBhvr>
                                        <p:cTn id="50" dur="500"/>
                                        <p:tgtEl>
                                          <p:spTgt spid="31">
                                            <p:txEl>
                                              <p:pRg st="0" end="0"/>
                                            </p:txEl>
                                          </p:spTgt>
                                        </p:tgtEl>
                                      </p:cBhvr>
                                    </p:animEffect>
                                  </p:childTnLst>
                                </p:cTn>
                              </p:par>
                              <p:par>
                                <p:cTn id="51" presetID="53" presetClass="entr" presetSubtype="16" fill="hold" grpId="0" nodeType="withEffect">
                                  <p:stCondLst>
                                    <p:cond delay="200"/>
                                  </p:stCondLst>
                                  <p:childTnLst>
                                    <p:set>
                                      <p:cBhvr>
                                        <p:cTn id="52" dur="1" fill="hold">
                                          <p:stCondLst>
                                            <p:cond delay="0"/>
                                          </p:stCondLst>
                                        </p:cTn>
                                        <p:tgtEl>
                                          <p:spTgt spid="32">
                                            <p:txEl>
                                              <p:pRg st="0" end="0"/>
                                            </p:txEl>
                                          </p:spTgt>
                                        </p:tgtEl>
                                        <p:attrNameLst>
                                          <p:attrName>style.visibility</p:attrName>
                                        </p:attrNameLst>
                                      </p:cBhvr>
                                      <p:to>
                                        <p:strVal val="visible"/>
                                      </p:to>
                                    </p:set>
                                    <p:anim calcmode="lin" valueType="num">
                                      <p:cBhvr>
                                        <p:cTn id="53" dur="500" fill="hold"/>
                                        <p:tgtEl>
                                          <p:spTgt spid="32">
                                            <p:txEl>
                                              <p:pRg st="0" end="0"/>
                                            </p:txEl>
                                          </p:spTgt>
                                        </p:tgtEl>
                                        <p:attrNameLst>
                                          <p:attrName>ppt_w</p:attrName>
                                        </p:attrNameLst>
                                      </p:cBhvr>
                                      <p:tavLst>
                                        <p:tav tm="0">
                                          <p:val>
                                            <p:fltVal val="0"/>
                                          </p:val>
                                        </p:tav>
                                        <p:tav tm="100000">
                                          <p:val>
                                            <p:strVal val="#ppt_w"/>
                                          </p:val>
                                        </p:tav>
                                      </p:tavLst>
                                    </p:anim>
                                    <p:anim calcmode="lin" valueType="num">
                                      <p:cBhvr>
                                        <p:cTn id="54" dur="500" fill="hold"/>
                                        <p:tgtEl>
                                          <p:spTgt spid="32">
                                            <p:txEl>
                                              <p:pRg st="0" end="0"/>
                                            </p:txEl>
                                          </p:spTgt>
                                        </p:tgtEl>
                                        <p:attrNameLst>
                                          <p:attrName>ppt_h</p:attrName>
                                        </p:attrNameLst>
                                      </p:cBhvr>
                                      <p:tavLst>
                                        <p:tav tm="0">
                                          <p:val>
                                            <p:fltVal val="0"/>
                                          </p:val>
                                        </p:tav>
                                        <p:tav tm="100000">
                                          <p:val>
                                            <p:strVal val="#ppt_h"/>
                                          </p:val>
                                        </p:tav>
                                      </p:tavLst>
                                    </p:anim>
                                    <p:animEffect transition="in" filter="fade">
                                      <p:cBhvr>
                                        <p:cTn id="55" dur="500"/>
                                        <p:tgtEl>
                                          <p:spTgt spid="32">
                                            <p:txEl>
                                              <p:pRg st="0" end="0"/>
                                            </p:txEl>
                                          </p:spTgt>
                                        </p:tgtEl>
                                      </p:cBhvr>
                                    </p:animEffect>
                                  </p:childTnLst>
                                </p:cTn>
                              </p:par>
                            </p:childTnLst>
                          </p:cTn>
                        </p:par>
                        <p:par>
                          <p:cTn id="56" fill="hold">
                            <p:stCondLst>
                              <p:cond delay="1400"/>
                            </p:stCondLst>
                            <p:childTnLst>
                              <p:par>
                                <p:cTn id="57" presetID="53" presetClass="entr" presetSubtype="16" fill="hold" grpId="0" nodeType="afterEffect">
                                  <p:stCondLst>
                                    <p:cond delay="0"/>
                                  </p:stCondLst>
                                  <p:childTnLst>
                                    <p:set>
                                      <p:cBhvr>
                                        <p:cTn id="58" dur="1" fill="hold">
                                          <p:stCondLst>
                                            <p:cond delay="0"/>
                                          </p:stCondLst>
                                        </p:cTn>
                                        <p:tgtEl>
                                          <p:spTgt spid="33"/>
                                        </p:tgtEl>
                                        <p:attrNameLst>
                                          <p:attrName>style.visibility</p:attrName>
                                        </p:attrNameLst>
                                      </p:cBhvr>
                                      <p:to>
                                        <p:strVal val="visible"/>
                                      </p:to>
                                    </p:set>
                                    <p:anim calcmode="lin" valueType="num">
                                      <p:cBhvr>
                                        <p:cTn id="59" dur="500" fill="hold"/>
                                        <p:tgtEl>
                                          <p:spTgt spid="33"/>
                                        </p:tgtEl>
                                        <p:attrNameLst>
                                          <p:attrName>ppt_w</p:attrName>
                                        </p:attrNameLst>
                                      </p:cBhvr>
                                      <p:tavLst>
                                        <p:tav tm="0">
                                          <p:val>
                                            <p:fltVal val="0"/>
                                          </p:val>
                                        </p:tav>
                                        <p:tav tm="100000">
                                          <p:val>
                                            <p:strVal val="#ppt_w"/>
                                          </p:val>
                                        </p:tav>
                                      </p:tavLst>
                                    </p:anim>
                                    <p:anim calcmode="lin" valueType="num">
                                      <p:cBhvr>
                                        <p:cTn id="60" dur="500" fill="hold"/>
                                        <p:tgtEl>
                                          <p:spTgt spid="33"/>
                                        </p:tgtEl>
                                        <p:attrNameLst>
                                          <p:attrName>ppt_h</p:attrName>
                                        </p:attrNameLst>
                                      </p:cBhvr>
                                      <p:tavLst>
                                        <p:tav tm="0">
                                          <p:val>
                                            <p:fltVal val="0"/>
                                          </p:val>
                                        </p:tav>
                                        <p:tav tm="100000">
                                          <p:val>
                                            <p:strVal val="#ppt_h"/>
                                          </p:val>
                                        </p:tav>
                                      </p:tavLst>
                                    </p:anim>
                                    <p:animEffect transition="in" filter="fade">
                                      <p:cBhvr>
                                        <p:cTn id="61" dur="500"/>
                                        <p:tgtEl>
                                          <p:spTgt spid="33"/>
                                        </p:tgtEl>
                                      </p:cBhvr>
                                    </p:animEffect>
                                  </p:childTnLst>
                                </p:cTn>
                              </p:par>
                              <p:par>
                                <p:cTn id="62" presetID="53" presetClass="entr" presetSubtype="16" fill="hold" grpId="0" nodeType="withEffect">
                                  <p:stCondLst>
                                    <p:cond delay="200"/>
                                  </p:stCondLst>
                                  <p:childTnLst>
                                    <p:set>
                                      <p:cBhvr>
                                        <p:cTn id="63" dur="1" fill="hold">
                                          <p:stCondLst>
                                            <p:cond delay="0"/>
                                          </p:stCondLst>
                                        </p:cTn>
                                        <p:tgtEl>
                                          <p:spTgt spid="34">
                                            <p:txEl>
                                              <p:pRg st="0" end="0"/>
                                            </p:txEl>
                                          </p:spTgt>
                                        </p:tgtEl>
                                        <p:attrNameLst>
                                          <p:attrName>style.visibility</p:attrName>
                                        </p:attrNameLst>
                                      </p:cBhvr>
                                      <p:to>
                                        <p:strVal val="visible"/>
                                      </p:to>
                                    </p:set>
                                    <p:anim calcmode="lin" valueType="num">
                                      <p:cBhvr>
                                        <p:cTn id="64" dur="500" fill="hold"/>
                                        <p:tgtEl>
                                          <p:spTgt spid="34">
                                            <p:txEl>
                                              <p:pRg st="0" end="0"/>
                                            </p:txEl>
                                          </p:spTgt>
                                        </p:tgtEl>
                                        <p:attrNameLst>
                                          <p:attrName>ppt_w</p:attrName>
                                        </p:attrNameLst>
                                      </p:cBhvr>
                                      <p:tavLst>
                                        <p:tav tm="0">
                                          <p:val>
                                            <p:fltVal val="0"/>
                                          </p:val>
                                        </p:tav>
                                        <p:tav tm="100000">
                                          <p:val>
                                            <p:strVal val="#ppt_w"/>
                                          </p:val>
                                        </p:tav>
                                      </p:tavLst>
                                    </p:anim>
                                    <p:anim calcmode="lin" valueType="num">
                                      <p:cBhvr>
                                        <p:cTn id="65" dur="500" fill="hold"/>
                                        <p:tgtEl>
                                          <p:spTgt spid="34">
                                            <p:txEl>
                                              <p:pRg st="0" end="0"/>
                                            </p:txEl>
                                          </p:spTgt>
                                        </p:tgtEl>
                                        <p:attrNameLst>
                                          <p:attrName>ppt_h</p:attrName>
                                        </p:attrNameLst>
                                      </p:cBhvr>
                                      <p:tavLst>
                                        <p:tav tm="0">
                                          <p:val>
                                            <p:fltVal val="0"/>
                                          </p:val>
                                        </p:tav>
                                        <p:tav tm="100000">
                                          <p:val>
                                            <p:strVal val="#ppt_h"/>
                                          </p:val>
                                        </p:tav>
                                      </p:tavLst>
                                    </p:anim>
                                    <p:animEffect transition="in" filter="fade">
                                      <p:cBhvr>
                                        <p:cTn id="66" dur="500"/>
                                        <p:tgtEl>
                                          <p:spTgt spid="34">
                                            <p:txEl>
                                              <p:pRg st="0" end="0"/>
                                            </p:txEl>
                                          </p:spTgt>
                                        </p:tgtEl>
                                      </p:cBhvr>
                                    </p:animEffect>
                                  </p:childTnLst>
                                </p:cTn>
                              </p:par>
                              <p:par>
                                <p:cTn id="67" presetID="53" presetClass="entr" presetSubtype="16" fill="hold" grpId="0" nodeType="withEffect">
                                  <p:stCondLst>
                                    <p:cond delay="200"/>
                                  </p:stCondLst>
                                  <p:childTnLst>
                                    <p:set>
                                      <p:cBhvr>
                                        <p:cTn id="68" dur="1" fill="hold">
                                          <p:stCondLst>
                                            <p:cond delay="0"/>
                                          </p:stCondLst>
                                        </p:cTn>
                                        <p:tgtEl>
                                          <p:spTgt spid="35">
                                            <p:txEl>
                                              <p:pRg st="0" end="0"/>
                                            </p:txEl>
                                          </p:spTgt>
                                        </p:tgtEl>
                                        <p:attrNameLst>
                                          <p:attrName>style.visibility</p:attrName>
                                        </p:attrNameLst>
                                      </p:cBhvr>
                                      <p:to>
                                        <p:strVal val="visible"/>
                                      </p:to>
                                    </p:set>
                                    <p:anim calcmode="lin" valueType="num">
                                      <p:cBhvr>
                                        <p:cTn id="69" dur="500" fill="hold"/>
                                        <p:tgtEl>
                                          <p:spTgt spid="35">
                                            <p:txEl>
                                              <p:pRg st="0" end="0"/>
                                            </p:txEl>
                                          </p:spTgt>
                                        </p:tgtEl>
                                        <p:attrNameLst>
                                          <p:attrName>ppt_w</p:attrName>
                                        </p:attrNameLst>
                                      </p:cBhvr>
                                      <p:tavLst>
                                        <p:tav tm="0">
                                          <p:val>
                                            <p:fltVal val="0"/>
                                          </p:val>
                                        </p:tav>
                                        <p:tav tm="100000">
                                          <p:val>
                                            <p:strVal val="#ppt_w"/>
                                          </p:val>
                                        </p:tav>
                                      </p:tavLst>
                                    </p:anim>
                                    <p:anim calcmode="lin" valueType="num">
                                      <p:cBhvr>
                                        <p:cTn id="70" dur="500" fill="hold"/>
                                        <p:tgtEl>
                                          <p:spTgt spid="35">
                                            <p:txEl>
                                              <p:pRg st="0" end="0"/>
                                            </p:txEl>
                                          </p:spTgt>
                                        </p:tgtEl>
                                        <p:attrNameLst>
                                          <p:attrName>ppt_h</p:attrName>
                                        </p:attrNameLst>
                                      </p:cBhvr>
                                      <p:tavLst>
                                        <p:tav tm="0">
                                          <p:val>
                                            <p:fltVal val="0"/>
                                          </p:val>
                                        </p:tav>
                                        <p:tav tm="100000">
                                          <p:val>
                                            <p:strVal val="#ppt_h"/>
                                          </p:val>
                                        </p:tav>
                                      </p:tavLst>
                                    </p:anim>
                                    <p:animEffect transition="in" filter="fade">
                                      <p:cBhvr>
                                        <p:cTn id="71" dur="500"/>
                                        <p:tgtEl>
                                          <p:spTgt spid="35">
                                            <p:txEl>
                                              <p:pRg st="0" end="0"/>
                                            </p:txEl>
                                          </p:spTgt>
                                        </p:tgtEl>
                                      </p:cBhvr>
                                    </p:animEffect>
                                  </p:childTnLst>
                                </p:cTn>
                              </p:par>
                              <p:par>
                                <p:cTn id="72" presetID="53" presetClass="entr" presetSubtype="16" fill="hold" grpId="0" nodeType="withEffect">
                                  <p:stCondLst>
                                    <p:cond delay="200"/>
                                  </p:stCondLst>
                                  <p:childTnLst>
                                    <p:set>
                                      <p:cBhvr>
                                        <p:cTn id="73" dur="1" fill="hold">
                                          <p:stCondLst>
                                            <p:cond delay="0"/>
                                          </p:stCondLst>
                                        </p:cTn>
                                        <p:tgtEl>
                                          <p:spTgt spid="36">
                                            <p:txEl>
                                              <p:pRg st="0" end="0"/>
                                            </p:txEl>
                                          </p:spTgt>
                                        </p:tgtEl>
                                        <p:attrNameLst>
                                          <p:attrName>style.visibility</p:attrName>
                                        </p:attrNameLst>
                                      </p:cBhvr>
                                      <p:to>
                                        <p:strVal val="visible"/>
                                      </p:to>
                                    </p:set>
                                    <p:anim calcmode="lin" valueType="num">
                                      <p:cBhvr>
                                        <p:cTn id="74" dur="500" fill="hold"/>
                                        <p:tgtEl>
                                          <p:spTgt spid="36">
                                            <p:txEl>
                                              <p:pRg st="0" end="0"/>
                                            </p:txEl>
                                          </p:spTgt>
                                        </p:tgtEl>
                                        <p:attrNameLst>
                                          <p:attrName>ppt_w</p:attrName>
                                        </p:attrNameLst>
                                      </p:cBhvr>
                                      <p:tavLst>
                                        <p:tav tm="0">
                                          <p:val>
                                            <p:fltVal val="0"/>
                                          </p:val>
                                        </p:tav>
                                        <p:tav tm="100000">
                                          <p:val>
                                            <p:strVal val="#ppt_w"/>
                                          </p:val>
                                        </p:tav>
                                      </p:tavLst>
                                    </p:anim>
                                    <p:anim calcmode="lin" valueType="num">
                                      <p:cBhvr>
                                        <p:cTn id="75" dur="500" fill="hold"/>
                                        <p:tgtEl>
                                          <p:spTgt spid="36">
                                            <p:txEl>
                                              <p:pRg st="0" end="0"/>
                                            </p:txEl>
                                          </p:spTgt>
                                        </p:tgtEl>
                                        <p:attrNameLst>
                                          <p:attrName>ppt_h</p:attrName>
                                        </p:attrNameLst>
                                      </p:cBhvr>
                                      <p:tavLst>
                                        <p:tav tm="0">
                                          <p:val>
                                            <p:fltVal val="0"/>
                                          </p:val>
                                        </p:tav>
                                        <p:tav tm="100000">
                                          <p:val>
                                            <p:strVal val="#ppt_h"/>
                                          </p:val>
                                        </p:tav>
                                      </p:tavLst>
                                    </p:anim>
                                    <p:animEffect transition="in" filter="fade">
                                      <p:cBhvr>
                                        <p:cTn id="76" dur="500"/>
                                        <p:tgtEl>
                                          <p:spTgt spid="36">
                                            <p:txEl>
                                              <p:pRg st="0" end="0"/>
                                            </p:txEl>
                                          </p:spTgt>
                                        </p:tgtEl>
                                      </p:cBhvr>
                                    </p:animEffect>
                                  </p:childTnLst>
                                </p:cTn>
                              </p:par>
                            </p:childTnLst>
                          </p:cTn>
                        </p:par>
                        <p:par>
                          <p:cTn id="77" fill="hold">
                            <p:stCondLst>
                              <p:cond delay="2100"/>
                            </p:stCondLst>
                            <p:childTnLst>
                              <p:par>
                                <p:cTn id="78" presetID="53" presetClass="entr" presetSubtype="16" fill="hold" grpId="0" nodeType="afterEffect">
                                  <p:stCondLst>
                                    <p:cond delay="0"/>
                                  </p:stCondLst>
                                  <p:childTnLst>
                                    <p:set>
                                      <p:cBhvr>
                                        <p:cTn id="79" dur="1" fill="hold">
                                          <p:stCondLst>
                                            <p:cond delay="0"/>
                                          </p:stCondLst>
                                        </p:cTn>
                                        <p:tgtEl>
                                          <p:spTgt spid="37"/>
                                        </p:tgtEl>
                                        <p:attrNameLst>
                                          <p:attrName>style.visibility</p:attrName>
                                        </p:attrNameLst>
                                      </p:cBhvr>
                                      <p:to>
                                        <p:strVal val="visible"/>
                                      </p:to>
                                    </p:set>
                                    <p:anim calcmode="lin" valueType="num">
                                      <p:cBhvr>
                                        <p:cTn id="80" dur="500" fill="hold"/>
                                        <p:tgtEl>
                                          <p:spTgt spid="37"/>
                                        </p:tgtEl>
                                        <p:attrNameLst>
                                          <p:attrName>ppt_w</p:attrName>
                                        </p:attrNameLst>
                                      </p:cBhvr>
                                      <p:tavLst>
                                        <p:tav tm="0">
                                          <p:val>
                                            <p:fltVal val="0"/>
                                          </p:val>
                                        </p:tav>
                                        <p:tav tm="100000">
                                          <p:val>
                                            <p:strVal val="#ppt_w"/>
                                          </p:val>
                                        </p:tav>
                                      </p:tavLst>
                                    </p:anim>
                                    <p:anim calcmode="lin" valueType="num">
                                      <p:cBhvr>
                                        <p:cTn id="81" dur="500" fill="hold"/>
                                        <p:tgtEl>
                                          <p:spTgt spid="37"/>
                                        </p:tgtEl>
                                        <p:attrNameLst>
                                          <p:attrName>ppt_h</p:attrName>
                                        </p:attrNameLst>
                                      </p:cBhvr>
                                      <p:tavLst>
                                        <p:tav tm="0">
                                          <p:val>
                                            <p:fltVal val="0"/>
                                          </p:val>
                                        </p:tav>
                                        <p:tav tm="100000">
                                          <p:val>
                                            <p:strVal val="#ppt_h"/>
                                          </p:val>
                                        </p:tav>
                                      </p:tavLst>
                                    </p:anim>
                                    <p:animEffect transition="in" filter="fade">
                                      <p:cBhvr>
                                        <p:cTn id="82" dur="500"/>
                                        <p:tgtEl>
                                          <p:spTgt spid="37"/>
                                        </p:tgtEl>
                                      </p:cBhvr>
                                    </p:animEffect>
                                  </p:childTnLst>
                                </p:cTn>
                              </p:par>
                              <p:par>
                                <p:cTn id="83" presetID="53" presetClass="entr" presetSubtype="16" fill="hold" grpId="0" nodeType="withEffect">
                                  <p:stCondLst>
                                    <p:cond delay="200"/>
                                  </p:stCondLst>
                                  <p:childTnLst>
                                    <p:set>
                                      <p:cBhvr>
                                        <p:cTn id="84" dur="1" fill="hold">
                                          <p:stCondLst>
                                            <p:cond delay="0"/>
                                          </p:stCondLst>
                                        </p:cTn>
                                        <p:tgtEl>
                                          <p:spTgt spid="38">
                                            <p:txEl>
                                              <p:pRg st="0" end="0"/>
                                            </p:txEl>
                                          </p:spTgt>
                                        </p:tgtEl>
                                        <p:attrNameLst>
                                          <p:attrName>style.visibility</p:attrName>
                                        </p:attrNameLst>
                                      </p:cBhvr>
                                      <p:to>
                                        <p:strVal val="visible"/>
                                      </p:to>
                                    </p:set>
                                    <p:anim calcmode="lin" valueType="num">
                                      <p:cBhvr>
                                        <p:cTn id="85" dur="500" fill="hold"/>
                                        <p:tgtEl>
                                          <p:spTgt spid="38">
                                            <p:txEl>
                                              <p:pRg st="0" end="0"/>
                                            </p:txEl>
                                          </p:spTgt>
                                        </p:tgtEl>
                                        <p:attrNameLst>
                                          <p:attrName>ppt_w</p:attrName>
                                        </p:attrNameLst>
                                      </p:cBhvr>
                                      <p:tavLst>
                                        <p:tav tm="0">
                                          <p:val>
                                            <p:fltVal val="0"/>
                                          </p:val>
                                        </p:tav>
                                        <p:tav tm="100000">
                                          <p:val>
                                            <p:strVal val="#ppt_w"/>
                                          </p:val>
                                        </p:tav>
                                      </p:tavLst>
                                    </p:anim>
                                    <p:anim calcmode="lin" valueType="num">
                                      <p:cBhvr>
                                        <p:cTn id="86" dur="500" fill="hold"/>
                                        <p:tgtEl>
                                          <p:spTgt spid="38">
                                            <p:txEl>
                                              <p:pRg st="0" end="0"/>
                                            </p:txEl>
                                          </p:spTgt>
                                        </p:tgtEl>
                                        <p:attrNameLst>
                                          <p:attrName>ppt_h</p:attrName>
                                        </p:attrNameLst>
                                      </p:cBhvr>
                                      <p:tavLst>
                                        <p:tav tm="0">
                                          <p:val>
                                            <p:fltVal val="0"/>
                                          </p:val>
                                        </p:tav>
                                        <p:tav tm="100000">
                                          <p:val>
                                            <p:strVal val="#ppt_h"/>
                                          </p:val>
                                        </p:tav>
                                      </p:tavLst>
                                    </p:anim>
                                    <p:animEffect transition="in" filter="fade">
                                      <p:cBhvr>
                                        <p:cTn id="87" dur="500"/>
                                        <p:tgtEl>
                                          <p:spTgt spid="38">
                                            <p:txEl>
                                              <p:pRg st="0" end="0"/>
                                            </p:txEl>
                                          </p:spTgt>
                                        </p:tgtEl>
                                      </p:cBhvr>
                                    </p:animEffect>
                                  </p:childTnLst>
                                </p:cTn>
                              </p:par>
                              <p:par>
                                <p:cTn id="88" presetID="53" presetClass="entr" presetSubtype="16" fill="hold" grpId="0" nodeType="withEffect">
                                  <p:stCondLst>
                                    <p:cond delay="200"/>
                                  </p:stCondLst>
                                  <p:childTnLst>
                                    <p:set>
                                      <p:cBhvr>
                                        <p:cTn id="89" dur="1" fill="hold">
                                          <p:stCondLst>
                                            <p:cond delay="0"/>
                                          </p:stCondLst>
                                        </p:cTn>
                                        <p:tgtEl>
                                          <p:spTgt spid="39">
                                            <p:txEl>
                                              <p:pRg st="0" end="0"/>
                                            </p:txEl>
                                          </p:spTgt>
                                        </p:tgtEl>
                                        <p:attrNameLst>
                                          <p:attrName>style.visibility</p:attrName>
                                        </p:attrNameLst>
                                      </p:cBhvr>
                                      <p:to>
                                        <p:strVal val="visible"/>
                                      </p:to>
                                    </p:set>
                                    <p:anim calcmode="lin" valueType="num">
                                      <p:cBhvr>
                                        <p:cTn id="90" dur="500" fill="hold"/>
                                        <p:tgtEl>
                                          <p:spTgt spid="39">
                                            <p:txEl>
                                              <p:pRg st="0" end="0"/>
                                            </p:txEl>
                                          </p:spTgt>
                                        </p:tgtEl>
                                        <p:attrNameLst>
                                          <p:attrName>ppt_w</p:attrName>
                                        </p:attrNameLst>
                                      </p:cBhvr>
                                      <p:tavLst>
                                        <p:tav tm="0">
                                          <p:val>
                                            <p:fltVal val="0"/>
                                          </p:val>
                                        </p:tav>
                                        <p:tav tm="100000">
                                          <p:val>
                                            <p:strVal val="#ppt_w"/>
                                          </p:val>
                                        </p:tav>
                                      </p:tavLst>
                                    </p:anim>
                                    <p:anim calcmode="lin" valueType="num">
                                      <p:cBhvr>
                                        <p:cTn id="91" dur="500" fill="hold"/>
                                        <p:tgtEl>
                                          <p:spTgt spid="39">
                                            <p:txEl>
                                              <p:pRg st="0" end="0"/>
                                            </p:txEl>
                                          </p:spTgt>
                                        </p:tgtEl>
                                        <p:attrNameLst>
                                          <p:attrName>ppt_h</p:attrName>
                                        </p:attrNameLst>
                                      </p:cBhvr>
                                      <p:tavLst>
                                        <p:tav tm="0">
                                          <p:val>
                                            <p:fltVal val="0"/>
                                          </p:val>
                                        </p:tav>
                                        <p:tav tm="100000">
                                          <p:val>
                                            <p:strVal val="#ppt_h"/>
                                          </p:val>
                                        </p:tav>
                                      </p:tavLst>
                                    </p:anim>
                                    <p:animEffect transition="in" filter="fade">
                                      <p:cBhvr>
                                        <p:cTn id="92" dur="500"/>
                                        <p:tgtEl>
                                          <p:spTgt spid="39">
                                            <p:txEl>
                                              <p:pRg st="0" end="0"/>
                                            </p:txEl>
                                          </p:spTgt>
                                        </p:tgtEl>
                                      </p:cBhvr>
                                    </p:animEffect>
                                  </p:childTnLst>
                                </p:cTn>
                              </p:par>
                              <p:par>
                                <p:cTn id="93" presetID="53" presetClass="entr" presetSubtype="16" fill="hold" grpId="0" nodeType="withEffect">
                                  <p:stCondLst>
                                    <p:cond delay="200"/>
                                  </p:stCondLst>
                                  <p:childTnLst>
                                    <p:set>
                                      <p:cBhvr>
                                        <p:cTn id="94" dur="1" fill="hold">
                                          <p:stCondLst>
                                            <p:cond delay="0"/>
                                          </p:stCondLst>
                                        </p:cTn>
                                        <p:tgtEl>
                                          <p:spTgt spid="40">
                                            <p:txEl>
                                              <p:pRg st="0" end="0"/>
                                            </p:txEl>
                                          </p:spTgt>
                                        </p:tgtEl>
                                        <p:attrNameLst>
                                          <p:attrName>style.visibility</p:attrName>
                                        </p:attrNameLst>
                                      </p:cBhvr>
                                      <p:to>
                                        <p:strVal val="visible"/>
                                      </p:to>
                                    </p:set>
                                    <p:anim calcmode="lin" valueType="num">
                                      <p:cBhvr>
                                        <p:cTn id="95" dur="500" fill="hold"/>
                                        <p:tgtEl>
                                          <p:spTgt spid="40">
                                            <p:txEl>
                                              <p:pRg st="0" end="0"/>
                                            </p:txEl>
                                          </p:spTgt>
                                        </p:tgtEl>
                                        <p:attrNameLst>
                                          <p:attrName>ppt_w</p:attrName>
                                        </p:attrNameLst>
                                      </p:cBhvr>
                                      <p:tavLst>
                                        <p:tav tm="0">
                                          <p:val>
                                            <p:fltVal val="0"/>
                                          </p:val>
                                        </p:tav>
                                        <p:tav tm="100000">
                                          <p:val>
                                            <p:strVal val="#ppt_w"/>
                                          </p:val>
                                        </p:tav>
                                      </p:tavLst>
                                    </p:anim>
                                    <p:anim calcmode="lin" valueType="num">
                                      <p:cBhvr>
                                        <p:cTn id="96" dur="500" fill="hold"/>
                                        <p:tgtEl>
                                          <p:spTgt spid="40">
                                            <p:txEl>
                                              <p:pRg st="0" end="0"/>
                                            </p:txEl>
                                          </p:spTgt>
                                        </p:tgtEl>
                                        <p:attrNameLst>
                                          <p:attrName>ppt_h</p:attrName>
                                        </p:attrNameLst>
                                      </p:cBhvr>
                                      <p:tavLst>
                                        <p:tav tm="0">
                                          <p:val>
                                            <p:fltVal val="0"/>
                                          </p:val>
                                        </p:tav>
                                        <p:tav tm="100000">
                                          <p:val>
                                            <p:strVal val="#ppt_h"/>
                                          </p:val>
                                        </p:tav>
                                      </p:tavLst>
                                    </p:anim>
                                    <p:animEffect transition="in" filter="fade">
                                      <p:cBhvr>
                                        <p:cTn id="97" dur="500"/>
                                        <p:tgtEl>
                                          <p:spTgt spid="40">
                                            <p:txEl>
                                              <p:pRg st="0" end="0"/>
                                            </p:txEl>
                                          </p:spTgt>
                                        </p:tgtEl>
                                      </p:cBhvr>
                                    </p:animEffect>
                                  </p:childTnLst>
                                </p:cTn>
                              </p:par>
                            </p:childTnLst>
                          </p:cTn>
                        </p:par>
                        <p:par>
                          <p:cTn id="98" fill="hold">
                            <p:stCondLst>
                              <p:cond delay="2800"/>
                            </p:stCondLst>
                            <p:childTnLst>
                              <p:par>
                                <p:cTn id="99" presetID="53" presetClass="entr" presetSubtype="16" fill="hold" grpId="0" nodeType="afterEffect">
                                  <p:stCondLst>
                                    <p:cond delay="0"/>
                                  </p:stCondLst>
                                  <p:childTnLst>
                                    <p:set>
                                      <p:cBhvr>
                                        <p:cTn id="100" dur="1" fill="hold">
                                          <p:stCondLst>
                                            <p:cond delay="0"/>
                                          </p:stCondLst>
                                        </p:cTn>
                                        <p:tgtEl>
                                          <p:spTgt spid="41"/>
                                        </p:tgtEl>
                                        <p:attrNameLst>
                                          <p:attrName>style.visibility</p:attrName>
                                        </p:attrNameLst>
                                      </p:cBhvr>
                                      <p:to>
                                        <p:strVal val="visible"/>
                                      </p:to>
                                    </p:set>
                                    <p:anim calcmode="lin" valueType="num">
                                      <p:cBhvr>
                                        <p:cTn id="101" dur="500" fill="hold"/>
                                        <p:tgtEl>
                                          <p:spTgt spid="41"/>
                                        </p:tgtEl>
                                        <p:attrNameLst>
                                          <p:attrName>ppt_w</p:attrName>
                                        </p:attrNameLst>
                                      </p:cBhvr>
                                      <p:tavLst>
                                        <p:tav tm="0">
                                          <p:val>
                                            <p:fltVal val="0"/>
                                          </p:val>
                                        </p:tav>
                                        <p:tav tm="100000">
                                          <p:val>
                                            <p:strVal val="#ppt_w"/>
                                          </p:val>
                                        </p:tav>
                                      </p:tavLst>
                                    </p:anim>
                                    <p:anim calcmode="lin" valueType="num">
                                      <p:cBhvr>
                                        <p:cTn id="102" dur="500" fill="hold"/>
                                        <p:tgtEl>
                                          <p:spTgt spid="41"/>
                                        </p:tgtEl>
                                        <p:attrNameLst>
                                          <p:attrName>ppt_h</p:attrName>
                                        </p:attrNameLst>
                                      </p:cBhvr>
                                      <p:tavLst>
                                        <p:tav tm="0">
                                          <p:val>
                                            <p:fltVal val="0"/>
                                          </p:val>
                                        </p:tav>
                                        <p:tav tm="100000">
                                          <p:val>
                                            <p:strVal val="#ppt_h"/>
                                          </p:val>
                                        </p:tav>
                                      </p:tavLst>
                                    </p:anim>
                                    <p:animEffect transition="in" filter="fade">
                                      <p:cBhvr>
                                        <p:cTn id="103" dur="500"/>
                                        <p:tgtEl>
                                          <p:spTgt spid="41"/>
                                        </p:tgtEl>
                                      </p:cBhvr>
                                    </p:animEffect>
                                  </p:childTnLst>
                                </p:cTn>
                              </p:par>
                              <p:par>
                                <p:cTn id="104" presetID="53" presetClass="entr" presetSubtype="16" fill="hold" grpId="0" nodeType="withEffect">
                                  <p:stCondLst>
                                    <p:cond delay="200"/>
                                  </p:stCondLst>
                                  <p:childTnLst>
                                    <p:set>
                                      <p:cBhvr>
                                        <p:cTn id="105" dur="1" fill="hold">
                                          <p:stCondLst>
                                            <p:cond delay="0"/>
                                          </p:stCondLst>
                                        </p:cTn>
                                        <p:tgtEl>
                                          <p:spTgt spid="42">
                                            <p:txEl>
                                              <p:pRg st="0" end="0"/>
                                            </p:txEl>
                                          </p:spTgt>
                                        </p:tgtEl>
                                        <p:attrNameLst>
                                          <p:attrName>style.visibility</p:attrName>
                                        </p:attrNameLst>
                                      </p:cBhvr>
                                      <p:to>
                                        <p:strVal val="visible"/>
                                      </p:to>
                                    </p:set>
                                    <p:anim calcmode="lin" valueType="num">
                                      <p:cBhvr>
                                        <p:cTn id="106" dur="500" fill="hold"/>
                                        <p:tgtEl>
                                          <p:spTgt spid="42">
                                            <p:txEl>
                                              <p:pRg st="0" end="0"/>
                                            </p:txEl>
                                          </p:spTgt>
                                        </p:tgtEl>
                                        <p:attrNameLst>
                                          <p:attrName>ppt_w</p:attrName>
                                        </p:attrNameLst>
                                      </p:cBhvr>
                                      <p:tavLst>
                                        <p:tav tm="0">
                                          <p:val>
                                            <p:fltVal val="0"/>
                                          </p:val>
                                        </p:tav>
                                        <p:tav tm="100000">
                                          <p:val>
                                            <p:strVal val="#ppt_w"/>
                                          </p:val>
                                        </p:tav>
                                      </p:tavLst>
                                    </p:anim>
                                    <p:anim calcmode="lin" valueType="num">
                                      <p:cBhvr>
                                        <p:cTn id="107" dur="500" fill="hold"/>
                                        <p:tgtEl>
                                          <p:spTgt spid="42">
                                            <p:txEl>
                                              <p:pRg st="0" end="0"/>
                                            </p:txEl>
                                          </p:spTgt>
                                        </p:tgtEl>
                                        <p:attrNameLst>
                                          <p:attrName>ppt_h</p:attrName>
                                        </p:attrNameLst>
                                      </p:cBhvr>
                                      <p:tavLst>
                                        <p:tav tm="0">
                                          <p:val>
                                            <p:fltVal val="0"/>
                                          </p:val>
                                        </p:tav>
                                        <p:tav tm="100000">
                                          <p:val>
                                            <p:strVal val="#ppt_h"/>
                                          </p:val>
                                        </p:tav>
                                      </p:tavLst>
                                    </p:anim>
                                    <p:animEffect transition="in" filter="fade">
                                      <p:cBhvr>
                                        <p:cTn id="108" dur="500"/>
                                        <p:tgtEl>
                                          <p:spTgt spid="42">
                                            <p:txEl>
                                              <p:pRg st="0" end="0"/>
                                            </p:txEl>
                                          </p:spTgt>
                                        </p:tgtEl>
                                      </p:cBhvr>
                                    </p:animEffect>
                                  </p:childTnLst>
                                </p:cTn>
                              </p:par>
                              <p:par>
                                <p:cTn id="109" presetID="53" presetClass="entr" presetSubtype="16" fill="hold" grpId="0" nodeType="withEffect">
                                  <p:stCondLst>
                                    <p:cond delay="200"/>
                                  </p:stCondLst>
                                  <p:childTnLst>
                                    <p:set>
                                      <p:cBhvr>
                                        <p:cTn id="110" dur="1" fill="hold">
                                          <p:stCondLst>
                                            <p:cond delay="0"/>
                                          </p:stCondLst>
                                        </p:cTn>
                                        <p:tgtEl>
                                          <p:spTgt spid="43">
                                            <p:txEl>
                                              <p:pRg st="0" end="0"/>
                                            </p:txEl>
                                          </p:spTgt>
                                        </p:tgtEl>
                                        <p:attrNameLst>
                                          <p:attrName>style.visibility</p:attrName>
                                        </p:attrNameLst>
                                      </p:cBhvr>
                                      <p:to>
                                        <p:strVal val="visible"/>
                                      </p:to>
                                    </p:set>
                                    <p:anim calcmode="lin" valueType="num">
                                      <p:cBhvr>
                                        <p:cTn id="111" dur="500" fill="hold"/>
                                        <p:tgtEl>
                                          <p:spTgt spid="43">
                                            <p:txEl>
                                              <p:pRg st="0" end="0"/>
                                            </p:txEl>
                                          </p:spTgt>
                                        </p:tgtEl>
                                        <p:attrNameLst>
                                          <p:attrName>ppt_w</p:attrName>
                                        </p:attrNameLst>
                                      </p:cBhvr>
                                      <p:tavLst>
                                        <p:tav tm="0">
                                          <p:val>
                                            <p:fltVal val="0"/>
                                          </p:val>
                                        </p:tav>
                                        <p:tav tm="100000">
                                          <p:val>
                                            <p:strVal val="#ppt_w"/>
                                          </p:val>
                                        </p:tav>
                                      </p:tavLst>
                                    </p:anim>
                                    <p:anim calcmode="lin" valueType="num">
                                      <p:cBhvr>
                                        <p:cTn id="112" dur="500" fill="hold"/>
                                        <p:tgtEl>
                                          <p:spTgt spid="43">
                                            <p:txEl>
                                              <p:pRg st="0" end="0"/>
                                            </p:txEl>
                                          </p:spTgt>
                                        </p:tgtEl>
                                        <p:attrNameLst>
                                          <p:attrName>ppt_h</p:attrName>
                                        </p:attrNameLst>
                                      </p:cBhvr>
                                      <p:tavLst>
                                        <p:tav tm="0">
                                          <p:val>
                                            <p:fltVal val="0"/>
                                          </p:val>
                                        </p:tav>
                                        <p:tav tm="100000">
                                          <p:val>
                                            <p:strVal val="#ppt_h"/>
                                          </p:val>
                                        </p:tav>
                                      </p:tavLst>
                                    </p:anim>
                                    <p:animEffect transition="in" filter="fade">
                                      <p:cBhvr>
                                        <p:cTn id="113" dur="500"/>
                                        <p:tgtEl>
                                          <p:spTgt spid="43">
                                            <p:txEl>
                                              <p:pRg st="0" end="0"/>
                                            </p:txEl>
                                          </p:spTgt>
                                        </p:tgtEl>
                                      </p:cBhvr>
                                    </p:animEffect>
                                  </p:childTnLst>
                                </p:cTn>
                              </p:par>
                              <p:par>
                                <p:cTn id="114" presetID="53" presetClass="entr" presetSubtype="16" fill="hold" grpId="0" nodeType="withEffect">
                                  <p:stCondLst>
                                    <p:cond delay="200"/>
                                  </p:stCondLst>
                                  <p:childTnLst>
                                    <p:set>
                                      <p:cBhvr>
                                        <p:cTn id="115" dur="1" fill="hold">
                                          <p:stCondLst>
                                            <p:cond delay="0"/>
                                          </p:stCondLst>
                                        </p:cTn>
                                        <p:tgtEl>
                                          <p:spTgt spid="44">
                                            <p:txEl>
                                              <p:pRg st="0" end="0"/>
                                            </p:txEl>
                                          </p:spTgt>
                                        </p:tgtEl>
                                        <p:attrNameLst>
                                          <p:attrName>style.visibility</p:attrName>
                                        </p:attrNameLst>
                                      </p:cBhvr>
                                      <p:to>
                                        <p:strVal val="visible"/>
                                      </p:to>
                                    </p:set>
                                    <p:anim calcmode="lin" valueType="num">
                                      <p:cBhvr>
                                        <p:cTn id="116" dur="500" fill="hold"/>
                                        <p:tgtEl>
                                          <p:spTgt spid="44">
                                            <p:txEl>
                                              <p:pRg st="0" end="0"/>
                                            </p:txEl>
                                          </p:spTgt>
                                        </p:tgtEl>
                                        <p:attrNameLst>
                                          <p:attrName>ppt_w</p:attrName>
                                        </p:attrNameLst>
                                      </p:cBhvr>
                                      <p:tavLst>
                                        <p:tav tm="0">
                                          <p:val>
                                            <p:fltVal val="0"/>
                                          </p:val>
                                        </p:tav>
                                        <p:tav tm="100000">
                                          <p:val>
                                            <p:strVal val="#ppt_w"/>
                                          </p:val>
                                        </p:tav>
                                      </p:tavLst>
                                    </p:anim>
                                    <p:anim calcmode="lin" valueType="num">
                                      <p:cBhvr>
                                        <p:cTn id="117" dur="500" fill="hold"/>
                                        <p:tgtEl>
                                          <p:spTgt spid="44">
                                            <p:txEl>
                                              <p:pRg st="0" end="0"/>
                                            </p:txEl>
                                          </p:spTgt>
                                        </p:tgtEl>
                                        <p:attrNameLst>
                                          <p:attrName>ppt_h</p:attrName>
                                        </p:attrNameLst>
                                      </p:cBhvr>
                                      <p:tavLst>
                                        <p:tav tm="0">
                                          <p:val>
                                            <p:fltVal val="0"/>
                                          </p:val>
                                        </p:tav>
                                        <p:tav tm="100000">
                                          <p:val>
                                            <p:strVal val="#ppt_h"/>
                                          </p:val>
                                        </p:tav>
                                      </p:tavLst>
                                    </p:anim>
                                    <p:animEffect transition="in" filter="fade">
                                      <p:cBhvr>
                                        <p:cTn id="118" dur="500"/>
                                        <p:tgtEl>
                                          <p:spTgt spid="44">
                                            <p:txEl>
                                              <p:pRg st="0" end="0"/>
                                            </p:txEl>
                                          </p:spTgt>
                                        </p:tgtEl>
                                      </p:cBhvr>
                                    </p:animEffect>
                                  </p:childTnLst>
                                </p:cTn>
                              </p:par>
                            </p:childTnLst>
                          </p:cTn>
                        </p:par>
                        <p:par>
                          <p:cTn id="119" fill="hold">
                            <p:stCondLst>
                              <p:cond delay="3500"/>
                            </p:stCondLst>
                            <p:childTnLst>
                              <p:par>
                                <p:cTn id="120" presetID="53" presetClass="entr" presetSubtype="16" fill="hold" grpId="0" nodeType="afterEffect">
                                  <p:stCondLst>
                                    <p:cond delay="0"/>
                                  </p:stCondLst>
                                  <p:childTnLst>
                                    <p:set>
                                      <p:cBhvr>
                                        <p:cTn id="121" dur="1" fill="hold">
                                          <p:stCondLst>
                                            <p:cond delay="0"/>
                                          </p:stCondLst>
                                        </p:cTn>
                                        <p:tgtEl>
                                          <p:spTgt spid="45"/>
                                        </p:tgtEl>
                                        <p:attrNameLst>
                                          <p:attrName>style.visibility</p:attrName>
                                        </p:attrNameLst>
                                      </p:cBhvr>
                                      <p:to>
                                        <p:strVal val="visible"/>
                                      </p:to>
                                    </p:set>
                                    <p:anim calcmode="lin" valueType="num">
                                      <p:cBhvr>
                                        <p:cTn id="122" dur="500" fill="hold"/>
                                        <p:tgtEl>
                                          <p:spTgt spid="45"/>
                                        </p:tgtEl>
                                        <p:attrNameLst>
                                          <p:attrName>ppt_w</p:attrName>
                                        </p:attrNameLst>
                                      </p:cBhvr>
                                      <p:tavLst>
                                        <p:tav tm="0">
                                          <p:val>
                                            <p:fltVal val="0"/>
                                          </p:val>
                                        </p:tav>
                                        <p:tav tm="100000">
                                          <p:val>
                                            <p:strVal val="#ppt_w"/>
                                          </p:val>
                                        </p:tav>
                                      </p:tavLst>
                                    </p:anim>
                                    <p:anim calcmode="lin" valueType="num">
                                      <p:cBhvr>
                                        <p:cTn id="123" dur="500" fill="hold"/>
                                        <p:tgtEl>
                                          <p:spTgt spid="45"/>
                                        </p:tgtEl>
                                        <p:attrNameLst>
                                          <p:attrName>ppt_h</p:attrName>
                                        </p:attrNameLst>
                                      </p:cBhvr>
                                      <p:tavLst>
                                        <p:tav tm="0">
                                          <p:val>
                                            <p:fltVal val="0"/>
                                          </p:val>
                                        </p:tav>
                                        <p:tav tm="100000">
                                          <p:val>
                                            <p:strVal val="#ppt_h"/>
                                          </p:val>
                                        </p:tav>
                                      </p:tavLst>
                                    </p:anim>
                                    <p:animEffect transition="in" filter="fade">
                                      <p:cBhvr>
                                        <p:cTn id="124" dur="500"/>
                                        <p:tgtEl>
                                          <p:spTgt spid="45"/>
                                        </p:tgtEl>
                                      </p:cBhvr>
                                    </p:animEffect>
                                  </p:childTnLst>
                                </p:cTn>
                              </p:par>
                              <p:par>
                                <p:cTn id="125" presetID="53" presetClass="entr" presetSubtype="16" fill="hold" grpId="0" nodeType="withEffect">
                                  <p:stCondLst>
                                    <p:cond delay="200"/>
                                  </p:stCondLst>
                                  <p:childTnLst>
                                    <p:set>
                                      <p:cBhvr>
                                        <p:cTn id="126" dur="1" fill="hold">
                                          <p:stCondLst>
                                            <p:cond delay="0"/>
                                          </p:stCondLst>
                                        </p:cTn>
                                        <p:tgtEl>
                                          <p:spTgt spid="46">
                                            <p:txEl>
                                              <p:pRg st="0" end="0"/>
                                            </p:txEl>
                                          </p:spTgt>
                                        </p:tgtEl>
                                        <p:attrNameLst>
                                          <p:attrName>style.visibility</p:attrName>
                                        </p:attrNameLst>
                                      </p:cBhvr>
                                      <p:to>
                                        <p:strVal val="visible"/>
                                      </p:to>
                                    </p:set>
                                    <p:anim calcmode="lin" valueType="num">
                                      <p:cBhvr>
                                        <p:cTn id="127" dur="500" fill="hold"/>
                                        <p:tgtEl>
                                          <p:spTgt spid="46">
                                            <p:txEl>
                                              <p:pRg st="0" end="0"/>
                                            </p:txEl>
                                          </p:spTgt>
                                        </p:tgtEl>
                                        <p:attrNameLst>
                                          <p:attrName>ppt_w</p:attrName>
                                        </p:attrNameLst>
                                      </p:cBhvr>
                                      <p:tavLst>
                                        <p:tav tm="0">
                                          <p:val>
                                            <p:fltVal val="0"/>
                                          </p:val>
                                        </p:tav>
                                        <p:tav tm="100000">
                                          <p:val>
                                            <p:strVal val="#ppt_w"/>
                                          </p:val>
                                        </p:tav>
                                      </p:tavLst>
                                    </p:anim>
                                    <p:anim calcmode="lin" valueType="num">
                                      <p:cBhvr>
                                        <p:cTn id="128" dur="500" fill="hold"/>
                                        <p:tgtEl>
                                          <p:spTgt spid="46">
                                            <p:txEl>
                                              <p:pRg st="0" end="0"/>
                                            </p:txEl>
                                          </p:spTgt>
                                        </p:tgtEl>
                                        <p:attrNameLst>
                                          <p:attrName>ppt_h</p:attrName>
                                        </p:attrNameLst>
                                      </p:cBhvr>
                                      <p:tavLst>
                                        <p:tav tm="0">
                                          <p:val>
                                            <p:fltVal val="0"/>
                                          </p:val>
                                        </p:tav>
                                        <p:tav tm="100000">
                                          <p:val>
                                            <p:strVal val="#ppt_h"/>
                                          </p:val>
                                        </p:tav>
                                      </p:tavLst>
                                    </p:anim>
                                    <p:animEffect transition="in" filter="fade">
                                      <p:cBhvr>
                                        <p:cTn id="129" dur="500"/>
                                        <p:tgtEl>
                                          <p:spTgt spid="46">
                                            <p:txEl>
                                              <p:pRg st="0" end="0"/>
                                            </p:txEl>
                                          </p:spTgt>
                                        </p:tgtEl>
                                      </p:cBhvr>
                                    </p:animEffect>
                                  </p:childTnLst>
                                </p:cTn>
                              </p:par>
                              <p:par>
                                <p:cTn id="130" presetID="53" presetClass="entr" presetSubtype="16" fill="hold" grpId="0" nodeType="withEffect">
                                  <p:stCondLst>
                                    <p:cond delay="200"/>
                                  </p:stCondLst>
                                  <p:childTnLst>
                                    <p:set>
                                      <p:cBhvr>
                                        <p:cTn id="131" dur="1" fill="hold">
                                          <p:stCondLst>
                                            <p:cond delay="0"/>
                                          </p:stCondLst>
                                        </p:cTn>
                                        <p:tgtEl>
                                          <p:spTgt spid="47">
                                            <p:txEl>
                                              <p:pRg st="0" end="0"/>
                                            </p:txEl>
                                          </p:spTgt>
                                        </p:tgtEl>
                                        <p:attrNameLst>
                                          <p:attrName>style.visibility</p:attrName>
                                        </p:attrNameLst>
                                      </p:cBhvr>
                                      <p:to>
                                        <p:strVal val="visible"/>
                                      </p:to>
                                    </p:set>
                                    <p:anim calcmode="lin" valueType="num">
                                      <p:cBhvr>
                                        <p:cTn id="132" dur="500" fill="hold"/>
                                        <p:tgtEl>
                                          <p:spTgt spid="47">
                                            <p:txEl>
                                              <p:pRg st="0" end="0"/>
                                            </p:txEl>
                                          </p:spTgt>
                                        </p:tgtEl>
                                        <p:attrNameLst>
                                          <p:attrName>ppt_w</p:attrName>
                                        </p:attrNameLst>
                                      </p:cBhvr>
                                      <p:tavLst>
                                        <p:tav tm="0">
                                          <p:val>
                                            <p:fltVal val="0"/>
                                          </p:val>
                                        </p:tav>
                                        <p:tav tm="100000">
                                          <p:val>
                                            <p:strVal val="#ppt_w"/>
                                          </p:val>
                                        </p:tav>
                                      </p:tavLst>
                                    </p:anim>
                                    <p:anim calcmode="lin" valueType="num">
                                      <p:cBhvr>
                                        <p:cTn id="133" dur="500" fill="hold"/>
                                        <p:tgtEl>
                                          <p:spTgt spid="47">
                                            <p:txEl>
                                              <p:pRg st="0" end="0"/>
                                            </p:txEl>
                                          </p:spTgt>
                                        </p:tgtEl>
                                        <p:attrNameLst>
                                          <p:attrName>ppt_h</p:attrName>
                                        </p:attrNameLst>
                                      </p:cBhvr>
                                      <p:tavLst>
                                        <p:tav tm="0">
                                          <p:val>
                                            <p:fltVal val="0"/>
                                          </p:val>
                                        </p:tav>
                                        <p:tav tm="100000">
                                          <p:val>
                                            <p:strVal val="#ppt_h"/>
                                          </p:val>
                                        </p:tav>
                                      </p:tavLst>
                                    </p:anim>
                                    <p:animEffect transition="in" filter="fade">
                                      <p:cBhvr>
                                        <p:cTn id="134" dur="500"/>
                                        <p:tgtEl>
                                          <p:spTgt spid="47">
                                            <p:txEl>
                                              <p:pRg st="0" end="0"/>
                                            </p:txEl>
                                          </p:spTgt>
                                        </p:tgtEl>
                                      </p:cBhvr>
                                    </p:animEffect>
                                  </p:childTnLst>
                                </p:cTn>
                              </p:par>
                              <p:par>
                                <p:cTn id="135" presetID="53" presetClass="entr" presetSubtype="16" fill="hold" grpId="0" nodeType="withEffect">
                                  <p:stCondLst>
                                    <p:cond delay="200"/>
                                  </p:stCondLst>
                                  <p:childTnLst>
                                    <p:set>
                                      <p:cBhvr>
                                        <p:cTn id="136" dur="1" fill="hold">
                                          <p:stCondLst>
                                            <p:cond delay="0"/>
                                          </p:stCondLst>
                                        </p:cTn>
                                        <p:tgtEl>
                                          <p:spTgt spid="48">
                                            <p:txEl>
                                              <p:pRg st="0" end="0"/>
                                            </p:txEl>
                                          </p:spTgt>
                                        </p:tgtEl>
                                        <p:attrNameLst>
                                          <p:attrName>style.visibility</p:attrName>
                                        </p:attrNameLst>
                                      </p:cBhvr>
                                      <p:to>
                                        <p:strVal val="visible"/>
                                      </p:to>
                                    </p:set>
                                    <p:anim calcmode="lin" valueType="num">
                                      <p:cBhvr>
                                        <p:cTn id="137" dur="500" fill="hold"/>
                                        <p:tgtEl>
                                          <p:spTgt spid="48">
                                            <p:txEl>
                                              <p:pRg st="0" end="0"/>
                                            </p:txEl>
                                          </p:spTgt>
                                        </p:tgtEl>
                                        <p:attrNameLst>
                                          <p:attrName>ppt_w</p:attrName>
                                        </p:attrNameLst>
                                      </p:cBhvr>
                                      <p:tavLst>
                                        <p:tav tm="0">
                                          <p:val>
                                            <p:fltVal val="0"/>
                                          </p:val>
                                        </p:tav>
                                        <p:tav tm="100000">
                                          <p:val>
                                            <p:strVal val="#ppt_w"/>
                                          </p:val>
                                        </p:tav>
                                      </p:tavLst>
                                    </p:anim>
                                    <p:anim calcmode="lin" valueType="num">
                                      <p:cBhvr>
                                        <p:cTn id="138" dur="500" fill="hold"/>
                                        <p:tgtEl>
                                          <p:spTgt spid="48">
                                            <p:txEl>
                                              <p:pRg st="0" end="0"/>
                                            </p:txEl>
                                          </p:spTgt>
                                        </p:tgtEl>
                                        <p:attrNameLst>
                                          <p:attrName>ppt_h</p:attrName>
                                        </p:attrNameLst>
                                      </p:cBhvr>
                                      <p:tavLst>
                                        <p:tav tm="0">
                                          <p:val>
                                            <p:fltVal val="0"/>
                                          </p:val>
                                        </p:tav>
                                        <p:tav tm="100000">
                                          <p:val>
                                            <p:strVal val="#ppt_h"/>
                                          </p:val>
                                        </p:tav>
                                      </p:tavLst>
                                    </p:anim>
                                    <p:animEffect transition="in" filter="fade">
                                      <p:cBhvr>
                                        <p:cTn id="139" dur="500"/>
                                        <p:tgtEl>
                                          <p:spTgt spid="4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build="p">
        <p:tmplLst>
          <p:tmpl lvl="1">
            <p:tnLst>
              <p:par>
                <p:cTn presetID="42" presetClass="entr" presetSubtype="0" fill="hold" nodeType="withEffect">
                  <p:stCondLst>
                    <p:cond delay="200"/>
                  </p:stCondLst>
                  <p:childTnLst>
                    <p:set>
                      <p:cBhvr>
                        <p:cTn dur="1" fill="hold">
                          <p:stCondLst>
                            <p:cond delay="0"/>
                          </p:stCondLst>
                        </p:cTn>
                        <p:tgtEl>
                          <p:spTgt spid="21"/>
                        </p:tgtEl>
                        <p:attrNameLst>
                          <p:attrName>style.visibility</p:attrName>
                        </p:attrNameLst>
                      </p:cBhvr>
                      <p:to>
                        <p:strVal val="visible"/>
                      </p:to>
                    </p:set>
                    <p:animEffect transition="in" filter="fade">
                      <p:cBhvr>
                        <p:cTn dur="400"/>
                        <p:tgtEl>
                          <p:spTgt spid="21"/>
                        </p:tgtEl>
                      </p:cBhvr>
                    </p:animEffect>
                    <p:anim calcmode="lin" valueType="num">
                      <p:cBhvr>
                        <p:cTn dur="400" fill="hold"/>
                        <p:tgtEl>
                          <p:spTgt spid="21"/>
                        </p:tgtEl>
                        <p:attrNameLst>
                          <p:attrName>ppt_x</p:attrName>
                        </p:attrNameLst>
                      </p:cBhvr>
                      <p:tavLst>
                        <p:tav tm="0">
                          <p:val>
                            <p:strVal val="#ppt_x"/>
                          </p:val>
                        </p:tav>
                        <p:tav tm="100000">
                          <p:val>
                            <p:strVal val="#ppt_x"/>
                          </p:val>
                        </p:tav>
                      </p:tavLst>
                    </p:anim>
                    <p:anim calcmode="lin" valueType="num">
                      <p:cBhvr>
                        <p:cTn dur="400" fill="hold"/>
                        <p:tgtEl>
                          <p:spTgt spid="21"/>
                        </p:tgtEl>
                        <p:attrNameLst>
                          <p:attrName>ppt_y</p:attrName>
                        </p:attrNameLst>
                      </p:cBhvr>
                      <p:tavLst>
                        <p:tav tm="0">
                          <p:val>
                            <p:strVal val="#ppt_y+.1"/>
                          </p:val>
                        </p:tav>
                        <p:tav tm="100000">
                          <p:val>
                            <p:strVal val="#ppt_y"/>
                          </p:val>
                        </p:tav>
                      </p:tavLst>
                    </p:anim>
                  </p:childTnLst>
                </p:cTn>
              </p:par>
            </p:tnLst>
          </p:tmpl>
        </p:tmplLst>
      </p:bldP>
      <p:bldP spid="22" grpId="0" build="p">
        <p:tmplLst>
          <p:tmpl lvl="1">
            <p:tnLst>
              <p:par>
                <p:cTn presetID="42" presetClass="entr" presetSubtype="0" fill="hold" nodeType="withEffect">
                  <p:stCondLst>
                    <p:cond delay="200"/>
                  </p:st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anim calcmode="lin" valueType="num">
                      <p:cBhvr>
                        <p:cTn dur="500" fill="hold"/>
                        <p:tgtEl>
                          <p:spTgt spid="22"/>
                        </p:tgtEl>
                        <p:attrNameLst>
                          <p:attrName>ppt_x</p:attrName>
                        </p:attrNameLst>
                      </p:cBhvr>
                      <p:tavLst>
                        <p:tav tm="0">
                          <p:val>
                            <p:strVal val="#ppt_x"/>
                          </p:val>
                        </p:tav>
                        <p:tav tm="100000">
                          <p:val>
                            <p:strVal val="#ppt_x"/>
                          </p:val>
                        </p:tav>
                      </p:tavLst>
                    </p:anim>
                    <p:anim calcmode="lin" valueType="num">
                      <p:cBhvr>
                        <p:cTn dur="500" fill="hold"/>
                        <p:tgtEl>
                          <p:spTgt spid="22"/>
                        </p:tgtEl>
                        <p:attrNameLst>
                          <p:attrName>ppt_y</p:attrName>
                        </p:attrNameLst>
                      </p:cBhvr>
                      <p:tavLst>
                        <p:tav tm="0">
                          <p:val>
                            <p:strVal val="#ppt_y+.1"/>
                          </p:val>
                        </p:tav>
                        <p:tav tm="100000">
                          <p:val>
                            <p:strVal val="#ppt_y"/>
                          </p:val>
                        </p:tav>
                      </p:tavLst>
                    </p:anim>
                  </p:childTnLst>
                </p:cTn>
              </p:par>
            </p:tnLst>
          </p:tmpl>
        </p:tmplLst>
      </p:bldP>
      <p:bldP spid="13" grpId="0" animBg="1"/>
      <p:bldP spid="18" grpId="0" build="p">
        <p:tmplLst>
          <p:tmpl lvl="1">
            <p:tnLst>
              <p:par>
                <p:cTn presetID="53" presetClass="entr" presetSubtype="16" fill="hold" nodeType="withEffect">
                  <p:stCondLst>
                    <p:cond delay="200"/>
                  </p:stCondLst>
                  <p:childTnLst>
                    <p:set>
                      <p:cBhvr>
                        <p:cTn dur="1" fill="hold">
                          <p:stCondLst>
                            <p:cond delay="0"/>
                          </p:stCondLst>
                        </p:cTn>
                        <p:tgtEl>
                          <p:spTgt spid="18"/>
                        </p:tgtEl>
                        <p:attrNameLst>
                          <p:attrName>style.visibility</p:attrName>
                        </p:attrNameLst>
                      </p:cBhvr>
                      <p:to>
                        <p:strVal val="visible"/>
                      </p:to>
                    </p:set>
                    <p:anim calcmode="lin" valueType="num">
                      <p:cBhvr>
                        <p:cTn dur="500" fill="hold"/>
                        <p:tgtEl>
                          <p:spTgt spid="18"/>
                        </p:tgtEl>
                        <p:attrNameLst>
                          <p:attrName>ppt_w</p:attrName>
                        </p:attrNameLst>
                      </p:cBhvr>
                      <p:tavLst>
                        <p:tav tm="0">
                          <p:val>
                            <p:fltVal val="0"/>
                          </p:val>
                        </p:tav>
                        <p:tav tm="100000">
                          <p:val>
                            <p:strVal val="#ppt_w"/>
                          </p:val>
                        </p:tav>
                      </p:tavLst>
                    </p:anim>
                    <p:anim calcmode="lin" valueType="num">
                      <p:cBhvr>
                        <p:cTn dur="500" fill="hold"/>
                        <p:tgtEl>
                          <p:spTgt spid="18"/>
                        </p:tgtEl>
                        <p:attrNameLst>
                          <p:attrName>ppt_h</p:attrName>
                        </p:attrNameLst>
                      </p:cBhvr>
                      <p:tavLst>
                        <p:tav tm="0">
                          <p:val>
                            <p:fltVal val="0"/>
                          </p:val>
                        </p:tav>
                        <p:tav tm="100000">
                          <p:val>
                            <p:strVal val="#ppt_h"/>
                          </p:val>
                        </p:tav>
                      </p:tavLst>
                    </p:anim>
                    <p:animEffect transition="in" filter="fade">
                      <p:cBhvr>
                        <p:cTn dur="500"/>
                        <p:tgtEl>
                          <p:spTgt spid="18"/>
                        </p:tgtEl>
                      </p:cBhvr>
                    </p:animEffect>
                  </p:childTnLst>
                </p:cTn>
              </p:par>
            </p:tnLst>
          </p:tmpl>
        </p:tmplLst>
      </p:bldP>
      <p:bldP spid="23" grpId="0" build="p">
        <p:tmplLst>
          <p:tmpl lvl="1">
            <p:tnLst>
              <p:par>
                <p:cTn presetID="53" presetClass="entr" presetSubtype="16" fill="hold" nodeType="withEffect">
                  <p:stCondLst>
                    <p:cond delay="200"/>
                  </p:stCondLst>
                  <p:childTnLst>
                    <p:set>
                      <p:cBhvr>
                        <p:cTn dur="1" fill="hold">
                          <p:stCondLst>
                            <p:cond delay="0"/>
                          </p:stCondLst>
                        </p:cTn>
                        <p:tgtEl>
                          <p:spTgt spid="23"/>
                        </p:tgtEl>
                        <p:attrNameLst>
                          <p:attrName>style.visibility</p:attrName>
                        </p:attrNameLst>
                      </p:cBhvr>
                      <p:to>
                        <p:strVal val="visible"/>
                      </p:to>
                    </p:set>
                    <p:anim calcmode="lin" valueType="num">
                      <p:cBhvr>
                        <p:cTn dur="500" fill="hold"/>
                        <p:tgtEl>
                          <p:spTgt spid="23"/>
                        </p:tgtEl>
                        <p:attrNameLst>
                          <p:attrName>ppt_w</p:attrName>
                        </p:attrNameLst>
                      </p:cBhvr>
                      <p:tavLst>
                        <p:tav tm="0">
                          <p:val>
                            <p:fltVal val="0"/>
                          </p:val>
                        </p:tav>
                        <p:tav tm="100000">
                          <p:val>
                            <p:strVal val="#ppt_w"/>
                          </p:val>
                        </p:tav>
                      </p:tavLst>
                    </p:anim>
                    <p:anim calcmode="lin" valueType="num">
                      <p:cBhvr>
                        <p:cTn dur="500" fill="hold"/>
                        <p:tgtEl>
                          <p:spTgt spid="23"/>
                        </p:tgtEl>
                        <p:attrNameLst>
                          <p:attrName>ppt_h</p:attrName>
                        </p:attrNameLst>
                      </p:cBhvr>
                      <p:tavLst>
                        <p:tav tm="0">
                          <p:val>
                            <p:fltVal val="0"/>
                          </p:val>
                        </p:tav>
                        <p:tav tm="100000">
                          <p:val>
                            <p:strVal val="#ppt_h"/>
                          </p:val>
                        </p:tav>
                      </p:tavLst>
                    </p:anim>
                    <p:animEffect transition="in" filter="fade">
                      <p:cBhvr>
                        <p:cTn dur="500"/>
                        <p:tgtEl>
                          <p:spTgt spid="23"/>
                        </p:tgtEl>
                      </p:cBhvr>
                    </p:animEffect>
                  </p:childTnLst>
                </p:cTn>
              </p:par>
            </p:tnLst>
          </p:tmpl>
        </p:tmplLst>
      </p:bldP>
      <p:bldP spid="24" grpId="0" build="p">
        <p:tmplLst>
          <p:tmpl lvl="1">
            <p:tnLst>
              <p:par>
                <p:cTn presetID="53" presetClass="entr" presetSubtype="16" fill="hold" nodeType="withEffect">
                  <p:stCondLst>
                    <p:cond delay="200"/>
                  </p:stCondLst>
                  <p:childTnLst>
                    <p:set>
                      <p:cBhvr>
                        <p:cTn dur="1" fill="hold">
                          <p:stCondLst>
                            <p:cond delay="0"/>
                          </p:stCondLst>
                        </p:cTn>
                        <p:tgtEl>
                          <p:spTgt spid="24"/>
                        </p:tgtEl>
                        <p:attrNameLst>
                          <p:attrName>style.visibility</p:attrName>
                        </p:attrNameLst>
                      </p:cBhvr>
                      <p:to>
                        <p:strVal val="visible"/>
                      </p:to>
                    </p:set>
                    <p:anim calcmode="lin" valueType="num">
                      <p:cBhvr>
                        <p:cTn dur="500" fill="hold"/>
                        <p:tgtEl>
                          <p:spTgt spid="24"/>
                        </p:tgtEl>
                        <p:attrNameLst>
                          <p:attrName>ppt_w</p:attrName>
                        </p:attrNameLst>
                      </p:cBhvr>
                      <p:tavLst>
                        <p:tav tm="0">
                          <p:val>
                            <p:fltVal val="0"/>
                          </p:val>
                        </p:tav>
                        <p:tav tm="100000">
                          <p:val>
                            <p:strVal val="#ppt_w"/>
                          </p:val>
                        </p:tav>
                      </p:tavLst>
                    </p:anim>
                    <p:anim calcmode="lin" valueType="num">
                      <p:cBhvr>
                        <p:cTn dur="500" fill="hold"/>
                        <p:tgtEl>
                          <p:spTgt spid="24"/>
                        </p:tgtEl>
                        <p:attrNameLst>
                          <p:attrName>ppt_h</p:attrName>
                        </p:attrNameLst>
                      </p:cBhvr>
                      <p:tavLst>
                        <p:tav tm="0">
                          <p:val>
                            <p:fltVal val="0"/>
                          </p:val>
                        </p:tav>
                        <p:tav tm="100000">
                          <p:val>
                            <p:strVal val="#ppt_h"/>
                          </p:val>
                        </p:tav>
                      </p:tavLst>
                    </p:anim>
                    <p:animEffect transition="in" filter="fade">
                      <p:cBhvr>
                        <p:cTn dur="500"/>
                        <p:tgtEl>
                          <p:spTgt spid="24"/>
                        </p:tgtEl>
                      </p:cBhvr>
                    </p:animEffect>
                  </p:childTnLst>
                </p:cTn>
              </p:par>
            </p:tnLst>
          </p:tmpl>
        </p:tmplLst>
      </p:bldP>
      <p:bldP spid="29" grpId="0" animBg="1"/>
      <p:bldP spid="30" grpId="0" build="p">
        <p:tmplLst>
          <p:tmpl lvl="1">
            <p:tnLst>
              <p:par>
                <p:cTn presetID="53" presetClass="entr" presetSubtype="16" fill="hold" nodeType="withEffect">
                  <p:stCondLst>
                    <p:cond delay="200"/>
                  </p:stCondLst>
                  <p:childTnLst>
                    <p:set>
                      <p:cBhvr>
                        <p:cTn dur="1" fill="hold">
                          <p:stCondLst>
                            <p:cond delay="0"/>
                          </p:stCondLst>
                        </p:cTn>
                        <p:tgtEl>
                          <p:spTgt spid="30"/>
                        </p:tgtEl>
                        <p:attrNameLst>
                          <p:attrName>style.visibility</p:attrName>
                        </p:attrNameLst>
                      </p:cBhvr>
                      <p:to>
                        <p:strVal val="visible"/>
                      </p:to>
                    </p:set>
                    <p:anim calcmode="lin" valueType="num">
                      <p:cBhvr>
                        <p:cTn dur="500" fill="hold"/>
                        <p:tgtEl>
                          <p:spTgt spid="30"/>
                        </p:tgtEl>
                        <p:attrNameLst>
                          <p:attrName>ppt_w</p:attrName>
                        </p:attrNameLst>
                      </p:cBhvr>
                      <p:tavLst>
                        <p:tav tm="0">
                          <p:val>
                            <p:fltVal val="0"/>
                          </p:val>
                        </p:tav>
                        <p:tav tm="100000">
                          <p:val>
                            <p:strVal val="#ppt_w"/>
                          </p:val>
                        </p:tav>
                      </p:tavLst>
                    </p:anim>
                    <p:anim calcmode="lin" valueType="num">
                      <p:cBhvr>
                        <p:cTn dur="500" fill="hold"/>
                        <p:tgtEl>
                          <p:spTgt spid="30"/>
                        </p:tgtEl>
                        <p:attrNameLst>
                          <p:attrName>ppt_h</p:attrName>
                        </p:attrNameLst>
                      </p:cBhvr>
                      <p:tavLst>
                        <p:tav tm="0">
                          <p:val>
                            <p:fltVal val="0"/>
                          </p:val>
                        </p:tav>
                        <p:tav tm="100000">
                          <p:val>
                            <p:strVal val="#ppt_h"/>
                          </p:val>
                        </p:tav>
                      </p:tavLst>
                    </p:anim>
                    <p:animEffect transition="in" filter="fade">
                      <p:cBhvr>
                        <p:cTn dur="500"/>
                        <p:tgtEl>
                          <p:spTgt spid="30"/>
                        </p:tgtEl>
                      </p:cBhvr>
                    </p:animEffect>
                  </p:childTnLst>
                </p:cTn>
              </p:par>
            </p:tnLst>
          </p:tmpl>
        </p:tmplLst>
      </p:bldP>
      <p:bldP spid="31" grpId="0" build="p">
        <p:tmplLst>
          <p:tmpl lvl="1">
            <p:tnLst>
              <p:par>
                <p:cTn presetID="53" presetClass="entr" presetSubtype="16" fill="hold" nodeType="withEffect">
                  <p:stCondLst>
                    <p:cond delay="200"/>
                  </p:stCondLst>
                  <p:childTnLst>
                    <p:set>
                      <p:cBhvr>
                        <p:cTn dur="1" fill="hold">
                          <p:stCondLst>
                            <p:cond delay="0"/>
                          </p:stCondLst>
                        </p:cTn>
                        <p:tgtEl>
                          <p:spTgt spid="31"/>
                        </p:tgtEl>
                        <p:attrNameLst>
                          <p:attrName>style.visibility</p:attrName>
                        </p:attrNameLst>
                      </p:cBhvr>
                      <p:to>
                        <p:strVal val="visible"/>
                      </p:to>
                    </p:set>
                    <p:anim calcmode="lin" valueType="num">
                      <p:cBhvr>
                        <p:cTn dur="500" fill="hold"/>
                        <p:tgtEl>
                          <p:spTgt spid="31"/>
                        </p:tgtEl>
                        <p:attrNameLst>
                          <p:attrName>ppt_w</p:attrName>
                        </p:attrNameLst>
                      </p:cBhvr>
                      <p:tavLst>
                        <p:tav tm="0">
                          <p:val>
                            <p:fltVal val="0"/>
                          </p:val>
                        </p:tav>
                        <p:tav tm="100000">
                          <p:val>
                            <p:strVal val="#ppt_w"/>
                          </p:val>
                        </p:tav>
                      </p:tavLst>
                    </p:anim>
                    <p:anim calcmode="lin" valueType="num">
                      <p:cBhvr>
                        <p:cTn dur="500" fill="hold"/>
                        <p:tgtEl>
                          <p:spTgt spid="31"/>
                        </p:tgtEl>
                        <p:attrNameLst>
                          <p:attrName>ppt_h</p:attrName>
                        </p:attrNameLst>
                      </p:cBhvr>
                      <p:tavLst>
                        <p:tav tm="0">
                          <p:val>
                            <p:fltVal val="0"/>
                          </p:val>
                        </p:tav>
                        <p:tav tm="100000">
                          <p:val>
                            <p:strVal val="#ppt_h"/>
                          </p:val>
                        </p:tav>
                      </p:tavLst>
                    </p:anim>
                    <p:animEffect transition="in" filter="fade">
                      <p:cBhvr>
                        <p:cTn dur="500"/>
                        <p:tgtEl>
                          <p:spTgt spid="31"/>
                        </p:tgtEl>
                      </p:cBhvr>
                    </p:animEffect>
                  </p:childTnLst>
                </p:cTn>
              </p:par>
            </p:tnLst>
          </p:tmpl>
        </p:tmplLst>
      </p:bldP>
      <p:bldP spid="32" grpId="0" build="p">
        <p:tmplLst>
          <p:tmpl lvl="1">
            <p:tnLst>
              <p:par>
                <p:cTn presetID="53" presetClass="entr" presetSubtype="16" fill="hold" nodeType="withEffect">
                  <p:stCondLst>
                    <p:cond delay="200"/>
                  </p:stCondLst>
                  <p:childTnLst>
                    <p:set>
                      <p:cBhvr>
                        <p:cTn dur="1" fill="hold">
                          <p:stCondLst>
                            <p:cond delay="0"/>
                          </p:stCondLst>
                        </p:cTn>
                        <p:tgtEl>
                          <p:spTgt spid="32"/>
                        </p:tgtEl>
                        <p:attrNameLst>
                          <p:attrName>style.visibility</p:attrName>
                        </p:attrNameLst>
                      </p:cBhvr>
                      <p:to>
                        <p:strVal val="visible"/>
                      </p:to>
                    </p:set>
                    <p:anim calcmode="lin" valueType="num">
                      <p:cBhvr>
                        <p:cTn dur="500" fill="hold"/>
                        <p:tgtEl>
                          <p:spTgt spid="32"/>
                        </p:tgtEl>
                        <p:attrNameLst>
                          <p:attrName>ppt_w</p:attrName>
                        </p:attrNameLst>
                      </p:cBhvr>
                      <p:tavLst>
                        <p:tav tm="0">
                          <p:val>
                            <p:fltVal val="0"/>
                          </p:val>
                        </p:tav>
                        <p:tav tm="100000">
                          <p:val>
                            <p:strVal val="#ppt_w"/>
                          </p:val>
                        </p:tav>
                      </p:tavLst>
                    </p:anim>
                    <p:anim calcmode="lin" valueType="num">
                      <p:cBhvr>
                        <p:cTn dur="500" fill="hold"/>
                        <p:tgtEl>
                          <p:spTgt spid="32"/>
                        </p:tgtEl>
                        <p:attrNameLst>
                          <p:attrName>ppt_h</p:attrName>
                        </p:attrNameLst>
                      </p:cBhvr>
                      <p:tavLst>
                        <p:tav tm="0">
                          <p:val>
                            <p:fltVal val="0"/>
                          </p:val>
                        </p:tav>
                        <p:tav tm="100000">
                          <p:val>
                            <p:strVal val="#ppt_h"/>
                          </p:val>
                        </p:tav>
                      </p:tavLst>
                    </p:anim>
                    <p:animEffect transition="in" filter="fade">
                      <p:cBhvr>
                        <p:cTn dur="500"/>
                        <p:tgtEl>
                          <p:spTgt spid="32"/>
                        </p:tgtEl>
                      </p:cBhvr>
                    </p:animEffect>
                  </p:childTnLst>
                </p:cTn>
              </p:par>
            </p:tnLst>
          </p:tmpl>
        </p:tmplLst>
      </p:bldP>
      <p:bldP spid="33" grpId="0" animBg="1"/>
      <p:bldP spid="34" grpId="0" build="p">
        <p:tmplLst>
          <p:tmpl lvl="1">
            <p:tnLst>
              <p:par>
                <p:cTn presetID="53" presetClass="entr" presetSubtype="16" fill="hold" nodeType="withEffect">
                  <p:stCondLst>
                    <p:cond delay="200"/>
                  </p:stCondLst>
                  <p:childTnLst>
                    <p:set>
                      <p:cBhvr>
                        <p:cTn dur="1" fill="hold">
                          <p:stCondLst>
                            <p:cond delay="0"/>
                          </p:stCondLst>
                        </p:cTn>
                        <p:tgtEl>
                          <p:spTgt spid="34"/>
                        </p:tgtEl>
                        <p:attrNameLst>
                          <p:attrName>style.visibility</p:attrName>
                        </p:attrNameLst>
                      </p:cBhvr>
                      <p:to>
                        <p:strVal val="visible"/>
                      </p:to>
                    </p:set>
                    <p:anim calcmode="lin" valueType="num">
                      <p:cBhvr>
                        <p:cTn dur="500" fill="hold"/>
                        <p:tgtEl>
                          <p:spTgt spid="34"/>
                        </p:tgtEl>
                        <p:attrNameLst>
                          <p:attrName>ppt_w</p:attrName>
                        </p:attrNameLst>
                      </p:cBhvr>
                      <p:tavLst>
                        <p:tav tm="0">
                          <p:val>
                            <p:fltVal val="0"/>
                          </p:val>
                        </p:tav>
                        <p:tav tm="100000">
                          <p:val>
                            <p:strVal val="#ppt_w"/>
                          </p:val>
                        </p:tav>
                      </p:tavLst>
                    </p:anim>
                    <p:anim calcmode="lin" valueType="num">
                      <p:cBhvr>
                        <p:cTn dur="500" fill="hold"/>
                        <p:tgtEl>
                          <p:spTgt spid="34"/>
                        </p:tgtEl>
                        <p:attrNameLst>
                          <p:attrName>ppt_h</p:attrName>
                        </p:attrNameLst>
                      </p:cBhvr>
                      <p:tavLst>
                        <p:tav tm="0">
                          <p:val>
                            <p:fltVal val="0"/>
                          </p:val>
                        </p:tav>
                        <p:tav tm="100000">
                          <p:val>
                            <p:strVal val="#ppt_h"/>
                          </p:val>
                        </p:tav>
                      </p:tavLst>
                    </p:anim>
                    <p:animEffect transition="in" filter="fade">
                      <p:cBhvr>
                        <p:cTn dur="500"/>
                        <p:tgtEl>
                          <p:spTgt spid="34"/>
                        </p:tgtEl>
                      </p:cBhvr>
                    </p:animEffect>
                  </p:childTnLst>
                </p:cTn>
              </p:par>
            </p:tnLst>
          </p:tmpl>
        </p:tmplLst>
      </p:bldP>
      <p:bldP spid="35" grpId="0" build="p">
        <p:tmplLst>
          <p:tmpl lvl="1">
            <p:tnLst>
              <p:par>
                <p:cTn presetID="53" presetClass="entr" presetSubtype="16" fill="hold" nodeType="withEffect">
                  <p:stCondLst>
                    <p:cond delay="200"/>
                  </p:stCondLst>
                  <p:childTnLst>
                    <p:set>
                      <p:cBhvr>
                        <p:cTn dur="1" fill="hold">
                          <p:stCondLst>
                            <p:cond delay="0"/>
                          </p:stCondLst>
                        </p:cTn>
                        <p:tgtEl>
                          <p:spTgt spid="35"/>
                        </p:tgtEl>
                        <p:attrNameLst>
                          <p:attrName>style.visibility</p:attrName>
                        </p:attrNameLst>
                      </p:cBhvr>
                      <p:to>
                        <p:strVal val="visible"/>
                      </p:to>
                    </p:set>
                    <p:anim calcmode="lin" valueType="num">
                      <p:cBhvr>
                        <p:cTn dur="500" fill="hold"/>
                        <p:tgtEl>
                          <p:spTgt spid="35"/>
                        </p:tgtEl>
                        <p:attrNameLst>
                          <p:attrName>ppt_w</p:attrName>
                        </p:attrNameLst>
                      </p:cBhvr>
                      <p:tavLst>
                        <p:tav tm="0">
                          <p:val>
                            <p:fltVal val="0"/>
                          </p:val>
                        </p:tav>
                        <p:tav tm="100000">
                          <p:val>
                            <p:strVal val="#ppt_w"/>
                          </p:val>
                        </p:tav>
                      </p:tavLst>
                    </p:anim>
                    <p:anim calcmode="lin" valueType="num">
                      <p:cBhvr>
                        <p:cTn dur="500" fill="hold"/>
                        <p:tgtEl>
                          <p:spTgt spid="35"/>
                        </p:tgtEl>
                        <p:attrNameLst>
                          <p:attrName>ppt_h</p:attrName>
                        </p:attrNameLst>
                      </p:cBhvr>
                      <p:tavLst>
                        <p:tav tm="0">
                          <p:val>
                            <p:fltVal val="0"/>
                          </p:val>
                        </p:tav>
                        <p:tav tm="100000">
                          <p:val>
                            <p:strVal val="#ppt_h"/>
                          </p:val>
                        </p:tav>
                      </p:tavLst>
                    </p:anim>
                    <p:animEffect transition="in" filter="fade">
                      <p:cBhvr>
                        <p:cTn dur="500"/>
                        <p:tgtEl>
                          <p:spTgt spid="35"/>
                        </p:tgtEl>
                      </p:cBhvr>
                    </p:animEffect>
                  </p:childTnLst>
                </p:cTn>
              </p:par>
            </p:tnLst>
          </p:tmpl>
        </p:tmplLst>
      </p:bldP>
      <p:bldP spid="36" grpId="0" build="p">
        <p:tmplLst>
          <p:tmpl lvl="1">
            <p:tnLst>
              <p:par>
                <p:cTn presetID="53" presetClass="entr" presetSubtype="16" fill="hold" nodeType="withEffect">
                  <p:stCondLst>
                    <p:cond delay="200"/>
                  </p:stCondLst>
                  <p:childTnLst>
                    <p:set>
                      <p:cBhvr>
                        <p:cTn dur="1" fill="hold">
                          <p:stCondLst>
                            <p:cond delay="0"/>
                          </p:stCondLst>
                        </p:cTn>
                        <p:tgtEl>
                          <p:spTgt spid="36"/>
                        </p:tgtEl>
                        <p:attrNameLst>
                          <p:attrName>style.visibility</p:attrName>
                        </p:attrNameLst>
                      </p:cBhvr>
                      <p:to>
                        <p:strVal val="visible"/>
                      </p:to>
                    </p:set>
                    <p:anim calcmode="lin" valueType="num">
                      <p:cBhvr>
                        <p:cTn dur="500" fill="hold"/>
                        <p:tgtEl>
                          <p:spTgt spid="36"/>
                        </p:tgtEl>
                        <p:attrNameLst>
                          <p:attrName>ppt_w</p:attrName>
                        </p:attrNameLst>
                      </p:cBhvr>
                      <p:tavLst>
                        <p:tav tm="0">
                          <p:val>
                            <p:fltVal val="0"/>
                          </p:val>
                        </p:tav>
                        <p:tav tm="100000">
                          <p:val>
                            <p:strVal val="#ppt_w"/>
                          </p:val>
                        </p:tav>
                      </p:tavLst>
                    </p:anim>
                    <p:anim calcmode="lin" valueType="num">
                      <p:cBhvr>
                        <p:cTn dur="500" fill="hold"/>
                        <p:tgtEl>
                          <p:spTgt spid="36"/>
                        </p:tgtEl>
                        <p:attrNameLst>
                          <p:attrName>ppt_h</p:attrName>
                        </p:attrNameLst>
                      </p:cBhvr>
                      <p:tavLst>
                        <p:tav tm="0">
                          <p:val>
                            <p:fltVal val="0"/>
                          </p:val>
                        </p:tav>
                        <p:tav tm="100000">
                          <p:val>
                            <p:strVal val="#ppt_h"/>
                          </p:val>
                        </p:tav>
                      </p:tavLst>
                    </p:anim>
                    <p:animEffect transition="in" filter="fade">
                      <p:cBhvr>
                        <p:cTn dur="500"/>
                        <p:tgtEl>
                          <p:spTgt spid="36"/>
                        </p:tgtEl>
                      </p:cBhvr>
                    </p:animEffect>
                  </p:childTnLst>
                </p:cTn>
              </p:par>
            </p:tnLst>
          </p:tmpl>
        </p:tmplLst>
      </p:bldP>
      <p:bldP spid="37" grpId="0" animBg="1"/>
      <p:bldP spid="38" grpId="0" build="p">
        <p:tmplLst>
          <p:tmpl lvl="1">
            <p:tnLst>
              <p:par>
                <p:cTn presetID="53" presetClass="entr" presetSubtype="16" fill="hold" nodeType="withEffect">
                  <p:stCondLst>
                    <p:cond delay="200"/>
                  </p:stCondLst>
                  <p:childTnLst>
                    <p:set>
                      <p:cBhvr>
                        <p:cTn dur="1" fill="hold">
                          <p:stCondLst>
                            <p:cond delay="0"/>
                          </p:stCondLst>
                        </p:cTn>
                        <p:tgtEl>
                          <p:spTgt spid="38"/>
                        </p:tgtEl>
                        <p:attrNameLst>
                          <p:attrName>style.visibility</p:attrName>
                        </p:attrNameLst>
                      </p:cBhvr>
                      <p:to>
                        <p:strVal val="visible"/>
                      </p:to>
                    </p:set>
                    <p:anim calcmode="lin" valueType="num">
                      <p:cBhvr>
                        <p:cTn dur="500" fill="hold"/>
                        <p:tgtEl>
                          <p:spTgt spid="38"/>
                        </p:tgtEl>
                        <p:attrNameLst>
                          <p:attrName>ppt_w</p:attrName>
                        </p:attrNameLst>
                      </p:cBhvr>
                      <p:tavLst>
                        <p:tav tm="0">
                          <p:val>
                            <p:fltVal val="0"/>
                          </p:val>
                        </p:tav>
                        <p:tav tm="100000">
                          <p:val>
                            <p:strVal val="#ppt_w"/>
                          </p:val>
                        </p:tav>
                      </p:tavLst>
                    </p:anim>
                    <p:anim calcmode="lin" valueType="num">
                      <p:cBhvr>
                        <p:cTn dur="500" fill="hold"/>
                        <p:tgtEl>
                          <p:spTgt spid="38"/>
                        </p:tgtEl>
                        <p:attrNameLst>
                          <p:attrName>ppt_h</p:attrName>
                        </p:attrNameLst>
                      </p:cBhvr>
                      <p:tavLst>
                        <p:tav tm="0">
                          <p:val>
                            <p:fltVal val="0"/>
                          </p:val>
                        </p:tav>
                        <p:tav tm="100000">
                          <p:val>
                            <p:strVal val="#ppt_h"/>
                          </p:val>
                        </p:tav>
                      </p:tavLst>
                    </p:anim>
                    <p:animEffect transition="in" filter="fade">
                      <p:cBhvr>
                        <p:cTn dur="500"/>
                        <p:tgtEl>
                          <p:spTgt spid="38"/>
                        </p:tgtEl>
                      </p:cBhvr>
                    </p:animEffect>
                  </p:childTnLst>
                </p:cTn>
              </p:par>
            </p:tnLst>
          </p:tmpl>
        </p:tmplLst>
      </p:bldP>
      <p:bldP spid="39" grpId="0" build="p">
        <p:tmplLst>
          <p:tmpl lvl="1">
            <p:tnLst>
              <p:par>
                <p:cTn presetID="53" presetClass="entr" presetSubtype="16" fill="hold" nodeType="withEffect">
                  <p:stCondLst>
                    <p:cond delay="200"/>
                  </p:stCondLst>
                  <p:childTnLst>
                    <p:set>
                      <p:cBhvr>
                        <p:cTn dur="1" fill="hold">
                          <p:stCondLst>
                            <p:cond delay="0"/>
                          </p:stCondLst>
                        </p:cTn>
                        <p:tgtEl>
                          <p:spTgt spid="39"/>
                        </p:tgtEl>
                        <p:attrNameLst>
                          <p:attrName>style.visibility</p:attrName>
                        </p:attrNameLst>
                      </p:cBhvr>
                      <p:to>
                        <p:strVal val="visible"/>
                      </p:to>
                    </p:set>
                    <p:anim calcmode="lin" valueType="num">
                      <p:cBhvr>
                        <p:cTn dur="500" fill="hold"/>
                        <p:tgtEl>
                          <p:spTgt spid="39"/>
                        </p:tgtEl>
                        <p:attrNameLst>
                          <p:attrName>ppt_w</p:attrName>
                        </p:attrNameLst>
                      </p:cBhvr>
                      <p:tavLst>
                        <p:tav tm="0">
                          <p:val>
                            <p:fltVal val="0"/>
                          </p:val>
                        </p:tav>
                        <p:tav tm="100000">
                          <p:val>
                            <p:strVal val="#ppt_w"/>
                          </p:val>
                        </p:tav>
                      </p:tavLst>
                    </p:anim>
                    <p:anim calcmode="lin" valueType="num">
                      <p:cBhvr>
                        <p:cTn dur="500" fill="hold"/>
                        <p:tgtEl>
                          <p:spTgt spid="39"/>
                        </p:tgtEl>
                        <p:attrNameLst>
                          <p:attrName>ppt_h</p:attrName>
                        </p:attrNameLst>
                      </p:cBhvr>
                      <p:tavLst>
                        <p:tav tm="0">
                          <p:val>
                            <p:fltVal val="0"/>
                          </p:val>
                        </p:tav>
                        <p:tav tm="100000">
                          <p:val>
                            <p:strVal val="#ppt_h"/>
                          </p:val>
                        </p:tav>
                      </p:tavLst>
                    </p:anim>
                    <p:animEffect transition="in" filter="fade">
                      <p:cBhvr>
                        <p:cTn dur="500"/>
                        <p:tgtEl>
                          <p:spTgt spid="39"/>
                        </p:tgtEl>
                      </p:cBhvr>
                    </p:animEffect>
                  </p:childTnLst>
                </p:cTn>
              </p:par>
            </p:tnLst>
          </p:tmpl>
        </p:tmplLst>
      </p:bldP>
      <p:bldP spid="40" grpId="0" build="p">
        <p:tmplLst>
          <p:tmpl lvl="1">
            <p:tnLst>
              <p:par>
                <p:cTn presetID="53" presetClass="entr" presetSubtype="16" fill="hold" nodeType="withEffect">
                  <p:stCondLst>
                    <p:cond delay="200"/>
                  </p:stCondLst>
                  <p:childTnLst>
                    <p:set>
                      <p:cBhvr>
                        <p:cTn dur="1" fill="hold">
                          <p:stCondLst>
                            <p:cond delay="0"/>
                          </p:stCondLst>
                        </p:cTn>
                        <p:tgtEl>
                          <p:spTgt spid="40"/>
                        </p:tgtEl>
                        <p:attrNameLst>
                          <p:attrName>style.visibility</p:attrName>
                        </p:attrNameLst>
                      </p:cBhvr>
                      <p:to>
                        <p:strVal val="visible"/>
                      </p:to>
                    </p:set>
                    <p:anim calcmode="lin" valueType="num">
                      <p:cBhvr>
                        <p:cTn dur="500" fill="hold"/>
                        <p:tgtEl>
                          <p:spTgt spid="40"/>
                        </p:tgtEl>
                        <p:attrNameLst>
                          <p:attrName>ppt_w</p:attrName>
                        </p:attrNameLst>
                      </p:cBhvr>
                      <p:tavLst>
                        <p:tav tm="0">
                          <p:val>
                            <p:fltVal val="0"/>
                          </p:val>
                        </p:tav>
                        <p:tav tm="100000">
                          <p:val>
                            <p:strVal val="#ppt_w"/>
                          </p:val>
                        </p:tav>
                      </p:tavLst>
                    </p:anim>
                    <p:anim calcmode="lin" valueType="num">
                      <p:cBhvr>
                        <p:cTn dur="500" fill="hold"/>
                        <p:tgtEl>
                          <p:spTgt spid="40"/>
                        </p:tgtEl>
                        <p:attrNameLst>
                          <p:attrName>ppt_h</p:attrName>
                        </p:attrNameLst>
                      </p:cBhvr>
                      <p:tavLst>
                        <p:tav tm="0">
                          <p:val>
                            <p:fltVal val="0"/>
                          </p:val>
                        </p:tav>
                        <p:tav tm="100000">
                          <p:val>
                            <p:strVal val="#ppt_h"/>
                          </p:val>
                        </p:tav>
                      </p:tavLst>
                    </p:anim>
                    <p:animEffect transition="in" filter="fade">
                      <p:cBhvr>
                        <p:cTn dur="500"/>
                        <p:tgtEl>
                          <p:spTgt spid="40"/>
                        </p:tgtEl>
                      </p:cBhvr>
                    </p:animEffect>
                  </p:childTnLst>
                </p:cTn>
              </p:par>
            </p:tnLst>
          </p:tmpl>
        </p:tmplLst>
      </p:bldP>
      <p:bldP spid="41" grpId="0" animBg="1"/>
      <p:bldP spid="42" grpId="0" build="p">
        <p:tmplLst>
          <p:tmpl lvl="1">
            <p:tnLst>
              <p:par>
                <p:cTn presetID="53" presetClass="entr" presetSubtype="16" fill="hold" nodeType="withEffect">
                  <p:stCondLst>
                    <p:cond delay="200"/>
                  </p:stCondLst>
                  <p:childTnLst>
                    <p:set>
                      <p:cBhvr>
                        <p:cTn dur="1" fill="hold">
                          <p:stCondLst>
                            <p:cond delay="0"/>
                          </p:stCondLst>
                        </p:cTn>
                        <p:tgtEl>
                          <p:spTgt spid="42"/>
                        </p:tgtEl>
                        <p:attrNameLst>
                          <p:attrName>style.visibility</p:attrName>
                        </p:attrNameLst>
                      </p:cBhvr>
                      <p:to>
                        <p:strVal val="visible"/>
                      </p:to>
                    </p:set>
                    <p:anim calcmode="lin" valueType="num">
                      <p:cBhvr>
                        <p:cTn dur="500" fill="hold"/>
                        <p:tgtEl>
                          <p:spTgt spid="42"/>
                        </p:tgtEl>
                        <p:attrNameLst>
                          <p:attrName>ppt_w</p:attrName>
                        </p:attrNameLst>
                      </p:cBhvr>
                      <p:tavLst>
                        <p:tav tm="0">
                          <p:val>
                            <p:fltVal val="0"/>
                          </p:val>
                        </p:tav>
                        <p:tav tm="100000">
                          <p:val>
                            <p:strVal val="#ppt_w"/>
                          </p:val>
                        </p:tav>
                      </p:tavLst>
                    </p:anim>
                    <p:anim calcmode="lin" valueType="num">
                      <p:cBhvr>
                        <p:cTn dur="500" fill="hold"/>
                        <p:tgtEl>
                          <p:spTgt spid="42"/>
                        </p:tgtEl>
                        <p:attrNameLst>
                          <p:attrName>ppt_h</p:attrName>
                        </p:attrNameLst>
                      </p:cBhvr>
                      <p:tavLst>
                        <p:tav tm="0">
                          <p:val>
                            <p:fltVal val="0"/>
                          </p:val>
                        </p:tav>
                        <p:tav tm="100000">
                          <p:val>
                            <p:strVal val="#ppt_h"/>
                          </p:val>
                        </p:tav>
                      </p:tavLst>
                    </p:anim>
                    <p:animEffect transition="in" filter="fade">
                      <p:cBhvr>
                        <p:cTn dur="500"/>
                        <p:tgtEl>
                          <p:spTgt spid="42"/>
                        </p:tgtEl>
                      </p:cBhvr>
                    </p:animEffect>
                  </p:childTnLst>
                </p:cTn>
              </p:par>
            </p:tnLst>
          </p:tmpl>
        </p:tmplLst>
      </p:bldP>
      <p:bldP spid="43" grpId="0" build="p">
        <p:tmplLst>
          <p:tmpl lvl="1">
            <p:tnLst>
              <p:par>
                <p:cTn presetID="53" presetClass="entr" presetSubtype="16" fill="hold" nodeType="withEffect">
                  <p:stCondLst>
                    <p:cond delay="200"/>
                  </p:stCondLst>
                  <p:childTnLst>
                    <p:set>
                      <p:cBhvr>
                        <p:cTn dur="1" fill="hold">
                          <p:stCondLst>
                            <p:cond delay="0"/>
                          </p:stCondLst>
                        </p:cTn>
                        <p:tgtEl>
                          <p:spTgt spid="43"/>
                        </p:tgtEl>
                        <p:attrNameLst>
                          <p:attrName>style.visibility</p:attrName>
                        </p:attrNameLst>
                      </p:cBhvr>
                      <p:to>
                        <p:strVal val="visible"/>
                      </p:to>
                    </p:set>
                    <p:anim calcmode="lin" valueType="num">
                      <p:cBhvr>
                        <p:cTn dur="500" fill="hold"/>
                        <p:tgtEl>
                          <p:spTgt spid="43"/>
                        </p:tgtEl>
                        <p:attrNameLst>
                          <p:attrName>ppt_w</p:attrName>
                        </p:attrNameLst>
                      </p:cBhvr>
                      <p:tavLst>
                        <p:tav tm="0">
                          <p:val>
                            <p:fltVal val="0"/>
                          </p:val>
                        </p:tav>
                        <p:tav tm="100000">
                          <p:val>
                            <p:strVal val="#ppt_w"/>
                          </p:val>
                        </p:tav>
                      </p:tavLst>
                    </p:anim>
                    <p:anim calcmode="lin" valueType="num">
                      <p:cBhvr>
                        <p:cTn dur="500" fill="hold"/>
                        <p:tgtEl>
                          <p:spTgt spid="43"/>
                        </p:tgtEl>
                        <p:attrNameLst>
                          <p:attrName>ppt_h</p:attrName>
                        </p:attrNameLst>
                      </p:cBhvr>
                      <p:tavLst>
                        <p:tav tm="0">
                          <p:val>
                            <p:fltVal val="0"/>
                          </p:val>
                        </p:tav>
                        <p:tav tm="100000">
                          <p:val>
                            <p:strVal val="#ppt_h"/>
                          </p:val>
                        </p:tav>
                      </p:tavLst>
                    </p:anim>
                    <p:animEffect transition="in" filter="fade">
                      <p:cBhvr>
                        <p:cTn dur="500"/>
                        <p:tgtEl>
                          <p:spTgt spid="43"/>
                        </p:tgtEl>
                      </p:cBhvr>
                    </p:animEffect>
                  </p:childTnLst>
                </p:cTn>
              </p:par>
            </p:tnLst>
          </p:tmpl>
        </p:tmplLst>
      </p:bldP>
      <p:bldP spid="44" grpId="0" build="p">
        <p:tmplLst>
          <p:tmpl lvl="1">
            <p:tnLst>
              <p:par>
                <p:cTn presetID="53" presetClass="entr" presetSubtype="16" fill="hold" nodeType="withEffect">
                  <p:stCondLst>
                    <p:cond delay="200"/>
                  </p:stCondLst>
                  <p:childTnLst>
                    <p:set>
                      <p:cBhvr>
                        <p:cTn dur="1" fill="hold">
                          <p:stCondLst>
                            <p:cond delay="0"/>
                          </p:stCondLst>
                        </p:cTn>
                        <p:tgtEl>
                          <p:spTgt spid="44"/>
                        </p:tgtEl>
                        <p:attrNameLst>
                          <p:attrName>style.visibility</p:attrName>
                        </p:attrNameLst>
                      </p:cBhvr>
                      <p:to>
                        <p:strVal val="visible"/>
                      </p:to>
                    </p:set>
                    <p:anim calcmode="lin" valueType="num">
                      <p:cBhvr>
                        <p:cTn dur="500" fill="hold"/>
                        <p:tgtEl>
                          <p:spTgt spid="44"/>
                        </p:tgtEl>
                        <p:attrNameLst>
                          <p:attrName>ppt_w</p:attrName>
                        </p:attrNameLst>
                      </p:cBhvr>
                      <p:tavLst>
                        <p:tav tm="0">
                          <p:val>
                            <p:fltVal val="0"/>
                          </p:val>
                        </p:tav>
                        <p:tav tm="100000">
                          <p:val>
                            <p:strVal val="#ppt_w"/>
                          </p:val>
                        </p:tav>
                      </p:tavLst>
                    </p:anim>
                    <p:anim calcmode="lin" valueType="num">
                      <p:cBhvr>
                        <p:cTn dur="500" fill="hold"/>
                        <p:tgtEl>
                          <p:spTgt spid="44"/>
                        </p:tgtEl>
                        <p:attrNameLst>
                          <p:attrName>ppt_h</p:attrName>
                        </p:attrNameLst>
                      </p:cBhvr>
                      <p:tavLst>
                        <p:tav tm="0">
                          <p:val>
                            <p:fltVal val="0"/>
                          </p:val>
                        </p:tav>
                        <p:tav tm="100000">
                          <p:val>
                            <p:strVal val="#ppt_h"/>
                          </p:val>
                        </p:tav>
                      </p:tavLst>
                    </p:anim>
                    <p:animEffect transition="in" filter="fade">
                      <p:cBhvr>
                        <p:cTn dur="500"/>
                        <p:tgtEl>
                          <p:spTgt spid="44"/>
                        </p:tgtEl>
                      </p:cBhvr>
                    </p:animEffect>
                  </p:childTnLst>
                </p:cTn>
              </p:par>
            </p:tnLst>
          </p:tmpl>
        </p:tmplLst>
      </p:bldP>
      <p:bldP spid="45" grpId="0" animBg="1"/>
      <p:bldP spid="46" grpId="0" build="p">
        <p:tmplLst>
          <p:tmpl lvl="1">
            <p:tnLst>
              <p:par>
                <p:cTn presetID="53" presetClass="entr" presetSubtype="16" fill="hold" nodeType="withEffect">
                  <p:stCondLst>
                    <p:cond delay="200"/>
                  </p:stCondLst>
                  <p:childTnLst>
                    <p:set>
                      <p:cBhvr>
                        <p:cTn dur="1" fill="hold">
                          <p:stCondLst>
                            <p:cond delay="0"/>
                          </p:stCondLst>
                        </p:cTn>
                        <p:tgtEl>
                          <p:spTgt spid="46"/>
                        </p:tgtEl>
                        <p:attrNameLst>
                          <p:attrName>style.visibility</p:attrName>
                        </p:attrNameLst>
                      </p:cBhvr>
                      <p:to>
                        <p:strVal val="visible"/>
                      </p:to>
                    </p:set>
                    <p:anim calcmode="lin" valueType="num">
                      <p:cBhvr>
                        <p:cTn dur="500" fill="hold"/>
                        <p:tgtEl>
                          <p:spTgt spid="46"/>
                        </p:tgtEl>
                        <p:attrNameLst>
                          <p:attrName>ppt_w</p:attrName>
                        </p:attrNameLst>
                      </p:cBhvr>
                      <p:tavLst>
                        <p:tav tm="0">
                          <p:val>
                            <p:fltVal val="0"/>
                          </p:val>
                        </p:tav>
                        <p:tav tm="100000">
                          <p:val>
                            <p:strVal val="#ppt_w"/>
                          </p:val>
                        </p:tav>
                      </p:tavLst>
                    </p:anim>
                    <p:anim calcmode="lin" valueType="num">
                      <p:cBhvr>
                        <p:cTn dur="500" fill="hold"/>
                        <p:tgtEl>
                          <p:spTgt spid="46"/>
                        </p:tgtEl>
                        <p:attrNameLst>
                          <p:attrName>ppt_h</p:attrName>
                        </p:attrNameLst>
                      </p:cBhvr>
                      <p:tavLst>
                        <p:tav tm="0">
                          <p:val>
                            <p:fltVal val="0"/>
                          </p:val>
                        </p:tav>
                        <p:tav tm="100000">
                          <p:val>
                            <p:strVal val="#ppt_h"/>
                          </p:val>
                        </p:tav>
                      </p:tavLst>
                    </p:anim>
                    <p:animEffect transition="in" filter="fade">
                      <p:cBhvr>
                        <p:cTn dur="500"/>
                        <p:tgtEl>
                          <p:spTgt spid="46"/>
                        </p:tgtEl>
                      </p:cBhvr>
                    </p:animEffect>
                  </p:childTnLst>
                </p:cTn>
              </p:par>
            </p:tnLst>
          </p:tmpl>
        </p:tmplLst>
      </p:bldP>
      <p:bldP spid="47" grpId="0" build="p">
        <p:tmplLst>
          <p:tmpl lvl="1">
            <p:tnLst>
              <p:par>
                <p:cTn presetID="53" presetClass="entr" presetSubtype="16" fill="hold" nodeType="withEffect">
                  <p:stCondLst>
                    <p:cond delay="200"/>
                  </p:stCondLst>
                  <p:childTnLst>
                    <p:set>
                      <p:cBhvr>
                        <p:cTn dur="1" fill="hold">
                          <p:stCondLst>
                            <p:cond delay="0"/>
                          </p:stCondLst>
                        </p:cTn>
                        <p:tgtEl>
                          <p:spTgt spid="47"/>
                        </p:tgtEl>
                        <p:attrNameLst>
                          <p:attrName>style.visibility</p:attrName>
                        </p:attrNameLst>
                      </p:cBhvr>
                      <p:to>
                        <p:strVal val="visible"/>
                      </p:to>
                    </p:set>
                    <p:anim calcmode="lin" valueType="num">
                      <p:cBhvr>
                        <p:cTn dur="500" fill="hold"/>
                        <p:tgtEl>
                          <p:spTgt spid="47"/>
                        </p:tgtEl>
                        <p:attrNameLst>
                          <p:attrName>ppt_w</p:attrName>
                        </p:attrNameLst>
                      </p:cBhvr>
                      <p:tavLst>
                        <p:tav tm="0">
                          <p:val>
                            <p:fltVal val="0"/>
                          </p:val>
                        </p:tav>
                        <p:tav tm="100000">
                          <p:val>
                            <p:strVal val="#ppt_w"/>
                          </p:val>
                        </p:tav>
                      </p:tavLst>
                    </p:anim>
                    <p:anim calcmode="lin" valueType="num">
                      <p:cBhvr>
                        <p:cTn dur="500" fill="hold"/>
                        <p:tgtEl>
                          <p:spTgt spid="47"/>
                        </p:tgtEl>
                        <p:attrNameLst>
                          <p:attrName>ppt_h</p:attrName>
                        </p:attrNameLst>
                      </p:cBhvr>
                      <p:tavLst>
                        <p:tav tm="0">
                          <p:val>
                            <p:fltVal val="0"/>
                          </p:val>
                        </p:tav>
                        <p:tav tm="100000">
                          <p:val>
                            <p:strVal val="#ppt_h"/>
                          </p:val>
                        </p:tav>
                      </p:tavLst>
                    </p:anim>
                    <p:animEffect transition="in" filter="fade">
                      <p:cBhvr>
                        <p:cTn dur="500"/>
                        <p:tgtEl>
                          <p:spTgt spid="47"/>
                        </p:tgtEl>
                      </p:cBhvr>
                    </p:animEffect>
                  </p:childTnLst>
                </p:cTn>
              </p:par>
            </p:tnLst>
          </p:tmpl>
        </p:tmplLst>
      </p:bldP>
      <p:bldP spid="48" grpId="0" build="p">
        <p:tmplLst>
          <p:tmpl lvl="1">
            <p:tnLst>
              <p:par>
                <p:cTn presetID="53" presetClass="entr" presetSubtype="16" fill="hold" nodeType="withEffect">
                  <p:stCondLst>
                    <p:cond delay="200"/>
                  </p:stCondLst>
                  <p:childTnLst>
                    <p:set>
                      <p:cBhvr>
                        <p:cTn dur="1" fill="hold">
                          <p:stCondLst>
                            <p:cond delay="0"/>
                          </p:stCondLst>
                        </p:cTn>
                        <p:tgtEl>
                          <p:spTgt spid="48"/>
                        </p:tgtEl>
                        <p:attrNameLst>
                          <p:attrName>style.visibility</p:attrName>
                        </p:attrNameLst>
                      </p:cBhvr>
                      <p:to>
                        <p:strVal val="visible"/>
                      </p:to>
                    </p:set>
                    <p:anim calcmode="lin" valueType="num">
                      <p:cBhvr>
                        <p:cTn dur="500" fill="hold"/>
                        <p:tgtEl>
                          <p:spTgt spid="48"/>
                        </p:tgtEl>
                        <p:attrNameLst>
                          <p:attrName>ppt_w</p:attrName>
                        </p:attrNameLst>
                      </p:cBhvr>
                      <p:tavLst>
                        <p:tav tm="0">
                          <p:val>
                            <p:fltVal val="0"/>
                          </p:val>
                        </p:tav>
                        <p:tav tm="100000">
                          <p:val>
                            <p:strVal val="#ppt_w"/>
                          </p:val>
                        </p:tav>
                      </p:tavLst>
                    </p:anim>
                    <p:anim calcmode="lin" valueType="num">
                      <p:cBhvr>
                        <p:cTn dur="500" fill="hold"/>
                        <p:tgtEl>
                          <p:spTgt spid="48"/>
                        </p:tgtEl>
                        <p:attrNameLst>
                          <p:attrName>ppt_h</p:attrName>
                        </p:attrNameLst>
                      </p:cBhvr>
                      <p:tavLst>
                        <p:tav tm="0">
                          <p:val>
                            <p:fltVal val="0"/>
                          </p:val>
                        </p:tav>
                        <p:tav tm="100000">
                          <p:val>
                            <p:strVal val="#ppt_h"/>
                          </p:val>
                        </p:tav>
                      </p:tavLst>
                    </p:anim>
                    <p:animEffect transition="in" filter="fade">
                      <p:cBhvr>
                        <p:cTn dur="500"/>
                        <p:tgtEl>
                          <p:spTgt spid="48"/>
                        </p:tgtEl>
                      </p:cBhvr>
                    </p:animEffect>
                  </p:childTnLst>
                </p:cTn>
              </p:par>
            </p:tnLst>
          </p:tmpl>
        </p:tmplLst>
      </p:bldP>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Iconic List">
    <p:spTree>
      <p:nvGrpSpPr>
        <p:cNvPr id="1" name=""/>
        <p:cNvGrpSpPr/>
        <p:nvPr/>
      </p:nvGrpSpPr>
      <p:grpSpPr>
        <a:xfrm>
          <a:off x="0" y="0"/>
          <a:ext cx="0" cy="0"/>
          <a:chOff x="0" y="0"/>
          <a:chExt cx="0" cy="0"/>
        </a:xfrm>
      </p:grpSpPr>
      <p:sp>
        <p:nvSpPr>
          <p:cNvPr id="13" name="Rounded Rectangle 12"/>
          <p:cNvSpPr/>
          <p:nvPr/>
        </p:nvSpPr>
        <p:spPr>
          <a:xfrm>
            <a:off x="779641" y="2043566"/>
            <a:ext cx="720001" cy="7200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18" name="Text Placeholder 7"/>
          <p:cNvSpPr>
            <a:spLocks noGrp="1"/>
          </p:cNvSpPr>
          <p:nvPr>
            <p:ph type="body" sz="quarter" idx="17" hasCustomPrompt="1"/>
          </p:nvPr>
        </p:nvSpPr>
        <p:spPr>
          <a:xfrm>
            <a:off x="831791" y="2150459"/>
            <a:ext cx="611403" cy="452934"/>
          </a:xfrm>
          <a:prstGeom prst="rect">
            <a:avLst/>
          </a:prstGeom>
        </p:spPr>
        <p:txBody>
          <a:bodyPr vert="horz" lIns="0" tIns="51921" rIns="0" bIns="51921" anchor="ctr"/>
          <a:lstStyle>
            <a:lvl1pPr marL="0" indent="0" algn="ctr">
              <a:lnSpc>
                <a:spcPct val="100000"/>
              </a:lnSpc>
              <a:spcBef>
                <a:spcPts val="0"/>
              </a:spcBef>
              <a:buNone/>
              <a:defRPr sz="2000" b="1">
                <a:solidFill>
                  <a:schemeClr val="bg1"/>
                </a:solidFill>
                <a:latin typeface="FM University" panose="00000400000000000000" pitchFamily="2" charset="0"/>
                <a:cs typeface="FM University" panose="00000400000000000000" pitchFamily="2" charset="0"/>
              </a:defRPr>
            </a:lvl1pPr>
          </a:lstStyle>
          <a:p>
            <a:r>
              <a:rPr lang="en-US" sz="1800" dirty="0" smtClean="0">
                <a:ea typeface="FontAwesome"/>
                <a:sym typeface="FontAwesome"/>
              </a:rPr>
              <a:t></a:t>
            </a:r>
            <a:endParaRPr lang="en-US" dirty="0"/>
          </a:p>
        </p:txBody>
      </p:sp>
      <p:sp>
        <p:nvSpPr>
          <p:cNvPr id="23" name="Text Placeholder 7"/>
          <p:cNvSpPr>
            <a:spLocks noGrp="1"/>
          </p:cNvSpPr>
          <p:nvPr>
            <p:ph type="body" sz="quarter" idx="20" hasCustomPrompt="1"/>
          </p:nvPr>
        </p:nvSpPr>
        <p:spPr>
          <a:xfrm>
            <a:off x="1635113" y="1998132"/>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SubtitleExample</a:t>
            </a:r>
            <a:endParaRPr lang="es-ES_tradnl" dirty="0" smtClean="0"/>
          </a:p>
        </p:txBody>
      </p:sp>
      <p:sp>
        <p:nvSpPr>
          <p:cNvPr id="24" name="Text Placeholder 2"/>
          <p:cNvSpPr>
            <a:spLocks noGrp="1"/>
          </p:cNvSpPr>
          <p:nvPr>
            <p:ph type="body" sz="quarter" idx="16" hasCustomPrompt="1"/>
          </p:nvPr>
        </p:nvSpPr>
        <p:spPr>
          <a:xfrm>
            <a:off x="1635113" y="2363042"/>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29" name="Rounded Rectangle 28"/>
          <p:cNvSpPr/>
          <p:nvPr/>
        </p:nvSpPr>
        <p:spPr>
          <a:xfrm>
            <a:off x="6618115" y="2043566"/>
            <a:ext cx="720001" cy="7200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30" name="Text Placeholder 7"/>
          <p:cNvSpPr>
            <a:spLocks noGrp="1"/>
          </p:cNvSpPr>
          <p:nvPr>
            <p:ph type="body" sz="quarter" idx="21" hasCustomPrompt="1"/>
          </p:nvPr>
        </p:nvSpPr>
        <p:spPr>
          <a:xfrm>
            <a:off x="6670264" y="2150459"/>
            <a:ext cx="611403" cy="452934"/>
          </a:xfrm>
          <a:prstGeom prst="rect">
            <a:avLst/>
          </a:prstGeom>
        </p:spPr>
        <p:txBody>
          <a:bodyPr vert="horz" lIns="0" tIns="51921" rIns="0" bIns="51921" anchor="ctr"/>
          <a:lstStyle>
            <a:lvl1pPr marL="0" indent="0" algn="ctr">
              <a:lnSpc>
                <a:spcPct val="100000"/>
              </a:lnSpc>
              <a:spcBef>
                <a:spcPts val="0"/>
              </a:spcBef>
              <a:buNone/>
              <a:defRPr sz="2000" b="1">
                <a:solidFill>
                  <a:schemeClr val="bg1"/>
                </a:solidFill>
                <a:latin typeface="FontAwesome"/>
                <a:cs typeface="FontAwesome"/>
              </a:defRPr>
            </a:lvl1pPr>
          </a:lstStyle>
          <a:p>
            <a:r>
              <a:rPr lang="en-US" sz="1800" dirty="0" smtClean="0">
                <a:ea typeface="FontAwesome"/>
                <a:sym typeface="FontAwesome"/>
              </a:rPr>
              <a:t> </a:t>
            </a:r>
            <a:endParaRPr lang="en-US" dirty="0"/>
          </a:p>
        </p:txBody>
      </p:sp>
      <p:sp>
        <p:nvSpPr>
          <p:cNvPr id="31" name="Text Placeholder 7"/>
          <p:cNvSpPr>
            <a:spLocks noGrp="1"/>
          </p:cNvSpPr>
          <p:nvPr>
            <p:ph type="body" sz="quarter" idx="22" hasCustomPrompt="1"/>
          </p:nvPr>
        </p:nvSpPr>
        <p:spPr>
          <a:xfrm>
            <a:off x="7473586" y="1998132"/>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SubtitleExample</a:t>
            </a:r>
            <a:endParaRPr lang="es-ES_tradnl" dirty="0" smtClean="0"/>
          </a:p>
        </p:txBody>
      </p:sp>
      <p:sp>
        <p:nvSpPr>
          <p:cNvPr id="32" name="Text Placeholder 2"/>
          <p:cNvSpPr>
            <a:spLocks noGrp="1"/>
          </p:cNvSpPr>
          <p:nvPr>
            <p:ph type="body" sz="quarter" idx="23" hasCustomPrompt="1"/>
          </p:nvPr>
        </p:nvSpPr>
        <p:spPr>
          <a:xfrm>
            <a:off x="7473586" y="2363042"/>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33" name="Rounded Rectangle 32"/>
          <p:cNvSpPr/>
          <p:nvPr/>
        </p:nvSpPr>
        <p:spPr>
          <a:xfrm>
            <a:off x="779641" y="3533699"/>
            <a:ext cx="720001" cy="7200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34" name="Text Placeholder 7"/>
          <p:cNvSpPr>
            <a:spLocks noGrp="1"/>
          </p:cNvSpPr>
          <p:nvPr>
            <p:ph type="body" sz="quarter" idx="24" hasCustomPrompt="1"/>
          </p:nvPr>
        </p:nvSpPr>
        <p:spPr>
          <a:xfrm>
            <a:off x="831791" y="3640592"/>
            <a:ext cx="611403" cy="452934"/>
          </a:xfrm>
          <a:prstGeom prst="rect">
            <a:avLst/>
          </a:prstGeom>
        </p:spPr>
        <p:txBody>
          <a:bodyPr vert="horz" lIns="0" tIns="51921" rIns="0" bIns="51921" anchor="ctr"/>
          <a:lstStyle>
            <a:lvl1pPr marL="0" indent="0" algn="ctr">
              <a:lnSpc>
                <a:spcPct val="100000"/>
              </a:lnSpc>
              <a:spcBef>
                <a:spcPts val="0"/>
              </a:spcBef>
              <a:buNone/>
              <a:defRPr sz="2000" b="1">
                <a:solidFill>
                  <a:schemeClr val="bg1"/>
                </a:solidFill>
                <a:latin typeface="FontAwesome"/>
                <a:cs typeface="FontAwesome"/>
              </a:defRPr>
            </a:lvl1pPr>
          </a:lstStyle>
          <a:p>
            <a:r>
              <a:rPr lang="en-US" sz="1800" dirty="0" smtClean="0">
                <a:ea typeface="FontAwesome"/>
                <a:sym typeface="FontAwesome"/>
              </a:rPr>
              <a:t></a:t>
            </a:r>
            <a:endParaRPr lang="en-US" dirty="0"/>
          </a:p>
        </p:txBody>
      </p:sp>
      <p:sp>
        <p:nvSpPr>
          <p:cNvPr id="35" name="Text Placeholder 7"/>
          <p:cNvSpPr>
            <a:spLocks noGrp="1"/>
          </p:cNvSpPr>
          <p:nvPr>
            <p:ph type="body" sz="quarter" idx="25" hasCustomPrompt="1"/>
          </p:nvPr>
        </p:nvSpPr>
        <p:spPr>
          <a:xfrm>
            <a:off x="1635113" y="3488265"/>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SubtitleExample</a:t>
            </a:r>
            <a:endParaRPr lang="es-ES_tradnl" dirty="0" smtClean="0"/>
          </a:p>
        </p:txBody>
      </p:sp>
      <p:sp>
        <p:nvSpPr>
          <p:cNvPr id="36" name="Text Placeholder 2"/>
          <p:cNvSpPr>
            <a:spLocks noGrp="1"/>
          </p:cNvSpPr>
          <p:nvPr>
            <p:ph type="body" sz="quarter" idx="26" hasCustomPrompt="1"/>
          </p:nvPr>
        </p:nvSpPr>
        <p:spPr>
          <a:xfrm>
            <a:off x="1635113" y="3853176"/>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37" name="Rounded Rectangle 36"/>
          <p:cNvSpPr/>
          <p:nvPr/>
        </p:nvSpPr>
        <p:spPr>
          <a:xfrm>
            <a:off x="6618115" y="3533699"/>
            <a:ext cx="720001" cy="720000"/>
          </a:xfrm>
          <a:prstGeom prst="roundRect">
            <a:avLst>
              <a:gd name="adj" fmla="val 50000"/>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38" name="Text Placeholder 7"/>
          <p:cNvSpPr>
            <a:spLocks noGrp="1"/>
          </p:cNvSpPr>
          <p:nvPr>
            <p:ph type="body" sz="quarter" idx="27" hasCustomPrompt="1"/>
          </p:nvPr>
        </p:nvSpPr>
        <p:spPr>
          <a:xfrm>
            <a:off x="6670264" y="3640592"/>
            <a:ext cx="611403" cy="452934"/>
          </a:xfrm>
          <a:prstGeom prst="rect">
            <a:avLst/>
          </a:prstGeom>
        </p:spPr>
        <p:txBody>
          <a:bodyPr vert="horz" lIns="0" tIns="51921" rIns="0" bIns="51921" anchor="ctr"/>
          <a:lstStyle>
            <a:lvl1pPr marL="0" indent="0" algn="ctr">
              <a:lnSpc>
                <a:spcPct val="100000"/>
              </a:lnSpc>
              <a:spcBef>
                <a:spcPts val="0"/>
              </a:spcBef>
              <a:buNone/>
              <a:defRPr sz="2000" b="1">
                <a:solidFill>
                  <a:schemeClr val="bg1"/>
                </a:solidFill>
                <a:latin typeface="FontAwesome"/>
                <a:cs typeface="FontAwesome"/>
              </a:defRPr>
            </a:lvl1pPr>
          </a:lstStyle>
          <a:p>
            <a:r>
              <a:rPr lang="en-US" sz="1800" dirty="0" smtClean="0">
                <a:ea typeface="FontAwesome"/>
                <a:sym typeface="FontAwesome"/>
              </a:rPr>
              <a:t></a:t>
            </a:r>
            <a:endParaRPr lang="en-US" dirty="0"/>
          </a:p>
        </p:txBody>
      </p:sp>
      <p:sp>
        <p:nvSpPr>
          <p:cNvPr id="39" name="Text Placeholder 7"/>
          <p:cNvSpPr>
            <a:spLocks noGrp="1"/>
          </p:cNvSpPr>
          <p:nvPr>
            <p:ph type="body" sz="quarter" idx="28" hasCustomPrompt="1"/>
          </p:nvPr>
        </p:nvSpPr>
        <p:spPr>
          <a:xfrm>
            <a:off x="7473586" y="3488265"/>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SubtitleExample</a:t>
            </a:r>
            <a:endParaRPr lang="es-ES_tradnl" dirty="0" smtClean="0"/>
          </a:p>
        </p:txBody>
      </p:sp>
      <p:sp>
        <p:nvSpPr>
          <p:cNvPr id="40" name="Text Placeholder 2"/>
          <p:cNvSpPr>
            <a:spLocks noGrp="1"/>
          </p:cNvSpPr>
          <p:nvPr>
            <p:ph type="body" sz="quarter" idx="29" hasCustomPrompt="1"/>
          </p:nvPr>
        </p:nvSpPr>
        <p:spPr>
          <a:xfrm>
            <a:off x="7473586" y="3853176"/>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41" name="Rounded Rectangle 40"/>
          <p:cNvSpPr/>
          <p:nvPr/>
        </p:nvSpPr>
        <p:spPr>
          <a:xfrm>
            <a:off x="768352" y="5012543"/>
            <a:ext cx="720001" cy="720000"/>
          </a:xfrm>
          <a:prstGeom prst="roundRect">
            <a:avLst>
              <a:gd name="adj" fmla="val 50000"/>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42" name="Text Placeholder 7"/>
          <p:cNvSpPr>
            <a:spLocks noGrp="1"/>
          </p:cNvSpPr>
          <p:nvPr>
            <p:ph type="body" sz="quarter" idx="30" hasCustomPrompt="1"/>
          </p:nvPr>
        </p:nvSpPr>
        <p:spPr>
          <a:xfrm>
            <a:off x="820502" y="5119436"/>
            <a:ext cx="611403" cy="452934"/>
          </a:xfrm>
          <a:prstGeom prst="rect">
            <a:avLst/>
          </a:prstGeom>
        </p:spPr>
        <p:txBody>
          <a:bodyPr vert="horz" lIns="0" tIns="51921" rIns="0" bIns="51921" anchor="ctr"/>
          <a:lstStyle>
            <a:lvl1pPr marL="0" indent="0" algn="ctr">
              <a:lnSpc>
                <a:spcPct val="100000"/>
              </a:lnSpc>
              <a:spcBef>
                <a:spcPts val="0"/>
              </a:spcBef>
              <a:buNone/>
              <a:defRPr sz="2000" b="1">
                <a:solidFill>
                  <a:schemeClr val="bg1"/>
                </a:solidFill>
                <a:latin typeface="FontAwesome"/>
                <a:cs typeface="FontAwesome"/>
              </a:defRPr>
            </a:lvl1pPr>
          </a:lstStyle>
          <a:p>
            <a:r>
              <a:rPr lang="en-US" sz="1800" dirty="0" smtClean="0">
                <a:ea typeface="FontAwesome"/>
                <a:sym typeface="FontAwesome"/>
              </a:rPr>
              <a:t></a:t>
            </a:r>
            <a:endParaRPr lang="en-US" dirty="0"/>
          </a:p>
        </p:txBody>
      </p:sp>
      <p:sp>
        <p:nvSpPr>
          <p:cNvPr id="43" name="Text Placeholder 7"/>
          <p:cNvSpPr>
            <a:spLocks noGrp="1"/>
          </p:cNvSpPr>
          <p:nvPr>
            <p:ph type="body" sz="quarter" idx="31" hasCustomPrompt="1"/>
          </p:nvPr>
        </p:nvSpPr>
        <p:spPr>
          <a:xfrm>
            <a:off x="1623825" y="4967111"/>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SubtitleExample</a:t>
            </a:r>
            <a:endParaRPr lang="es-ES_tradnl" dirty="0" smtClean="0"/>
          </a:p>
        </p:txBody>
      </p:sp>
      <p:sp>
        <p:nvSpPr>
          <p:cNvPr id="44" name="Text Placeholder 2"/>
          <p:cNvSpPr>
            <a:spLocks noGrp="1"/>
          </p:cNvSpPr>
          <p:nvPr>
            <p:ph type="body" sz="quarter" idx="32" hasCustomPrompt="1"/>
          </p:nvPr>
        </p:nvSpPr>
        <p:spPr>
          <a:xfrm>
            <a:off x="1623825" y="5332020"/>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45" name="Rounded Rectangle 44"/>
          <p:cNvSpPr/>
          <p:nvPr/>
        </p:nvSpPr>
        <p:spPr>
          <a:xfrm>
            <a:off x="6618115" y="5012543"/>
            <a:ext cx="720001" cy="720000"/>
          </a:xfrm>
          <a:prstGeom prst="roundRect">
            <a:avLst>
              <a:gd name="adj" fmla="val 50000"/>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46" name="Text Placeholder 7"/>
          <p:cNvSpPr>
            <a:spLocks noGrp="1"/>
          </p:cNvSpPr>
          <p:nvPr>
            <p:ph type="body" sz="quarter" idx="33" hasCustomPrompt="1"/>
          </p:nvPr>
        </p:nvSpPr>
        <p:spPr>
          <a:xfrm>
            <a:off x="6670264" y="5119436"/>
            <a:ext cx="611403" cy="452934"/>
          </a:xfrm>
          <a:prstGeom prst="rect">
            <a:avLst/>
          </a:prstGeom>
        </p:spPr>
        <p:txBody>
          <a:bodyPr vert="horz" lIns="0" tIns="51921" rIns="0" bIns="51921" anchor="ctr"/>
          <a:lstStyle>
            <a:lvl1pPr marL="0" indent="0" algn="ctr">
              <a:lnSpc>
                <a:spcPct val="100000"/>
              </a:lnSpc>
              <a:spcBef>
                <a:spcPts val="0"/>
              </a:spcBef>
              <a:buNone/>
              <a:defRPr sz="2000" b="1">
                <a:solidFill>
                  <a:schemeClr val="bg1"/>
                </a:solidFill>
                <a:latin typeface="FontAwesome"/>
                <a:cs typeface="FontAwesome"/>
              </a:defRPr>
            </a:lvl1pPr>
          </a:lstStyle>
          <a:p>
            <a:r>
              <a:rPr lang="en-US" sz="1800" dirty="0" smtClean="0">
                <a:ea typeface="FontAwesome"/>
                <a:sym typeface="FontAwesome"/>
              </a:rPr>
              <a:t></a:t>
            </a:r>
            <a:endParaRPr lang="en-US" dirty="0"/>
          </a:p>
        </p:txBody>
      </p:sp>
      <p:sp>
        <p:nvSpPr>
          <p:cNvPr id="47" name="Text Placeholder 7"/>
          <p:cNvSpPr>
            <a:spLocks noGrp="1"/>
          </p:cNvSpPr>
          <p:nvPr>
            <p:ph type="body" sz="quarter" idx="34" hasCustomPrompt="1"/>
          </p:nvPr>
        </p:nvSpPr>
        <p:spPr>
          <a:xfrm>
            <a:off x="7473586" y="4967111"/>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SubtitleExample</a:t>
            </a:r>
            <a:endParaRPr lang="es-ES_tradnl" dirty="0" smtClean="0"/>
          </a:p>
        </p:txBody>
      </p:sp>
      <p:sp>
        <p:nvSpPr>
          <p:cNvPr id="48" name="Text Placeholder 2"/>
          <p:cNvSpPr>
            <a:spLocks noGrp="1"/>
          </p:cNvSpPr>
          <p:nvPr>
            <p:ph type="body" sz="quarter" idx="35" hasCustomPrompt="1"/>
          </p:nvPr>
        </p:nvSpPr>
        <p:spPr>
          <a:xfrm>
            <a:off x="7473586" y="5332020"/>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28" name="Text Placeholder 7"/>
          <p:cNvSpPr>
            <a:spLocks noGrp="1"/>
          </p:cNvSpPr>
          <p:nvPr>
            <p:ph type="body" sz="quarter" idx="18" hasCustomPrompt="1"/>
          </p:nvPr>
        </p:nvSpPr>
        <p:spPr>
          <a:xfrm>
            <a:off x="768358" y="732932"/>
            <a:ext cx="10714567" cy="431780"/>
          </a:xfrm>
          <a:prstGeom prst="rect">
            <a:avLst/>
          </a:prstGeom>
        </p:spPr>
        <p:txBody>
          <a:bodyPr vert="horz" lIns="0" tIns="51921" rIns="0" bIns="51921" anchor="ctr">
            <a:noAutofit/>
          </a:bodyPr>
          <a:lstStyle>
            <a:lvl1pPr marL="0" indent="0" algn="ctr">
              <a:lnSpc>
                <a:spcPct val="100000"/>
              </a:lnSpc>
              <a:spcBef>
                <a:spcPts val="0"/>
              </a:spcBef>
              <a:buNone/>
              <a:defRPr sz="4270" b="1" baseline="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s-ES_tradnl" dirty="0" err="1" smtClean="0"/>
              <a:t>Iconic</a:t>
            </a:r>
            <a:r>
              <a:rPr lang="es-ES_tradnl" dirty="0" smtClean="0"/>
              <a:t> </a:t>
            </a:r>
            <a:r>
              <a:rPr lang="es-ES_tradnl" dirty="0" err="1" smtClean="0"/>
              <a:t>List</a:t>
            </a:r>
            <a:r>
              <a:rPr lang="es-ES_tradnl" dirty="0" smtClean="0"/>
              <a:t> </a:t>
            </a:r>
            <a:r>
              <a:rPr lang="es-ES_tradnl" dirty="0" err="1" smtClean="0"/>
              <a:t>Example</a:t>
            </a:r>
            <a:endParaRPr lang="es-ES_tradnl" dirty="0" smtClean="0"/>
          </a:p>
        </p:txBody>
      </p:sp>
      <p:sp>
        <p:nvSpPr>
          <p:cNvPr id="49" name="Text Placeholder 7"/>
          <p:cNvSpPr>
            <a:spLocks noGrp="1"/>
          </p:cNvSpPr>
          <p:nvPr>
            <p:ph type="body" sz="quarter" idx="19" hasCustomPrompt="1"/>
          </p:nvPr>
        </p:nvSpPr>
        <p:spPr>
          <a:xfrm>
            <a:off x="768357" y="1261241"/>
            <a:ext cx="10714567" cy="228451"/>
          </a:xfrm>
          <a:prstGeom prst="rect">
            <a:avLst/>
          </a:prstGeom>
        </p:spPr>
        <p:txBody>
          <a:bodyPr vert="horz" lIns="0" tIns="51921" rIns="0" bIns="51921" anchor="ctr">
            <a:noAutofit/>
          </a:bodyPr>
          <a:lstStyle>
            <a:lvl1pPr marL="0" marR="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sz="1200" b="0" i="1">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34286827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8">
                                            <p:txEl>
                                              <p:pRg st="0" end="0"/>
                                            </p:txEl>
                                          </p:spTgt>
                                        </p:tgtEl>
                                        <p:attrNameLst>
                                          <p:attrName>style.visibility</p:attrName>
                                        </p:attrNameLst>
                                      </p:cBhvr>
                                      <p:to>
                                        <p:strVal val="visible"/>
                                      </p:to>
                                    </p:set>
                                    <p:animEffect transition="in" filter="fade">
                                      <p:cBhvr>
                                        <p:cTn id="7" dur="400"/>
                                        <p:tgtEl>
                                          <p:spTgt spid="28">
                                            <p:txEl>
                                              <p:pRg st="0" end="0"/>
                                            </p:txEl>
                                          </p:spTgt>
                                        </p:tgtEl>
                                      </p:cBhvr>
                                    </p:animEffect>
                                    <p:anim calcmode="lin" valueType="num">
                                      <p:cBhvr>
                                        <p:cTn id="8" dur="400" fill="hold"/>
                                        <p:tgtEl>
                                          <p:spTgt spid="28">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28">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9">
                                            <p:txEl>
                                              <p:pRg st="0" end="0"/>
                                            </p:txEl>
                                          </p:spTgt>
                                        </p:tgtEl>
                                        <p:attrNameLst>
                                          <p:attrName>style.visibility</p:attrName>
                                        </p:attrNameLst>
                                      </p:cBhvr>
                                      <p:to>
                                        <p:strVal val="visible"/>
                                      </p:to>
                                    </p:set>
                                    <p:animEffect transition="in" filter="fade">
                                      <p:cBhvr>
                                        <p:cTn id="12" dur="500"/>
                                        <p:tgtEl>
                                          <p:spTgt spid="49">
                                            <p:txEl>
                                              <p:pRg st="0" end="0"/>
                                            </p:txEl>
                                          </p:spTgt>
                                        </p:tgtEl>
                                      </p:cBhvr>
                                    </p:animEffect>
                                    <p:anim calcmode="lin" valueType="num">
                                      <p:cBhvr>
                                        <p:cTn id="13" dur="500" fill="hold"/>
                                        <p:tgtEl>
                                          <p:spTgt spid="49">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9">
                                            <p:txEl>
                                              <p:pRg st="0" end="0"/>
                                            </p:txEl>
                                          </p:spTgt>
                                        </p:tgtEl>
                                        <p:attrNameLst>
                                          <p:attrName>ppt_y</p:attrName>
                                        </p:attrNameLst>
                                      </p:cBhvr>
                                      <p:tavLst>
                                        <p:tav tm="0">
                                          <p:val>
                                            <p:strVal val="#ppt_y+.1"/>
                                          </p:val>
                                        </p:tav>
                                        <p:tav tm="100000">
                                          <p:val>
                                            <p:strVal val="#ppt_y"/>
                                          </p:val>
                                        </p:tav>
                                      </p:tavLst>
                                    </p:anim>
                                  </p:childTnLst>
                                </p:cTn>
                              </p:par>
                              <p:par>
                                <p:cTn id="15" presetID="53" presetClass="entr" presetSubtype="16" fill="hold" grpId="0" nodeType="withEffect">
                                  <p:stCondLst>
                                    <p:cond delay="200"/>
                                  </p:stCondLst>
                                  <p:childTnLst>
                                    <p:set>
                                      <p:cBhvr>
                                        <p:cTn id="16" dur="1" fill="hold">
                                          <p:stCondLst>
                                            <p:cond delay="0"/>
                                          </p:stCondLst>
                                        </p:cTn>
                                        <p:tgtEl>
                                          <p:spTgt spid="13"/>
                                        </p:tgtEl>
                                        <p:attrNameLst>
                                          <p:attrName>style.visibility</p:attrName>
                                        </p:attrNameLst>
                                      </p:cBhvr>
                                      <p:to>
                                        <p:strVal val="visible"/>
                                      </p:to>
                                    </p:set>
                                    <p:anim calcmode="lin" valueType="num">
                                      <p:cBhvr>
                                        <p:cTn id="17" dur="500" fill="hold"/>
                                        <p:tgtEl>
                                          <p:spTgt spid="13"/>
                                        </p:tgtEl>
                                        <p:attrNameLst>
                                          <p:attrName>ppt_w</p:attrName>
                                        </p:attrNameLst>
                                      </p:cBhvr>
                                      <p:tavLst>
                                        <p:tav tm="0">
                                          <p:val>
                                            <p:fltVal val="0"/>
                                          </p:val>
                                        </p:tav>
                                        <p:tav tm="100000">
                                          <p:val>
                                            <p:strVal val="#ppt_w"/>
                                          </p:val>
                                        </p:tav>
                                      </p:tavLst>
                                    </p:anim>
                                    <p:anim calcmode="lin" valueType="num">
                                      <p:cBhvr>
                                        <p:cTn id="18" dur="500" fill="hold"/>
                                        <p:tgtEl>
                                          <p:spTgt spid="13"/>
                                        </p:tgtEl>
                                        <p:attrNameLst>
                                          <p:attrName>ppt_h</p:attrName>
                                        </p:attrNameLst>
                                      </p:cBhvr>
                                      <p:tavLst>
                                        <p:tav tm="0">
                                          <p:val>
                                            <p:fltVal val="0"/>
                                          </p:val>
                                        </p:tav>
                                        <p:tav tm="100000">
                                          <p:val>
                                            <p:strVal val="#ppt_h"/>
                                          </p:val>
                                        </p:tav>
                                      </p:tavLst>
                                    </p:anim>
                                    <p:animEffect transition="in" filter="fade">
                                      <p:cBhvr>
                                        <p:cTn id="19" dur="500"/>
                                        <p:tgtEl>
                                          <p:spTgt spid="13"/>
                                        </p:tgtEl>
                                      </p:cBhvr>
                                    </p:animEffect>
                                  </p:childTnLst>
                                </p:cTn>
                              </p:par>
                              <p:par>
                                <p:cTn id="20" presetID="53" presetClass="entr" presetSubtype="16" fill="hold" grpId="0" nodeType="withEffect">
                                  <p:stCondLst>
                                    <p:cond delay="200"/>
                                  </p:stCondLst>
                                  <p:childTnLst>
                                    <p:set>
                                      <p:cBhvr>
                                        <p:cTn id="21" dur="1" fill="hold">
                                          <p:stCondLst>
                                            <p:cond delay="0"/>
                                          </p:stCondLst>
                                        </p:cTn>
                                        <p:tgtEl>
                                          <p:spTgt spid="18">
                                            <p:txEl>
                                              <p:pRg st="0" end="0"/>
                                            </p:txEl>
                                          </p:spTgt>
                                        </p:tgtEl>
                                        <p:attrNameLst>
                                          <p:attrName>style.visibility</p:attrName>
                                        </p:attrNameLst>
                                      </p:cBhvr>
                                      <p:to>
                                        <p:strVal val="visible"/>
                                      </p:to>
                                    </p:set>
                                    <p:anim calcmode="lin" valueType="num">
                                      <p:cBhvr>
                                        <p:cTn id="22" dur="500" fill="hold"/>
                                        <p:tgtEl>
                                          <p:spTgt spid="18">
                                            <p:txEl>
                                              <p:pRg st="0" end="0"/>
                                            </p:txEl>
                                          </p:spTgt>
                                        </p:tgtEl>
                                        <p:attrNameLst>
                                          <p:attrName>ppt_w</p:attrName>
                                        </p:attrNameLst>
                                      </p:cBhvr>
                                      <p:tavLst>
                                        <p:tav tm="0">
                                          <p:val>
                                            <p:fltVal val="0"/>
                                          </p:val>
                                        </p:tav>
                                        <p:tav tm="100000">
                                          <p:val>
                                            <p:strVal val="#ppt_w"/>
                                          </p:val>
                                        </p:tav>
                                      </p:tavLst>
                                    </p:anim>
                                    <p:anim calcmode="lin" valueType="num">
                                      <p:cBhvr>
                                        <p:cTn id="23" dur="500" fill="hold"/>
                                        <p:tgtEl>
                                          <p:spTgt spid="18">
                                            <p:txEl>
                                              <p:pRg st="0" end="0"/>
                                            </p:txEl>
                                          </p:spTgt>
                                        </p:tgtEl>
                                        <p:attrNameLst>
                                          <p:attrName>ppt_h</p:attrName>
                                        </p:attrNameLst>
                                      </p:cBhvr>
                                      <p:tavLst>
                                        <p:tav tm="0">
                                          <p:val>
                                            <p:fltVal val="0"/>
                                          </p:val>
                                        </p:tav>
                                        <p:tav tm="100000">
                                          <p:val>
                                            <p:strVal val="#ppt_h"/>
                                          </p:val>
                                        </p:tav>
                                      </p:tavLst>
                                    </p:anim>
                                    <p:animEffect transition="in" filter="fade">
                                      <p:cBhvr>
                                        <p:cTn id="24" dur="500"/>
                                        <p:tgtEl>
                                          <p:spTgt spid="18">
                                            <p:txEl>
                                              <p:pRg st="0" end="0"/>
                                            </p:txEl>
                                          </p:spTgt>
                                        </p:tgtEl>
                                      </p:cBhvr>
                                    </p:animEffect>
                                  </p:childTnLst>
                                </p:cTn>
                              </p:par>
                              <p:par>
                                <p:cTn id="25" presetID="53" presetClass="entr" presetSubtype="16" fill="hold" grpId="0" nodeType="withEffect">
                                  <p:stCondLst>
                                    <p:cond delay="200"/>
                                  </p:stCondLst>
                                  <p:childTnLst>
                                    <p:set>
                                      <p:cBhvr>
                                        <p:cTn id="26" dur="1" fill="hold">
                                          <p:stCondLst>
                                            <p:cond delay="0"/>
                                          </p:stCondLst>
                                        </p:cTn>
                                        <p:tgtEl>
                                          <p:spTgt spid="23">
                                            <p:txEl>
                                              <p:pRg st="0" end="0"/>
                                            </p:txEl>
                                          </p:spTgt>
                                        </p:tgtEl>
                                        <p:attrNameLst>
                                          <p:attrName>style.visibility</p:attrName>
                                        </p:attrNameLst>
                                      </p:cBhvr>
                                      <p:to>
                                        <p:strVal val="visible"/>
                                      </p:to>
                                    </p:set>
                                    <p:anim calcmode="lin" valueType="num">
                                      <p:cBhvr>
                                        <p:cTn id="27" dur="500" fill="hold"/>
                                        <p:tgtEl>
                                          <p:spTgt spid="23">
                                            <p:txEl>
                                              <p:pRg st="0" end="0"/>
                                            </p:txEl>
                                          </p:spTgt>
                                        </p:tgtEl>
                                        <p:attrNameLst>
                                          <p:attrName>ppt_w</p:attrName>
                                        </p:attrNameLst>
                                      </p:cBhvr>
                                      <p:tavLst>
                                        <p:tav tm="0">
                                          <p:val>
                                            <p:fltVal val="0"/>
                                          </p:val>
                                        </p:tav>
                                        <p:tav tm="100000">
                                          <p:val>
                                            <p:strVal val="#ppt_w"/>
                                          </p:val>
                                        </p:tav>
                                      </p:tavLst>
                                    </p:anim>
                                    <p:anim calcmode="lin" valueType="num">
                                      <p:cBhvr>
                                        <p:cTn id="28" dur="500" fill="hold"/>
                                        <p:tgtEl>
                                          <p:spTgt spid="23">
                                            <p:txEl>
                                              <p:pRg st="0" end="0"/>
                                            </p:txEl>
                                          </p:spTgt>
                                        </p:tgtEl>
                                        <p:attrNameLst>
                                          <p:attrName>ppt_h</p:attrName>
                                        </p:attrNameLst>
                                      </p:cBhvr>
                                      <p:tavLst>
                                        <p:tav tm="0">
                                          <p:val>
                                            <p:fltVal val="0"/>
                                          </p:val>
                                        </p:tav>
                                        <p:tav tm="100000">
                                          <p:val>
                                            <p:strVal val="#ppt_h"/>
                                          </p:val>
                                        </p:tav>
                                      </p:tavLst>
                                    </p:anim>
                                    <p:animEffect transition="in" filter="fade">
                                      <p:cBhvr>
                                        <p:cTn id="29" dur="500"/>
                                        <p:tgtEl>
                                          <p:spTgt spid="23">
                                            <p:txEl>
                                              <p:pRg st="0" end="0"/>
                                            </p:txEl>
                                          </p:spTgt>
                                        </p:tgtEl>
                                      </p:cBhvr>
                                    </p:animEffect>
                                  </p:childTnLst>
                                </p:cTn>
                              </p:par>
                              <p:par>
                                <p:cTn id="30" presetID="53" presetClass="entr" presetSubtype="16" fill="hold" grpId="0" nodeType="withEffect">
                                  <p:stCondLst>
                                    <p:cond delay="200"/>
                                  </p:stCondLst>
                                  <p:childTnLst>
                                    <p:set>
                                      <p:cBhvr>
                                        <p:cTn id="31" dur="1" fill="hold">
                                          <p:stCondLst>
                                            <p:cond delay="0"/>
                                          </p:stCondLst>
                                        </p:cTn>
                                        <p:tgtEl>
                                          <p:spTgt spid="24">
                                            <p:txEl>
                                              <p:pRg st="0" end="0"/>
                                            </p:txEl>
                                          </p:spTgt>
                                        </p:tgtEl>
                                        <p:attrNameLst>
                                          <p:attrName>style.visibility</p:attrName>
                                        </p:attrNameLst>
                                      </p:cBhvr>
                                      <p:to>
                                        <p:strVal val="visible"/>
                                      </p:to>
                                    </p:set>
                                    <p:anim calcmode="lin" valueType="num">
                                      <p:cBhvr>
                                        <p:cTn id="32" dur="500" fill="hold"/>
                                        <p:tgtEl>
                                          <p:spTgt spid="24">
                                            <p:txEl>
                                              <p:pRg st="0" end="0"/>
                                            </p:txEl>
                                          </p:spTgt>
                                        </p:tgtEl>
                                        <p:attrNameLst>
                                          <p:attrName>ppt_w</p:attrName>
                                        </p:attrNameLst>
                                      </p:cBhvr>
                                      <p:tavLst>
                                        <p:tav tm="0">
                                          <p:val>
                                            <p:fltVal val="0"/>
                                          </p:val>
                                        </p:tav>
                                        <p:tav tm="100000">
                                          <p:val>
                                            <p:strVal val="#ppt_w"/>
                                          </p:val>
                                        </p:tav>
                                      </p:tavLst>
                                    </p:anim>
                                    <p:anim calcmode="lin" valueType="num">
                                      <p:cBhvr>
                                        <p:cTn id="33" dur="500" fill="hold"/>
                                        <p:tgtEl>
                                          <p:spTgt spid="24">
                                            <p:txEl>
                                              <p:pRg st="0" end="0"/>
                                            </p:txEl>
                                          </p:spTgt>
                                        </p:tgtEl>
                                        <p:attrNameLst>
                                          <p:attrName>ppt_h</p:attrName>
                                        </p:attrNameLst>
                                      </p:cBhvr>
                                      <p:tavLst>
                                        <p:tav tm="0">
                                          <p:val>
                                            <p:fltVal val="0"/>
                                          </p:val>
                                        </p:tav>
                                        <p:tav tm="100000">
                                          <p:val>
                                            <p:strVal val="#ppt_h"/>
                                          </p:val>
                                        </p:tav>
                                      </p:tavLst>
                                    </p:anim>
                                    <p:animEffect transition="in" filter="fade">
                                      <p:cBhvr>
                                        <p:cTn id="34" dur="500"/>
                                        <p:tgtEl>
                                          <p:spTgt spid="24">
                                            <p:txEl>
                                              <p:pRg st="0" end="0"/>
                                            </p:txEl>
                                          </p:spTgt>
                                        </p:tgtEl>
                                      </p:cBhvr>
                                    </p:animEffect>
                                  </p:childTnLst>
                                </p:cTn>
                              </p:par>
                            </p:childTnLst>
                          </p:cTn>
                        </p:par>
                        <p:par>
                          <p:cTn id="35" fill="hold">
                            <p:stCondLst>
                              <p:cond delay="700"/>
                            </p:stCondLst>
                            <p:childTnLst>
                              <p:par>
                                <p:cTn id="36" presetID="53" presetClass="entr" presetSubtype="16" fill="hold" grpId="0" nodeType="afterEffect">
                                  <p:stCondLst>
                                    <p:cond delay="0"/>
                                  </p:stCondLst>
                                  <p:childTnLst>
                                    <p:set>
                                      <p:cBhvr>
                                        <p:cTn id="37" dur="1" fill="hold">
                                          <p:stCondLst>
                                            <p:cond delay="0"/>
                                          </p:stCondLst>
                                        </p:cTn>
                                        <p:tgtEl>
                                          <p:spTgt spid="29"/>
                                        </p:tgtEl>
                                        <p:attrNameLst>
                                          <p:attrName>style.visibility</p:attrName>
                                        </p:attrNameLst>
                                      </p:cBhvr>
                                      <p:to>
                                        <p:strVal val="visible"/>
                                      </p:to>
                                    </p:set>
                                    <p:anim calcmode="lin" valueType="num">
                                      <p:cBhvr>
                                        <p:cTn id="38" dur="500" fill="hold"/>
                                        <p:tgtEl>
                                          <p:spTgt spid="29"/>
                                        </p:tgtEl>
                                        <p:attrNameLst>
                                          <p:attrName>ppt_w</p:attrName>
                                        </p:attrNameLst>
                                      </p:cBhvr>
                                      <p:tavLst>
                                        <p:tav tm="0">
                                          <p:val>
                                            <p:fltVal val="0"/>
                                          </p:val>
                                        </p:tav>
                                        <p:tav tm="100000">
                                          <p:val>
                                            <p:strVal val="#ppt_w"/>
                                          </p:val>
                                        </p:tav>
                                      </p:tavLst>
                                    </p:anim>
                                    <p:anim calcmode="lin" valueType="num">
                                      <p:cBhvr>
                                        <p:cTn id="39" dur="500" fill="hold"/>
                                        <p:tgtEl>
                                          <p:spTgt spid="29"/>
                                        </p:tgtEl>
                                        <p:attrNameLst>
                                          <p:attrName>ppt_h</p:attrName>
                                        </p:attrNameLst>
                                      </p:cBhvr>
                                      <p:tavLst>
                                        <p:tav tm="0">
                                          <p:val>
                                            <p:fltVal val="0"/>
                                          </p:val>
                                        </p:tav>
                                        <p:tav tm="100000">
                                          <p:val>
                                            <p:strVal val="#ppt_h"/>
                                          </p:val>
                                        </p:tav>
                                      </p:tavLst>
                                    </p:anim>
                                    <p:animEffect transition="in" filter="fade">
                                      <p:cBhvr>
                                        <p:cTn id="40" dur="500"/>
                                        <p:tgtEl>
                                          <p:spTgt spid="29"/>
                                        </p:tgtEl>
                                      </p:cBhvr>
                                    </p:animEffect>
                                  </p:childTnLst>
                                </p:cTn>
                              </p:par>
                              <p:par>
                                <p:cTn id="41" presetID="53" presetClass="entr" presetSubtype="16" fill="hold" grpId="0" nodeType="withEffect">
                                  <p:stCondLst>
                                    <p:cond delay="200"/>
                                  </p:stCondLst>
                                  <p:childTnLst>
                                    <p:set>
                                      <p:cBhvr>
                                        <p:cTn id="42" dur="1" fill="hold">
                                          <p:stCondLst>
                                            <p:cond delay="0"/>
                                          </p:stCondLst>
                                        </p:cTn>
                                        <p:tgtEl>
                                          <p:spTgt spid="30">
                                            <p:txEl>
                                              <p:pRg st="0" end="0"/>
                                            </p:txEl>
                                          </p:spTgt>
                                        </p:tgtEl>
                                        <p:attrNameLst>
                                          <p:attrName>style.visibility</p:attrName>
                                        </p:attrNameLst>
                                      </p:cBhvr>
                                      <p:to>
                                        <p:strVal val="visible"/>
                                      </p:to>
                                    </p:set>
                                    <p:anim calcmode="lin" valueType="num">
                                      <p:cBhvr>
                                        <p:cTn id="43" dur="500" fill="hold"/>
                                        <p:tgtEl>
                                          <p:spTgt spid="30">
                                            <p:txEl>
                                              <p:pRg st="0" end="0"/>
                                            </p:txEl>
                                          </p:spTgt>
                                        </p:tgtEl>
                                        <p:attrNameLst>
                                          <p:attrName>ppt_w</p:attrName>
                                        </p:attrNameLst>
                                      </p:cBhvr>
                                      <p:tavLst>
                                        <p:tav tm="0">
                                          <p:val>
                                            <p:fltVal val="0"/>
                                          </p:val>
                                        </p:tav>
                                        <p:tav tm="100000">
                                          <p:val>
                                            <p:strVal val="#ppt_w"/>
                                          </p:val>
                                        </p:tav>
                                      </p:tavLst>
                                    </p:anim>
                                    <p:anim calcmode="lin" valueType="num">
                                      <p:cBhvr>
                                        <p:cTn id="44" dur="500" fill="hold"/>
                                        <p:tgtEl>
                                          <p:spTgt spid="30">
                                            <p:txEl>
                                              <p:pRg st="0" end="0"/>
                                            </p:txEl>
                                          </p:spTgt>
                                        </p:tgtEl>
                                        <p:attrNameLst>
                                          <p:attrName>ppt_h</p:attrName>
                                        </p:attrNameLst>
                                      </p:cBhvr>
                                      <p:tavLst>
                                        <p:tav tm="0">
                                          <p:val>
                                            <p:fltVal val="0"/>
                                          </p:val>
                                        </p:tav>
                                        <p:tav tm="100000">
                                          <p:val>
                                            <p:strVal val="#ppt_h"/>
                                          </p:val>
                                        </p:tav>
                                      </p:tavLst>
                                    </p:anim>
                                    <p:animEffect transition="in" filter="fade">
                                      <p:cBhvr>
                                        <p:cTn id="45" dur="500"/>
                                        <p:tgtEl>
                                          <p:spTgt spid="30">
                                            <p:txEl>
                                              <p:pRg st="0" end="0"/>
                                            </p:txEl>
                                          </p:spTgt>
                                        </p:tgtEl>
                                      </p:cBhvr>
                                    </p:animEffect>
                                  </p:childTnLst>
                                </p:cTn>
                              </p:par>
                              <p:par>
                                <p:cTn id="46" presetID="53" presetClass="entr" presetSubtype="16" fill="hold" grpId="0" nodeType="withEffect">
                                  <p:stCondLst>
                                    <p:cond delay="200"/>
                                  </p:stCondLst>
                                  <p:childTnLst>
                                    <p:set>
                                      <p:cBhvr>
                                        <p:cTn id="47" dur="1" fill="hold">
                                          <p:stCondLst>
                                            <p:cond delay="0"/>
                                          </p:stCondLst>
                                        </p:cTn>
                                        <p:tgtEl>
                                          <p:spTgt spid="31">
                                            <p:txEl>
                                              <p:pRg st="0" end="0"/>
                                            </p:txEl>
                                          </p:spTgt>
                                        </p:tgtEl>
                                        <p:attrNameLst>
                                          <p:attrName>style.visibility</p:attrName>
                                        </p:attrNameLst>
                                      </p:cBhvr>
                                      <p:to>
                                        <p:strVal val="visible"/>
                                      </p:to>
                                    </p:set>
                                    <p:anim calcmode="lin" valueType="num">
                                      <p:cBhvr>
                                        <p:cTn id="48" dur="500" fill="hold"/>
                                        <p:tgtEl>
                                          <p:spTgt spid="31">
                                            <p:txEl>
                                              <p:pRg st="0" end="0"/>
                                            </p:txEl>
                                          </p:spTgt>
                                        </p:tgtEl>
                                        <p:attrNameLst>
                                          <p:attrName>ppt_w</p:attrName>
                                        </p:attrNameLst>
                                      </p:cBhvr>
                                      <p:tavLst>
                                        <p:tav tm="0">
                                          <p:val>
                                            <p:fltVal val="0"/>
                                          </p:val>
                                        </p:tav>
                                        <p:tav tm="100000">
                                          <p:val>
                                            <p:strVal val="#ppt_w"/>
                                          </p:val>
                                        </p:tav>
                                      </p:tavLst>
                                    </p:anim>
                                    <p:anim calcmode="lin" valueType="num">
                                      <p:cBhvr>
                                        <p:cTn id="49" dur="500" fill="hold"/>
                                        <p:tgtEl>
                                          <p:spTgt spid="31">
                                            <p:txEl>
                                              <p:pRg st="0" end="0"/>
                                            </p:txEl>
                                          </p:spTgt>
                                        </p:tgtEl>
                                        <p:attrNameLst>
                                          <p:attrName>ppt_h</p:attrName>
                                        </p:attrNameLst>
                                      </p:cBhvr>
                                      <p:tavLst>
                                        <p:tav tm="0">
                                          <p:val>
                                            <p:fltVal val="0"/>
                                          </p:val>
                                        </p:tav>
                                        <p:tav tm="100000">
                                          <p:val>
                                            <p:strVal val="#ppt_h"/>
                                          </p:val>
                                        </p:tav>
                                      </p:tavLst>
                                    </p:anim>
                                    <p:animEffect transition="in" filter="fade">
                                      <p:cBhvr>
                                        <p:cTn id="50" dur="500"/>
                                        <p:tgtEl>
                                          <p:spTgt spid="31">
                                            <p:txEl>
                                              <p:pRg st="0" end="0"/>
                                            </p:txEl>
                                          </p:spTgt>
                                        </p:tgtEl>
                                      </p:cBhvr>
                                    </p:animEffect>
                                  </p:childTnLst>
                                </p:cTn>
                              </p:par>
                              <p:par>
                                <p:cTn id="51" presetID="53" presetClass="entr" presetSubtype="16" fill="hold" grpId="0" nodeType="withEffect">
                                  <p:stCondLst>
                                    <p:cond delay="200"/>
                                  </p:stCondLst>
                                  <p:childTnLst>
                                    <p:set>
                                      <p:cBhvr>
                                        <p:cTn id="52" dur="1" fill="hold">
                                          <p:stCondLst>
                                            <p:cond delay="0"/>
                                          </p:stCondLst>
                                        </p:cTn>
                                        <p:tgtEl>
                                          <p:spTgt spid="32">
                                            <p:txEl>
                                              <p:pRg st="0" end="0"/>
                                            </p:txEl>
                                          </p:spTgt>
                                        </p:tgtEl>
                                        <p:attrNameLst>
                                          <p:attrName>style.visibility</p:attrName>
                                        </p:attrNameLst>
                                      </p:cBhvr>
                                      <p:to>
                                        <p:strVal val="visible"/>
                                      </p:to>
                                    </p:set>
                                    <p:anim calcmode="lin" valueType="num">
                                      <p:cBhvr>
                                        <p:cTn id="53" dur="500" fill="hold"/>
                                        <p:tgtEl>
                                          <p:spTgt spid="32">
                                            <p:txEl>
                                              <p:pRg st="0" end="0"/>
                                            </p:txEl>
                                          </p:spTgt>
                                        </p:tgtEl>
                                        <p:attrNameLst>
                                          <p:attrName>ppt_w</p:attrName>
                                        </p:attrNameLst>
                                      </p:cBhvr>
                                      <p:tavLst>
                                        <p:tav tm="0">
                                          <p:val>
                                            <p:fltVal val="0"/>
                                          </p:val>
                                        </p:tav>
                                        <p:tav tm="100000">
                                          <p:val>
                                            <p:strVal val="#ppt_w"/>
                                          </p:val>
                                        </p:tav>
                                      </p:tavLst>
                                    </p:anim>
                                    <p:anim calcmode="lin" valueType="num">
                                      <p:cBhvr>
                                        <p:cTn id="54" dur="500" fill="hold"/>
                                        <p:tgtEl>
                                          <p:spTgt spid="32">
                                            <p:txEl>
                                              <p:pRg st="0" end="0"/>
                                            </p:txEl>
                                          </p:spTgt>
                                        </p:tgtEl>
                                        <p:attrNameLst>
                                          <p:attrName>ppt_h</p:attrName>
                                        </p:attrNameLst>
                                      </p:cBhvr>
                                      <p:tavLst>
                                        <p:tav tm="0">
                                          <p:val>
                                            <p:fltVal val="0"/>
                                          </p:val>
                                        </p:tav>
                                        <p:tav tm="100000">
                                          <p:val>
                                            <p:strVal val="#ppt_h"/>
                                          </p:val>
                                        </p:tav>
                                      </p:tavLst>
                                    </p:anim>
                                    <p:animEffect transition="in" filter="fade">
                                      <p:cBhvr>
                                        <p:cTn id="55" dur="500"/>
                                        <p:tgtEl>
                                          <p:spTgt spid="32">
                                            <p:txEl>
                                              <p:pRg st="0" end="0"/>
                                            </p:txEl>
                                          </p:spTgt>
                                        </p:tgtEl>
                                      </p:cBhvr>
                                    </p:animEffect>
                                  </p:childTnLst>
                                </p:cTn>
                              </p:par>
                            </p:childTnLst>
                          </p:cTn>
                        </p:par>
                        <p:par>
                          <p:cTn id="56" fill="hold">
                            <p:stCondLst>
                              <p:cond delay="1400"/>
                            </p:stCondLst>
                            <p:childTnLst>
                              <p:par>
                                <p:cTn id="57" presetID="53" presetClass="entr" presetSubtype="16" fill="hold" grpId="0" nodeType="afterEffect">
                                  <p:stCondLst>
                                    <p:cond delay="0"/>
                                  </p:stCondLst>
                                  <p:childTnLst>
                                    <p:set>
                                      <p:cBhvr>
                                        <p:cTn id="58" dur="1" fill="hold">
                                          <p:stCondLst>
                                            <p:cond delay="0"/>
                                          </p:stCondLst>
                                        </p:cTn>
                                        <p:tgtEl>
                                          <p:spTgt spid="33"/>
                                        </p:tgtEl>
                                        <p:attrNameLst>
                                          <p:attrName>style.visibility</p:attrName>
                                        </p:attrNameLst>
                                      </p:cBhvr>
                                      <p:to>
                                        <p:strVal val="visible"/>
                                      </p:to>
                                    </p:set>
                                    <p:anim calcmode="lin" valueType="num">
                                      <p:cBhvr>
                                        <p:cTn id="59" dur="500" fill="hold"/>
                                        <p:tgtEl>
                                          <p:spTgt spid="33"/>
                                        </p:tgtEl>
                                        <p:attrNameLst>
                                          <p:attrName>ppt_w</p:attrName>
                                        </p:attrNameLst>
                                      </p:cBhvr>
                                      <p:tavLst>
                                        <p:tav tm="0">
                                          <p:val>
                                            <p:fltVal val="0"/>
                                          </p:val>
                                        </p:tav>
                                        <p:tav tm="100000">
                                          <p:val>
                                            <p:strVal val="#ppt_w"/>
                                          </p:val>
                                        </p:tav>
                                      </p:tavLst>
                                    </p:anim>
                                    <p:anim calcmode="lin" valueType="num">
                                      <p:cBhvr>
                                        <p:cTn id="60" dur="500" fill="hold"/>
                                        <p:tgtEl>
                                          <p:spTgt spid="33"/>
                                        </p:tgtEl>
                                        <p:attrNameLst>
                                          <p:attrName>ppt_h</p:attrName>
                                        </p:attrNameLst>
                                      </p:cBhvr>
                                      <p:tavLst>
                                        <p:tav tm="0">
                                          <p:val>
                                            <p:fltVal val="0"/>
                                          </p:val>
                                        </p:tav>
                                        <p:tav tm="100000">
                                          <p:val>
                                            <p:strVal val="#ppt_h"/>
                                          </p:val>
                                        </p:tav>
                                      </p:tavLst>
                                    </p:anim>
                                    <p:animEffect transition="in" filter="fade">
                                      <p:cBhvr>
                                        <p:cTn id="61" dur="500"/>
                                        <p:tgtEl>
                                          <p:spTgt spid="33"/>
                                        </p:tgtEl>
                                      </p:cBhvr>
                                    </p:animEffect>
                                  </p:childTnLst>
                                </p:cTn>
                              </p:par>
                              <p:par>
                                <p:cTn id="62" presetID="53" presetClass="entr" presetSubtype="16" fill="hold" grpId="0" nodeType="withEffect">
                                  <p:stCondLst>
                                    <p:cond delay="200"/>
                                  </p:stCondLst>
                                  <p:childTnLst>
                                    <p:set>
                                      <p:cBhvr>
                                        <p:cTn id="63" dur="1" fill="hold">
                                          <p:stCondLst>
                                            <p:cond delay="0"/>
                                          </p:stCondLst>
                                        </p:cTn>
                                        <p:tgtEl>
                                          <p:spTgt spid="34">
                                            <p:txEl>
                                              <p:pRg st="0" end="0"/>
                                            </p:txEl>
                                          </p:spTgt>
                                        </p:tgtEl>
                                        <p:attrNameLst>
                                          <p:attrName>style.visibility</p:attrName>
                                        </p:attrNameLst>
                                      </p:cBhvr>
                                      <p:to>
                                        <p:strVal val="visible"/>
                                      </p:to>
                                    </p:set>
                                    <p:anim calcmode="lin" valueType="num">
                                      <p:cBhvr>
                                        <p:cTn id="64" dur="500" fill="hold"/>
                                        <p:tgtEl>
                                          <p:spTgt spid="34">
                                            <p:txEl>
                                              <p:pRg st="0" end="0"/>
                                            </p:txEl>
                                          </p:spTgt>
                                        </p:tgtEl>
                                        <p:attrNameLst>
                                          <p:attrName>ppt_w</p:attrName>
                                        </p:attrNameLst>
                                      </p:cBhvr>
                                      <p:tavLst>
                                        <p:tav tm="0">
                                          <p:val>
                                            <p:fltVal val="0"/>
                                          </p:val>
                                        </p:tav>
                                        <p:tav tm="100000">
                                          <p:val>
                                            <p:strVal val="#ppt_w"/>
                                          </p:val>
                                        </p:tav>
                                      </p:tavLst>
                                    </p:anim>
                                    <p:anim calcmode="lin" valueType="num">
                                      <p:cBhvr>
                                        <p:cTn id="65" dur="500" fill="hold"/>
                                        <p:tgtEl>
                                          <p:spTgt spid="34">
                                            <p:txEl>
                                              <p:pRg st="0" end="0"/>
                                            </p:txEl>
                                          </p:spTgt>
                                        </p:tgtEl>
                                        <p:attrNameLst>
                                          <p:attrName>ppt_h</p:attrName>
                                        </p:attrNameLst>
                                      </p:cBhvr>
                                      <p:tavLst>
                                        <p:tav tm="0">
                                          <p:val>
                                            <p:fltVal val="0"/>
                                          </p:val>
                                        </p:tav>
                                        <p:tav tm="100000">
                                          <p:val>
                                            <p:strVal val="#ppt_h"/>
                                          </p:val>
                                        </p:tav>
                                      </p:tavLst>
                                    </p:anim>
                                    <p:animEffect transition="in" filter="fade">
                                      <p:cBhvr>
                                        <p:cTn id="66" dur="500"/>
                                        <p:tgtEl>
                                          <p:spTgt spid="34">
                                            <p:txEl>
                                              <p:pRg st="0" end="0"/>
                                            </p:txEl>
                                          </p:spTgt>
                                        </p:tgtEl>
                                      </p:cBhvr>
                                    </p:animEffect>
                                  </p:childTnLst>
                                </p:cTn>
                              </p:par>
                              <p:par>
                                <p:cTn id="67" presetID="53" presetClass="entr" presetSubtype="16" fill="hold" grpId="0" nodeType="withEffect">
                                  <p:stCondLst>
                                    <p:cond delay="200"/>
                                  </p:stCondLst>
                                  <p:childTnLst>
                                    <p:set>
                                      <p:cBhvr>
                                        <p:cTn id="68" dur="1" fill="hold">
                                          <p:stCondLst>
                                            <p:cond delay="0"/>
                                          </p:stCondLst>
                                        </p:cTn>
                                        <p:tgtEl>
                                          <p:spTgt spid="35">
                                            <p:txEl>
                                              <p:pRg st="0" end="0"/>
                                            </p:txEl>
                                          </p:spTgt>
                                        </p:tgtEl>
                                        <p:attrNameLst>
                                          <p:attrName>style.visibility</p:attrName>
                                        </p:attrNameLst>
                                      </p:cBhvr>
                                      <p:to>
                                        <p:strVal val="visible"/>
                                      </p:to>
                                    </p:set>
                                    <p:anim calcmode="lin" valueType="num">
                                      <p:cBhvr>
                                        <p:cTn id="69" dur="500" fill="hold"/>
                                        <p:tgtEl>
                                          <p:spTgt spid="35">
                                            <p:txEl>
                                              <p:pRg st="0" end="0"/>
                                            </p:txEl>
                                          </p:spTgt>
                                        </p:tgtEl>
                                        <p:attrNameLst>
                                          <p:attrName>ppt_w</p:attrName>
                                        </p:attrNameLst>
                                      </p:cBhvr>
                                      <p:tavLst>
                                        <p:tav tm="0">
                                          <p:val>
                                            <p:fltVal val="0"/>
                                          </p:val>
                                        </p:tav>
                                        <p:tav tm="100000">
                                          <p:val>
                                            <p:strVal val="#ppt_w"/>
                                          </p:val>
                                        </p:tav>
                                      </p:tavLst>
                                    </p:anim>
                                    <p:anim calcmode="lin" valueType="num">
                                      <p:cBhvr>
                                        <p:cTn id="70" dur="500" fill="hold"/>
                                        <p:tgtEl>
                                          <p:spTgt spid="35">
                                            <p:txEl>
                                              <p:pRg st="0" end="0"/>
                                            </p:txEl>
                                          </p:spTgt>
                                        </p:tgtEl>
                                        <p:attrNameLst>
                                          <p:attrName>ppt_h</p:attrName>
                                        </p:attrNameLst>
                                      </p:cBhvr>
                                      <p:tavLst>
                                        <p:tav tm="0">
                                          <p:val>
                                            <p:fltVal val="0"/>
                                          </p:val>
                                        </p:tav>
                                        <p:tav tm="100000">
                                          <p:val>
                                            <p:strVal val="#ppt_h"/>
                                          </p:val>
                                        </p:tav>
                                      </p:tavLst>
                                    </p:anim>
                                    <p:animEffect transition="in" filter="fade">
                                      <p:cBhvr>
                                        <p:cTn id="71" dur="500"/>
                                        <p:tgtEl>
                                          <p:spTgt spid="35">
                                            <p:txEl>
                                              <p:pRg st="0" end="0"/>
                                            </p:txEl>
                                          </p:spTgt>
                                        </p:tgtEl>
                                      </p:cBhvr>
                                    </p:animEffect>
                                  </p:childTnLst>
                                </p:cTn>
                              </p:par>
                              <p:par>
                                <p:cTn id="72" presetID="53" presetClass="entr" presetSubtype="16" fill="hold" grpId="0" nodeType="withEffect">
                                  <p:stCondLst>
                                    <p:cond delay="200"/>
                                  </p:stCondLst>
                                  <p:childTnLst>
                                    <p:set>
                                      <p:cBhvr>
                                        <p:cTn id="73" dur="1" fill="hold">
                                          <p:stCondLst>
                                            <p:cond delay="0"/>
                                          </p:stCondLst>
                                        </p:cTn>
                                        <p:tgtEl>
                                          <p:spTgt spid="36">
                                            <p:txEl>
                                              <p:pRg st="0" end="0"/>
                                            </p:txEl>
                                          </p:spTgt>
                                        </p:tgtEl>
                                        <p:attrNameLst>
                                          <p:attrName>style.visibility</p:attrName>
                                        </p:attrNameLst>
                                      </p:cBhvr>
                                      <p:to>
                                        <p:strVal val="visible"/>
                                      </p:to>
                                    </p:set>
                                    <p:anim calcmode="lin" valueType="num">
                                      <p:cBhvr>
                                        <p:cTn id="74" dur="500" fill="hold"/>
                                        <p:tgtEl>
                                          <p:spTgt spid="36">
                                            <p:txEl>
                                              <p:pRg st="0" end="0"/>
                                            </p:txEl>
                                          </p:spTgt>
                                        </p:tgtEl>
                                        <p:attrNameLst>
                                          <p:attrName>ppt_w</p:attrName>
                                        </p:attrNameLst>
                                      </p:cBhvr>
                                      <p:tavLst>
                                        <p:tav tm="0">
                                          <p:val>
                                            <p:fltVal val="0"/>
                                          </p:val>
                                        </p:tav>
                                        <p:tav tm="100000">
                                          <p:val>
                                            <p:strVal val="#ppt_w"/>
                                          </p:val>
                                        </p:tav>
                                      </p:tavLst>
                                    </p:anim>
                                    <p:anim calcmode="lin" valueType="num">
                                      <p:cBhvr>
                                        <p:cTn id="75" dur="500" fill="hold"/>
                                        <p:tgtEl>
                                          <p:spTgt spid="36">
                                            <p:txEl>
                                              <p:pRg st="0" end="0"/>
                                            </p:txEl>
                                          </p:spTgt>
                                        </p:tgtEl>
                                        <p:attrNameLst>
                                          <p:attrName>ppt_h</p:attrName>
                                        </p:attrNameLst>
                                      </p:cBhvr>
                                      <p:tavLst>
                                        <p:tav tm="0">
                                          <p:val>
                                            <p:fltVal val="0"/>
                                          </p:val>
                                        </p:tav>
                                        <p:tav tm="100000">
                                          <p:val>
                                            <p:strVal val="#ppt_h"/>
                                          </p:val>
                                        </p:tav>
                                      </p:tavLst>
                                    </p:anim>
                                    <p:animEffect transition="in" filter="fade">
                                      <p:cBhvr>
                                        <p:cTn id="76" dur="500"/>
                                        <p:tgtEl>
                                          <p:spTgt spid="36">
                                            <p:txEl>
                                              <p:pRg st="0" end="0"/>
                                            </p:txEl>
                                          </p:spTgt>
                                        </p:tgtEl>
                                      </p:cBhvr>
                                    </p:animEffect>
                                  </p:childTnLst>
                                </p:cTn>
                              </p:par>
                            </p:childTnLst>
                          </p:cTn>
                        </p:par>
                        <p:par>
                          <p:cTn id="77" fill="hold">
                            <p:stCondLst>
                              <p:cond delay="2100"/>
                            </p:stCondLst>
                            <p:childTnLst>
                              <p:par>
                                <p:cTn id="78" presetID="53" presetClass="entr" presetSubtype="16" fill="hold" grpId="0" nodeType="afterEffect">
                                  <p:stCondLst>
                                    <p:cond delay="0"/>
                                  </p:stCondLst>
                                  <p:childTnLst>
                                    <p:set>
                                      <p:cBhvr>
                                        <p:cTn id="79" dur="1" fill="hold">
                                          <p:stCondLst>
                                            <p:cond delay="0"/>
                                          </p:stCondLst>
                                        </p:cTn>
                                        <p:tgtEl>
                                          <p:spTgt spid="37"/>
                                        </p:tgtEl>
                                        <p:attrNameLst>
                                          <p:attrName>style.visibility</p:attrName>
                                        </p:attrNameLst>
                                      </p:cBhvr>
                                      <p:to>
                                        <p:strVal val="visible"/>
                                      </p:to>
                                    </p:set>
                                    <p:anim calcmode="lin" valueType="num">
                                      <p:cBhvr>
                                        <p:cTn id="80" dur="500" fill="hold"/>
                                        <p:tgtEl>
                                          <p:spTgt spid="37"/>
                                        </p:tgtEl>
                                        <p:attrNameLst>
                                          <p:attrName>ppt_w</p:attrName>
                                        </p:attrNameLst>
                                      </p:cBhvr>
                                      <p:tavLst>
                                        <p:tav tm="0">
                                          <p:val>
                                            <p:fltVal val="0"/>
                                          </p:val>
                                        </p:tav>
                                        <p:tav tm="100000">
                                          <p:val>
                                            <p:strVal val="#ppt_w"/>
                                          </p:val>
                                        </p:tav>
                                      </p:tavLst>
                                    </p:anim>
                                    <p:anim calcmode="lin" valueType="num">
                                      <p:cBhvr>
                                        <p:cTn id="81" dur="500" fill="hold"/>
                                        <p:tgtEl>
                                          <p:spTgt spid="37"/>
                                        </p:tgtEl>
                                        <p:attrNameLst>
                                          <p:attrName>ppt_h</p:attrName>
                                        </p:attrNameLst>
                                      </p:cBhvr>
                                      <p:tavLst>
                                        <p:tav tm="0">
                                          <p:val>
                                            <p:fltVal val="0"/>
                                          </p:val>
                                        </p:tav>
                                        <p:tav tm="100000">
                                          <p:val>
                                            <p:strVal val="#ppt_h"/>
                                          </p:val>
                                        </p:tav>
                                      </p:tavLst>
                                    </p:anim>
                                    <p:animEffect transition="in" filter="fade">
                                      <p:cBhvr>
                                        <p:cTn id="82" dur="500"/>
                                        <p:tgtEl>
                                          <p:spTgt spid="37"/>
                                        </p:tgtEl>
                                      </p:cBhvr>
                                    </p:animEffect>
                                  </p:childTnLst>
                                </p:cTn>
                              </p:par>
                              <p:par>
                                <p:cTn id="83" presetID="53" presetClass="entr" presetSubtype="16" fill="hold" grpId="0" nodeType="withEffect">
                                  <p:stCondLst>
                                    <p:cond delay="200"/>
                                  </p:stCondLst>
                                  <p:childTnLst>
                                    <p:set>
                                      <p:cBhvr>
                                        <p:cTn id="84" dur="1" fill="hold">
                                          <p:stCondLst>
                                            <p:cond delay="0"/>
                                          </p:stCondLst>
                                        </p:cTn>
                                        <p:tgtEl>
                                          <p:spTgt spid="38">
                                            <p:txEl>
                                              <p:pRg st="0" end="0"/>
                                            </p:txEl>
                                          </p:spTgt>
                                        </p:tgtEl>
                                        <p:attrNameLst>
                                          <p:attrName>style.visibility</p:attrName>
                                        </p:attrNameLst>
                                      </p:cBhvr>
                                      <p:to>
                                        <p:strVal val="visible"/>
                                      </p:to>
                                    </p:set>
                                    <p:anim calcmode="lin" valueType="num">
                                      <p:cBhvr>
                                        <p:cTn id="85" dur="500" fill="hold"/>
                                        <p:tgtEl>
                                          <p:spTgt spid="38">
                                            <p:txEl>
                                              <p:pRg st="0" end="0"/>
                                            </p:txEl>
                                          </p:spTgt>
                                        </p:tgtEl>
                                        <p:attrNameLst>
                                          <p:attrName>ppt_w</p:attrName>
                                        </p:attrNameLst>
                                      </p:cBhvr>
                                      <p:tavLst>
                                        <p:tav tm="0">
                                          <p:val>
                                            <p:fltVal val="0"/>
                                          </p:val>
                                        </p:tav>
                                        <p:tav tm="100000">
                                          <p:val>
                                            <p:strVal val="#ppt_w"/>
                                          </p:val>
                                        </p:tav>
                                      </p:tavLst>
                                    </p:anim>
                                    <p:anim calcmode="lin" valueType="num">
                                      <p:cBhvr>
                                        <p:cTn id="86" dur="500" fill="hold"/>
                                        <p:tgtEl>
                                          <p:spTgt spid="38">
                                            <p:txEl>
                                              <p:pRg st="0" end="0"/>
                                            </p:txEl>
                                          </p:spTgt>
                                        </p:tgtEl>
                                        <p:attrNameLst>
                                          <p:attrName>ppt_h</p:attrName>
                                        </p:attrNameLst>
                                      </p:cBhvr>
                                      <p:tavLst>
                                        <p:tav tm="0">
                                          <p:val>
                                            <p:fltVal val="0"/>
                                          </p:val>
                                        </p:tav>
                                        <p:tav tm="100000">
                                          <p:val>
                                            <p:strVal val="#ppt_h"/>
                                          </p:val>
                                        </p:tav>
                                      </p:tavLst>
                                    </p:anim>
                                    <p:animEffect transition="in" filter="fade">
                                      <p:cBhvr>
                                        <p:cTn id="87" dur="500"/>
                                        <p:tgtEl>
                                          <p:spTgt spid="38">
                                            <p:txEl>
                                              <p:pRg st="0" end="0"/>
                                            </p:txEl>
                                          </p:spTgt>
                                        </p:tgtEl>
                                      </p:cBhvr>
                                    </p:animEffect>
                                  </p:childTnLst>
                                </p:cTn>
                              </p:par>
                              <p:par>
                                <p:cTn id="88" presetID="53" presetClass="entr" presetSubtype="16" fill="hold" grpId="0" nodeType="withEffect">
                                  <p:stCondLst>
                                    <p:cond delay="200"/>
                                  </p:stCondLst>
                                  <p:childTnLst>
                                    <p:set>
                                      <p:cBhvr>
                                        <p:cTn id="89" dur="1" fill="hold">
                                          <p:stCondLst>
                                            <p:cond delay="0"/>
                                          </p:stCondLst>
                                        </p:cTn>
                                        <p:tgtEl>
                                          <p:spTgt spid="39">
                                            <p:txEl>
                                              <p:pRg st="0" end="0"/>
                                            </p:txEl>
                                          </p:spTgt>
                                        </p:tgtEl>
                                        <p:attrNameLst>
                                          <p:attrName>style.visibility</p:attrName>
                                        </p:attrNameLst>
                                      </p:cBhvr>
                                      <p:to>
                                        <p:strVal val="visible"/>
                                      </p:to>
                                    </p:set>
                                    <p:anim calcmode="lin" valueType="num">
                                      <p:cBhvr>
                                        <p:cTn id="90" dur="500" fill="hold"/>
                                        <p:tgtEl>
                                          <p:spTgt spid="39">
                                            <p:txEl>
                                              <p:pRg st="0" end="0"/>
                                            </p:txEl>
                                          </p:spTgt>
                                        </p:tgtEl>
                                        <p:attrNameLst>
                                          <p:attrName>ppt_w</p:attrName>
                                        </p:attrNameLst>
                                      </p:cBhvr>
                                      <p:tavLst>
                                        <p:tav tm="0">
                                          <p:val>
                                            <p:fltVal val="0"/>
                                          </p:val>
                                        </p:tav>
                                        <p:tav tm="100000">
                                          <p:val>
                                            <p:strVal val="#ppt_w"/>
                                          </p:val>
                                        </p:tav>
                                      </p:tavLst>
                                    </p:anim>
                                    <p:anim calcmode="lin" valueType="num">
                                      <p:cBhvr>
                                        <p:cTn id="91" dur="500" fill="hold"/>
                                        <p:tgtEl>
                                          <p:spTgt spid="39">
                                            <p:txEl>
                                              <p:pRg st="0" end="0"/>
                                            </p:txEl>
                                          </p:spTgt>
                                        </p:tgtEl>
                                        <p:attrNameLst>
                                          <p:attrName>ppt_h</p:attrName>
                                        </p:attrNameLst>
                                      </p:cBhvr>
                                      <p:tavLst>
                                        <p:tav tm="0">
                                          <p:val>
                                            <p:fltVal val="0"/>
                                          </p:val>
                                        </p:tav>
                                        <p:tav tm="100000">
                                          <p:val>
                                            <p:strVal val="#ppt_h"/>
                                          </p:val>
                                        </p:tav>
                                      </p:tavLst>
                                    </p:anim>
                                    <p:animEffect transition="in" filter="fade">
                                      <p:cBhvr>
                                        <p:cTn id="92" dur="500"/>
                                        <p:tgtEl>
                                          <p:spTgt spid="39">
                                            <p:txEl>
                                              <p:pRg st="0" end="0"/>
                                            </p:txEl>
                                          </p:spTgt>
                                        </p:tgtEl>
                                      </p:cBhvr>
                                    </p:animEffect>
                                  </p:childTnLst>
                                </p:cTn>
                              </p:par>
                              <p:par>
                                <p:cTn id="93" presetID="53" presetClass="entr" presetSubtype="16" fill="hold" grpId="0" nodeType="withEffect">
                                  <p:stCondLst>
                                    <p:cond delay="200"/>
                                  </p:stCondLst>
                                  <p:childTnLst>
                                    <p:set>
                                      <p:cBhvr>
                                        <p:cTn id="94" dur="1" fill="hold">
                                          <p:stCondLst>
                                            <p:cond delay="0"/>
                                          </p:stCondLst>
                                        </p:cTn>
                                        <p:tgtEl>
                                          <p:spTgt spid="40">
                                            <p:txEl>
                                              <p:pRg st="0" end="0"/>
                                            </p:txEl>
                                          </p:spTgt>
                                        </p:tgtEl>
                                        <p:attrNameLst>
                                          <p:attrName>style.visibility</p:attrName>
                                        </p:attrNameLst>
                                      </p:cBhvr>
                                      <p:to>
                                        <p:strVal val="visible"/>
                                      </p:to>
                                    </p:set>
                                    <p:anim calcmode="lin" valueType="num">
                                      <p:cBhvr>
                                        <p:cTn id="95" dur="500" fill="hold"/>
                                        <p:tgtEl>
                                          <p:spTgt spid="40">
                                            <p:txEl>
                                              <p:pRg st="0" end="0"/>
                                            </p:txEl>
                                          </p:spTgt>
                                        </p:tgtEl>
                                        <p:attrNameLst>
                                          <p:attrName>ppt_w</p:attrName>
                                        </p:attrNameLst>
                                      </p:cBhvr>
                                      <p:tavLst>
                                        <p:tav tm="0">
                                          <p:val>
                                            <p:fltVal val="0"/>
                                          </p:val>
                                        </p:tav>
                                        <p:tav tm="100000">
                                          <p:val>
                                            <p:strVal val="#ppt_w"/>
                                          </p:val>
                                        </p:tav>
                                      </p:tavLst>
                                    </p:anim>
                                    <p:anim calcmode="lin" valueType="num">
                                      <p:cBhvr>
                                        <p:cTn id="96" dur="500" fill="hold"/>
                                        <p:tgtEl>
                                          <p:spTgt spid="40">
                                            <p:txEl>
                                              <p:pRg st="0" end="0"/>
                                            </p:txEl>
                                          </p:spTgt>
                                        </p:tgtEl>
                                        <p:attrNameLst>
                                          <p:attrName>ppt_h</p:attrName>
                                        </p:attrNameLst>
                                      </p:cBhvr>
                                      <p:tavLst>
                                        <p:tav tm="0">
                                          <p:val>
                                            <p:fltVal val="0"/>
                                          </p:val>
                                        </p:tav>
                                        <p:tav tm="100000">
                                          <p:val>
                                            <p:strVal val="#ppt_h"/>
                                          </p:val>
                                        </p:tav>
                                      </p:tavLst>
                                    </p:anim>
                                    <p:animEffect transition="in" filter="fade">
                                      <p:cBhvr>
                                        <p:cTn id="97" dur="500"/>
                                        <p:tgtEl>
                                          <p:spTgt spid="40">
                                            <p:txEl>
                                              <p:pRg st="0" end="0"/>
                                            </p:txEl>
                                          </p:spTgt>
                                        </p:tgtEl>
                                      </p:cBhvr>
                                    </p:animEffect>
                                  </p:childTnLst>
                                </p:cTn>
                              </p:par>
                            </p:childTnLst>
                          </p:cTn>
                        </p:par>
                        <p:par>
                          <p:cTn id="98" fill="hold">
                            <p:stCondLst>
                              <p:cond delay="2800"/>
                            </p:stCondLst>
                            <p:childTnLst>
                              <p:par>
                                <p:cTn id="99" presetID="53" presetClass="entr" presetSubtype="16" fill="hold" grpId="0" nodeType="afterEffect">
                                  <p:stCondLst>
                                    <p:cond delay="0"/>
                                  </p:stCondLst>
                                  <p:childTnLst>
                                    <p:set>
                                      <p:cBhvr>
                                        <p:cTn id="100" dur="1" fill="hold">
                                          <p:stCondLst>
                                            <p:cond delay="0"/>
                                          </p:stCondLst>
                                        </p:cTn>
                                        <p:tgtEl>
                                          <p:spTgt spid="41"/>
                                        </p:tgtEl>
                                        <p:attrNameLst>
                                          <p:attrName>style.visibility</p:attrName>
                                        </p:attrNameLst>
                                      </p:cBhvr>
                                      <p:to>
                                        <p:strVal val="visible"/>
                                      </p:to>
                                    </p:set>
                                    <p:anim calcmode="lin" valueType="num">
                                      <p:cBhvr>
                                        <p:cTn id="101" dur="500" fill="hold"/>
                                        <p:tgtEl>
                                          <p:spTgt spid="41"/>
                                        </p:tgtEl>
                                        <p:attrNameLst>
                                          <p:attrName>ppt_w</p:attrName>
                                        </p:attrNameLst>
                                      </p:cBhvr>
                                      <p:tavLst>
                                        <p:tav tm="0">
                                          <p:val>
                                            <p:fltVal val="0"/>
                                          </p:val>
                                        </p:tav>
                                        <p:tav tm="100000">
                                          <p:val>
                                            <p:strVal val="#ppt_w"/>
                                          </p:val>
                                        </p:tav>
                                      </p:tavLst>
                                    </p:anim>
                                    <p:anim calcmode="lin" valueType="num">
                                      <p:cBhvr>
                                        <p:cTn id="102" dur="500" fill="hold"/>
                                        <p:tgtEl>
                                          <p:spTgt spid="41"/>
                                        </p:tgtEl>
                                        <p:attrNameLst>
                                          <p:attrName>ppt_h</p:attrName>
                                        </p:attrNameLst>
                                      </p:cBhvr>
                                      <p:tavLst>
                                        <p:tav tm="0">
                                          <p:val>
                                            <p:fltVal val="0"/>
                                          </p:val>
                                        </p:tav>
                                        <p:tav tm="100000">
                                          <p:val>
                                            <p:strVal val="#ppt_h"/>
                                          </p:val>
                                        </p:tav>
                                      </p:tavLst>
                                    </p:anim>
                                    <p:animEffect transition="in" filter="fade">
                                      <p:cBhvr>
                                        <p:cTn id="103" dur="500"/>
                                        <p:tgtEl>
                                          <p:spTgt spid="41"/>
                                        </p:tgtEl>
                                      </p:cBhvr>
                                    </p:animEffect>
                                  </p:childTnLst>
                                </p:cTn>
                              </p:par>
                              <p:par>
                                <p:cTn id="104" presetID="53" presetClass="entr" presetSubtype="16" fill="hold" grpId="0" nodeType="withEffect">
                                  <p:stCondLst>
                                    <p:cond delay="200"/>
                                  </p:stCondLst>
                                  <p:childTnLst>
                                    <p:set>
                                      <p:cBhvr>
                                        <p:cTn id="105" dur="1" fill="hold">
                                          <p:stCondLst>
                                            <p:cond delay="0"/>
                                          </p:stCondLst>
                                        </p:cTn>
                                        <p:tgtEl>
                                          <p:spTgt spid="42">
                                            <p:txEl>
                                              <p:pRg st="0" end="0"/>
                                            </p:txEl>
                                          </p:spTgt>
                                        </p:tgtEl>
                                        <p:attrNameLst>
                                          <p:attrName>style.visibility</p:attrName>
                                        </p:attrNameLst>
                                      </p:cBhvr>
                                      <p:to>
                                        <p:strVal val="visible"/>
                                      </p:to>
                                    </p:set>
                                    <p:anim calcmode="lin" valueType="num">
                                      <p:cBhvr>
                                        <p:cTn id="106" dur="500" fill="hold"/>
                                        <p:tgtEl>
                                          <p:spTgt spid="42">
                                            <p:txEl>
                                              <p:pRg st="0" end="0"/>
                                            </p:txEl>
                                          </p:spTgt>
                                        </p:tgtEl>
                                        <p:attrNameLst>
                                          <p:attrName>ppt_w</p:attrName>
                                        </p:attrNameLst>
                                      </p:cBhvr>
                                      <p:tavLst>
                                        <p:tav tm="0">
                                          <p:val>
                                            <p:fltVal val="0"/>
                                          </p:val>
                                        </p:tav>
                                        <p:tav tm="100000">
                                          <p:val>
                                            <p:strVal val="#ppt_w"/>
                                          </p:val>
                                        </p:tav>
                                      </p:tavLst>
                                    </p:anim>
                                    <p:anim calcmode="lin" valueType="num">
                                      <p:cBhvr>
                                        <p:cTn id="107" dur="500" fill="hold"/>
                                        <p:tgtEl>
                                          <p:spTgt spid="42">
                                            <p:txEl>
                                              <p:pRg st="0" end="0"/>
                                            </p:txEl>
                                          </p:spTgt>
                                        </p:tgtEl>
                                        <p:attrNameLst>
                                          <p:attrName>ppt_h</p:attrName>
                                        </p:attrNameLst>
                                      </p:cBhvr>
                                      <p:tavLst>
                                        <p:tav tm="0">
                                          <p:val>
                                            <p:fltVal val="0"/>
                                          </p:val>
                                        </p:tav>
                                        <p:tav tm="100000">
                                          <p:val>
                                            <p:strVal val="#ppt_h"/>
                                          </p:val>
                                        </p:tav>
                                      </p:tavLst>
                                    </p:anim>
                                    <p:animEffect transition="in" filter="fade">
                                      <p:cBhvr>
                                        <p:cTn id="108" dur="500"/>
                                        <p:tgtEl>
                                          <p:spTgt spid="42">
                                            <p:txEl>
                                              <p:pRg st="0" end="0"/>
                                            </p:txEl>
                                          </p:spTgt>
                                        </p:tgtEl>
                                      </p:cBhvr>
                                    </p:animEffect>
                                  </p:childTnLst>
                                </p:cTn>
                              </p:par>
                              <p:par>
                                <p:cTn id="109" presetID="53" presetClass="entr" presetSubtype="16" fill="hold" grpId="0" nodeType="withEffect">
                                  <p:stCondLst>
                                    <p:cond delay="200"/>
                                  </p:stCondLst>
                                  <p:childTnLst>
                                    <p:set>
                                      <p:cBhvr>
                                        <p:cTn id="110" dur="1" fill="hold">
                                          <p:stCondLst>
                                            <p:cond delay="0"/>
                                          </p:stCondLst>
                                        </p:cTn>
                                        <p:tgtEl>
                                          <p:spTgt spid="43">
                                            <p:txEl>
                                              <p:pRg st="0" end="0"/>
                                            </p:txEl>
                                          </p:spTgt>
                                        </p:tgtEl>
                                        <p:attrNameLst>
                                          <p:attrName>style.visibility</p:attrName>
                                        </p:attrNameLst>
                                      </p:cBhvr>
                                      <p:to>
                                        <p:strVal val="visible"/>
                                      </p:to>
                                    </p:set>
                                    <p:anim calcmode="lin" valueType="num">
                                      <p:cBhvr>
                                        <p:cTn id="111" dur="500" fill="hold"/>
                                        <p:tgtEl>
                                          <p:spTgt spid="43">
                                            <p:txEl>
                                              <p:pRg st="0" end="0"/>
                                            </p:txEl>
                                          </p:spTgt>
                                        </p:tgtEl>
                                        <p:attrNameLst>
                                          <p:attrName>ppt_w</p:attrName>
                                        </p:attrNameLst>
                                      </p:cBhvr>
                                      <p:tavLst>
                                        <p:tav tm="0">
                                          <p:val>
                                            <p:fltVal val="0"/>
                                          </p:val>
                                        </p:tav>
                                        <p:tav tm="100000">
                                          <p:val>
                                            <p:strVal val="#ppt_w"/>
                                          </p:val>
                                        </p:tav>
                                      </p:tavLst>
                                    </p:anim>
                                    <p:anim calcmode="lin" valueType="num">
                                      <p:cBhvr>
                                        <p:cTn id="112" dur="500" fill="hold"/>
                                        <p:tgtEl>
                                          <p:spTgt spid="43">
                                            <p:txEl>
                                              <p:pRg st="0" end="0"/>
                                            </p:txEl>
                                          </p:spTgt>
                                        </p:tgtEl>
                                        <p:attrNameLst>
                                          <p:attrName>ppt_h</p:attrName>
                                        </p:attrNameLst>
                                      </p:cBhvr>
                                      <p:tavLst>
                                        <p:tav tm="0">
                                          <p:val>
                                            <p:fltVal val="0"/>
                                          </p:val>
                                        </p:tav>
                                        <p:tav tm="100000">
                                          <p:val>
                                            <p:strVal val="#ppt_h"/>
                                          </p:val>
                                        </p:tav>
                                      </p:tavLst>
                                    </p:anim>
                                    <p:animEffect transition="in" filter="fade">
                                      <p:cBhvr>
                                        <p:cTn id="113" dur="500"/>
                                        <p:tgtEl>
                                          <p:spTgt spid="43">
                                            <p:txEl>
                                              <p:pRg st="0" end="0"/>
                                            </p:txEl>
                                          </p:spTgt>
                                        </p:tgtEl>
                                      </p:cBhvr>
                                    </p:animEffect>
                                  </p:childTnLst>
                                </p:cTn>
                              </p:par>
                              <p:par>
                                <p:cTn id="114" presetID="53" presetClass="entr" presetSubtype="16" fill="hold" grpId="0" nodeType="withEffect">
                                  <p:stCondLst>
                                    <p:cond delay="200"/>
                                  </p:stCondLst>
                                  <p:childTnLst>
                                    <p:set>
                                      <p:cBhvr>
                                        <p:cTn id="115" dur="1" fill="hold">
                                          <p:stCondLst>
                                            <p:cond delay="0"/>
                                          </p:stCondLst>
                                        </p:cTn>
                                        <p:tgtEl>
                                          <p:spTgt spid="44">
                                            <p:txEl>
                                              <p:pRg st="0" end="0"/>
                                            </p:txEl>
                                          </p:spTgt>
                                        </p:tgtEl>
                                        <p:attrNameLst>
                                          <p:attrName>style.visibility</p:attrName>
                                        </p:attrNameLst>
                                      </p:cBhvr>
                                      <p:to>
                                        <p:strVal val="visible"/>
                                      </p:to>
                                    </p:set>
                                    <p:anim calcmode="lin" valueType="num">
                                      <p:cBhvr>
                                        <p:cTn id="116" dur="500" fill="hold"/>
                                        <p:tgtEl>
                                          <p:spTgt spid="44">
                                            <p:txEl>
                                              <p:pRg st="0" end="0"/>
                                            </p:txEl>
                                          </p:spTgt>
                                        </p:tgtEl>
                                        <p:attrNameLst>
                                          <p:attrName>ppt_w</p:attrName>
                                        </p:attrNameLst>
                                      </p:cBhvr>
                                      <p:tavLst>
                                        <p:tav tm="0">
                                          <p:val>
                                            <p:fltVal val="0"/>
                                          </p:val>
                                        </p:tav>
                                        <p:tav tm="100000">
                                          <p:val>
                                            <p:strVal val="#ppt_w"/>
                                          </p:val>
                                        </p:tav>
                                      </p:tavLst>
                                    </p:anim>
                                    <p:anim calcmode="lin" valueType="num">
                                      <p:cBhvr>
                                        <p:cTn id="117" dur="500" fill="hold"/>
                                        <p:tgtEl>
                                          <p:spTgt spid="44">
                                            <p:txEl>
                                              <p:pRg st="0" end="0"/>
                                            </p:txEl>
                                          </p:spTgt>
                                        </p:tgtEl>
                                        <p:attrNameLst>
                                          <p:attrName>ppt_h</p:attrName>
                                        </p:attrNameLst>
                                      </p:cBhvr>
                                      <p:tavLst>
                                        <p:tav tm="0">
                                          <p:val>
                                            <p:fltVal val="0"/>
                                          </p:val>
                                        </p:tav>
                                        <p:tav tm="100000">
                                          <p:val>
                                            <p:strVal val="#ppt_h"/>
                                          </p:val>
                                        </p:tav>
                                      </p:tavLst>
                                    </p:anim>
                                    <p:animEffect transition="in" filter="fade">
                                      <p:cBhvr>
                                        <p:cTn id="118" dur="500"/>
                                        <p:tgtEl>
                                          <p:spTgt spid="44">
                                            <p:txEl>
                                              <p:pRg st="0" end="0"/>
                                            </p:txEl>
                                          </p:spTgt>
                                        </p:tgtEl>
                                      </p:cBhvr>
                                    </p:animEffect>
                                  </p:childTnLst>
                                </p:cTn>
                              </p:par>
                            </p:childTnLst>
                          </p:cTn>
                        </p:par>
                        <p:par>
                          <p:cTn id="119" fill="hold">
                            <p:stCondLst>
                              <p:cond delay="3500"/>
                            </p:stCondLst>
                            <p:childTnLst>
                              <p:par>
                                <p:cTn id="120" presetID="53" presetClass="entr" presetSubtype="16" fill="hold" grpId="0" nodeType="afterEffect">
                                  <p:stCondLst>
                                    <p:cond delay="0"/>
                                  </p:stCondLst>
                                  <p:childTnLst>
                                    <p:set>
                                      <p:cBhvr>
                                        <p:cTn id="121" dur="1" fill="hold">
                                          <p:stCondLst>
                                            <p:cond delay="0"/>
                                          </p:stCondLst>
                                        </p:cTn>
                                        <p:tgtEl>
                                          <p:spTgt spid="45"/>
                                        </p:tgtEl>
                                        <p:attrNameLst>
                                          <p:attrName>style.visibility</p:attrName>
                                        </p:attrNameLst>
                                      </p:cBhvr>
                                      <p:to>
                                        <p:strVal val="visible"/>
                                      </p:to>
                                    </p:set>
                                    <p:anim calcmode="lin" valueType="num">
                                      <p:cBhvr>
                                        <p:cTn id="122" dur="500" fill="hold"/>
                                        <p:tgtEl>
                                          <p:spTgt spid="45"/>
                                        </p:tgtEl>
                                        <p:attrNameLst>
                                          <p:attrName>ppt_w</p:attrName>
                                        </p:attrNameLst>
                                      </p:cBhvr>
                                      <p:tavLst>
                                        <p:tav tm="0">
                                          <p:val>
                                            <p:fltVal val="0"/>
                                          </p:val>
                                        </p:tav>
                                        <p:tav tm="100000">
                                          <p:val>
                                            <p:strVal val="#ppt_w"/>
                                          </p:val>
                                        </p:tav>
                                      </p:tavLst>
                                    </p:anim>
                                    <p:anim calcmode="lin" valueType="num">
                                      <p:cBhvr>
                                        <p:cTn id="123" dur="500" fill="hold"/>
                                        <p:tgtEl>
                                          <p:spTgt spid="45"/>
                                        </p:tgtEl>
                                        <p:attrNameLst>
                                          <p:attrName>ppt_h</p:attrName>
                                        </p:attrNameLst>
                                      </p:cBhvr>
                                      <p:tavLst>
                                        <p:tav tm="0">
                                          <p:val>
                                            <p:fltVal val="0"/>
                                          </p:val>
                                        </p:tav>
                                        <p:tav tm="100000">
                                          <p:val>
                                            <p:strVal val="#ppt_h"/>
                                          </p:val>
                                        </p:tav>
                                      </p:tavLst>
                                    </p:anim>
                                    <p:animEffect transition="in" filter="fade">
                                      <p:cBhvr>
                                        <p:cTn id="124" dur="500"/>
                                        <p:tgtEl>
                                          <p:spTgt spid="45"/>
                                        </p:tgtEl>
                                      </p:cBhvr>
                                    </p:animEffect>
                                  </p:childTnLst>
                                </p:cTn>
                              </p:par>
                              <p:par>
                                <p:cTn id="125" presetID="53" presetClass="entr" presetSubtype="16" fill="hold" grpId="0" nodeType="withEffect">
                                  <p:stCondLst>
                                    <p:cond delay="200"/>
                                  </p:stCondLst>
                                  <p:childTnLst>
                                    <p:set>
                                      <p:cBhvr>
                                        <p:cTn id="126" dur="1" fill="hold">
                                          <p:stCondLst>
                                            <p:cond delay="0"/>
                                          </p:stCondLst>
                                        </p:cTn>
                                        <p:tgtEl>
                                          <p:spTgt spid="46">
                                            <p:txEl>
                                              <p:pRg st="0" end="0"/>
                                            </p:txEl>
                                          </p:spTgt>
                                        </p:tgtEl>
                                        <p:attrNameLst>
                                          <p:attrName>style.visibility</p:attrName>
                                        </p:attrNameLst>
                                      </p:cBhvr>
                                      <p:to>
                                        <p:strVal val="visible"/>
                                      </p:to>
                                    </p:set>
                                    <p:anim calcmode="lin" valueType="num">
                                      <p:cBhvr>
                                        <p:cTn id="127" dur="500" fill="hold"/>
                                        <p:tgtEl>
                                          <p:spTgt spid="46">
                                            <p:txEl>
                                              <p:pRg st="0" end="0"/>
                                            </p:txEl>
                                          </p:spTgt>
                                        </p:tgtEl>
                                        <p:attrNameLst>
                                          <p:attrName>ppt_w</p:attrName>
                                        </p:attrNameLst>
                                      </p:cBhvr>
                                      <p:tavLst>
                                        <p:tav tm="0">
                                          <p:val>
                                            <p:fltVal val="0"/>
                                          </p:val>
                                        </p:tav>
                                        <p:tav tm="100000">
                                          <p:val>
                                            <p:strVal val="#ppt_w"/>
                                          </p:val>
                                        </p:tav>
                                      </p:tavLst>
                                    </p:anim>
                                    <p:anim calcmode="lin" valueType="num">
                                      <p:cBhvr>
                                        <p:cTn id="128" dur="500" fill="hold"/>
                                        <p:tgtEl>
                                          <p:spTgt spid="46">
                                            <p:txEl>
                                              <p:pRg st="0" end="0"/>
                                            </p:txEl>
                                          </p:spTgt>
                                        </p:tgtEl>
                                        <p:attrNameLst>
                                          <p:attrName>ppt_h</p:attrName>
                                        </p:attrNameLst>
                                      </p:cBhvr>
                                      <p:tavLst>
                                        <p:tav tm="0">
                                          <p:val>
                                            <p:fltVal val="0"/>
                                          </p:val>
                                        </p:tav>
                                        <p:tav tm="100000">
                                          <p:val>
                                            <p:strVal val="#ppt_h"/>
                                          </p:val>
                                        </p:tav>
                                      </p:tavLst>
                                    </p:anim>
                                    <p:animEffect transition="in" filter="fade">
                                      <p:cBhvr>
                                        <p:cTn id="129" dur="500"/>
                                        <p:tgtEl>
                                          <p:spTgt spid="46">
                                            <p:txEl>
                                              <p:pRg st="0" end="0"/>
                                            </p:txEl>
                                          </p:spTgt>
                                        </p:tgtEl>
                                      </p:cBhvr>
                                    </p:animEffect>
                                  </p:childTnLst>
                                </p:cTn>
                              </p:par>
                              <p:par>
                                <p:cTn id="130" presetID="53" presetClass="entr" presetSubtype="16" fill="hold" grpId="0" nodeType="withEffect">
                                  <p:stCondLst>
                                    <p:cond delay="200"/>
                                  </p:stCondLst>
                                  <p:childTnLst>
                                    <p:set>
                                      <p:cBhvr>
                                        <p:cTn id="131" dur="1" fill="hold">
                                          <p:stCondLst>
                                            <p:cond delay="0"/>
                                          </p:stCondLst>
                                        </p:cTn>
                                        <p:tgtEl>
                                          <p:spTgt spid="47">
                                            <p:txEl>
                                              <p:pRg st="0" end="0"/>
                                            </p:txEl>
                                          </p:spTgt>
                                        </p:tgtEl>
                                        <p:attrNameLst>
                                          <p:attrName>style.visibility</p:attrName>
                                        </p:attrNameLst>
                                      </p:cBhvr>
                                      <p:to>
                                        <p:strVal val="visible"/>
                                      </p:to>
                                    </p:set>
                                    <p:anim calcmode="lin" valueType="num">
                                      <p:cBhvr>
                                        <p:cTn id="132" dur="500" fill="hold"/>
                                        <p:tgtEl>
                                          <p:spTgt spid="47">
                                            <p:txEl>
                                              <p:pRg st="0" end="0"/>
                                            </p:txEl>
                                          </p:spTgt>
                                        </p:tgtEl>
                                        <p:attrNameLst>
                                          <p:attrName>ppt_w</p:attrName>
                                        </p:attrNameLst>
                                      </p:cBhvr>
                                      <p:tavLst>
                                        <p:tav tm="0">
                                          <p:val>
                                            <p:fltVal val="0"/>
                                          </p:val>
                                        </p:tav>
                                        <p:tav tm="100000">
                                          <p:val>
                                            <p:strVal val="#ppt_w"/>
                                          </p:val>
                                        </p:tav>
                                      </p:tavLst>
                                    </p:anim>
                                    <p:anim calcmode="lin" valueType="num">
                                      <p:cBhvr>
                                        <p:cTn id="133" dur="500" fill="hold"/>
                                        <p:tgtEl>
                                          <p:spTgt spid="47">
                                            <p:txEl>
                                              <p:pRg st="0" end="0"/>
                                            </p:txEl>
                                          </p:spTgt>
                                        </p:tgtEl>
                                        <p:attrNameLst>
                                          <p:attrName>ppt_h</p:attrName>
                                        </p:attrNameLst>
                                      </p:cBhvr>
                                      <p:tavLst>
                                        <p:tav tm="0">
                                          <p:val>
                                            <p:fltVal val="0"/>
                                          </p:val>
                                        </p:tav>
                                        <p:tav tm="100000">
                                          <p:val>
                                            <p:strVal val="#ppt_h"/>
                                          </p:val>
                                        </p:tav>
                                      </p:tavLst>
                                    </p:anim>
                                    <p:animEffect transition="in" filter="fade">
                                      <p:cBhvr>
                                        <p:cTn id="134" dur="500"/>
                                        <p:tgtEl>
                                          <p:spTgt spid="47">
                                            <p:txEl>
                                              <p:pRg st="0" end="0"/>
                                            </p:txEl>
                                          </p:spTgt>
                                        </p:tgtEl>
                                      </p:cBhvr>
                                    </p:animEffect>
                                  </p:childTnLst>
                                </p:cTn>
                              </p:par>
                              <p:par>
                                <p:cTn id="135" presetID="53" presetClass="entr" presetSubtype="16" fill="hold" grpId="0" nodeType="withEffect">
                                  <p:stCondLst>
                                    <p:cond delay="200"/>
                                  </p:stCondLst>
                                  <p:childTnLst>
                                    <p:set>
                                      <p:cBhvr>
                                        <p:cTn id="136" dur="1" fill="hold">
                                          <p:stCondLst>
                                            <p:cond delay="0"/>
                                          </p:stCondLst>
                                        </p:cTn>
                                        <p:tgtEl>
                                          <p:spTgt spid="48">
                                            <p:txEl>
                                              <p:pRg st="0" end="0"/>
                                            </p:txEl>
                                          </p:spTgt>
                                        </p:tgtEl>
                                        <p:attrNameLst>
                                          <p:attrName>style.visibility</p:attrName>
                                        </p:attrNameLst>
                                      </p:cBhvr>
                                      <p:to>
                                        <p:strVal val="visible"/>
                                      </p:to>
                                    </p:set>
                                    <p:anim calcmode="lin" valueType="num">
                                      <p:cBhvr>
                                        <p:cTn id="137" dur="500" fill="hold"/>
                                        <p:tgtEl>
                                          <p:spTgt spid="48">
                                            <p:txEl>
                                              <p:pRg st="0" end="0"/>
                                            </p:txEl>
                                          </p:spTgt>
                                        </p:tgtEl>
                                        <p:attrNameLst>
                                          <p:attrName>ppt_w</p:attrName>
                                        </p:attrNameLst>
                                      </p:cBhvr>
                                      <p:tavLst>
                                        <p:tav tm="0">
                                          <p:val>
                                            <p:fltVal val="0"/>
                                          </p:val>
                                        </p:tav>
                                        <p:tav tm="100000">
                                          <p:val>
                                            <p:strVal val="#ppt_w"/>
                                          </p:val>
                                        </p:tav>
                                      </p:tavLst>
                                    </p:anim>
                                    <p:anim calcmode="lin" valueType="num">
                                      <p:cBhvr>
                                        <p:cTn id="138" dur="500" fill="hold"/>
                                        <p:tgtEl>
                                          <p:spTgt spid="48">
                                            <p:txEl>
                                              <p:pRg st="0" end="0"/>
                                            </p:txEl>
                                          </p:spTgt>
                                        </p:tgtEl>
                                        <p:attrNameLst>
                                          <p:attrName>ppt_h</p:attrName>
                                        </p:attrNameLst>
                                      </p:cBhvr>
                                      <p:tavLst>
                                        <p:tav tm="0">
                                          <p:val>
                                            <p:fltVal val="0"/>
                                          </p:val>
                                        </p:tav>
                                        <p:tav tm="100000">
                                          <p:val>
                                            <p:strVal val="#ppt_h"/>
                                          </p:val>
                                        </p:tav>
                                      </p:tavLst>
                                    </p:anim>
                                    <p:animEffect transition="in" filter="fade">
                                      <p:cBhvr>
                                        <p:cTn id="139" dur="500"/>
                                        <p:tgtEl>
                                          <p:spTgt spid="4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8" grpId="0" build="p">
        <p:tmplLst>
          <p:tmpl lvl="1">
            <p:tnLst>
              <p:par>
                <p:cTn presetID="53" presetClass="entr" presetSubtype="16" fill="hold" nodeType="withEffect">
                  <p:stCondLst>
                    <p:cond delay="200"/>
                  </p:stCondLst>
                  <p:childTnLst>
                    <p:set>
                      <p:cBhvr>
                        <p:cTn dur="1" fill="hold">
                          <p:stCondLst>
                            <p:cond delay="0"/>
                          </p:stCondLst>
                        </p:cTn>
                        <p:tgtEl>
                          <p:spTgt spid="18"/>
                        </p:tgtEl>
                        <p:attrNameLst>
                          <p:attrName>style.visibility</p:attrName>
                        </p:attrNameLst>
                      </p:cBhvr>
                      <p:to>
                        <p:strVal val="visible"/>
                      </p:to>
                    </p:set>
                    <p:anim calcmode="lin" valueType="num">
                      <p:cBhvr>
                        <p:cTn dur="500" fill="hold"/>
                        <p:tgtEl>
                          <p:spTgt spid="18"/>
                        </p:tgtEl>
                        <p:attrNameLst>
                          <p:attrName>ppt_w</p:attrName>
                        </p:attrNameLst>
                      </p:cBhvr>
                      <p:tavLst>
                        <p:tav tm="0">
                          <p:val>
                            <p:fltVal val="0"/>
                          </p:val>
                        </p:tav>
                        <p:tav tm="100000">
                          <p:val>
                            <p:strVal val="#ppt_w"/>
                          </p:val>
                        </p:tav>
                      </p:tavLst>
                    </p:anim>
                    <p:anim calcmode="lin" valueType="num">
                      <p:cBhvr>
                        <p:cTn dur="500" fill="hold"/>
                        <p:tgtEl>
                          <p:spTgt spid="18"/>
                        </p:tgtEl>
                        <p:attrNameLst>
                          <p:attrName>ppt_h</p:attrName>
                        </p:attrNameLst>
                      </p:cBhvr>
                      <p:tavLst>
                        <p:tav tm="0">
                          <p:val>
                            <p:fltVal val="0"/>
                          </p:val>
                        </p:tav>
                        <p:tav tm="100000">
                          <p:val>
                            <p:strVal val="#ppt_h"/>
                          </p:val>
                        </p:tav>
                      </p:tavLst>
                    </p:anim>
                    <p:animEffect transition="in" filter="fade">
                      <p:cBhvr>
                        <p:cTn dur="500"/>
                        <p:tgtEl>
                          <p:spTgt spid="18"/>
                        </p:tgtEl>
                      </p:cBhvr>
                    </p:animEffect>
                  </p:childTnLst>
                </p:cTn>
              </p:par>
            </p:tnLst>
          </p:tmpl>
        </p:tmplLst>
      </p:bldP>
      <p:bldP spid="23" grpId="0" build="p">
        <p:tmplLst>
          <p:tmpl lvl="1">
            <p:tnLst>
              <p:par>
                <p:cTn presetID="53" presetClass="entr" presetSubtype="16" fill="hold" nodeType="withEffect">
                  <p:stCondLst>
                    <p:cond delay="200"/>
                  </p:stCondLst>
                  <p:childTnLst>
                    <p:set>
                      <p:cBhvr>
                        <p:cTn dur="1" fill="hold">
                          <p:stCondLst>
                            <p:cond delay="0"/>
                          </p:stCondLst>
                        </p:cTn>
                        <p:tgtEl>
                          <p:spTgt spid="23"/>
                        </p:tgtEl>
                        <p:attrNameLst>
                          <p:attrName>style.visibility</p:attrName>
                        </p:attrNameLst>
                      </p:cBhvr>
                      <p:to>
                        <p:strVal val="visible"/>
                      </p:to>
                    </p:set>
                    <p:anim calcmode="lin" valueType="num">
                      <p:cBhvr>
                        <p:cTn dur="500" fill="hold"/>
                        <p:tgtEl>
                          <p:spTgt spid="23"/>
                        </p:tgtEl>
                        <p:attrNameLst>
                          <p:attrName>ppt_w</p:attrName>
                        </p:attrNameLst>
                      </p:cBhvr>
                      <p:tavLst>
                        <p:tav tm="0">
                          <p:val>
                            <p:fltVal val="0"/>
                          </p:val>
                        </p:tav>
                        <p:tav tm="100000">
                          <p:val>
                            <p:strVal val="#ppt_w"/>
                          </p:val>
                        </p:tav>
                      </p:tavLst>
                    </p:anim>
                    <p:anim calcmode="lin" valueType="num">
                      <p:cBhvr>
                        <p:cTn dur="500" fill="hold"/>
                        <p:tgtEl>
                          <p:spTgt spid="23"/>
                        </p:tgtEl>
                        <p:attrNameLst>
                          <p:attrName>ppt_h</p:attrName>
                        </p:attrNameLst>
                      </p:cBhvr>
                      <p:tavLst>
                        <p:tav tm="0">
                          <p:val>
                            <p:fltVal val="0"/>
                          </p:val>
                        </p:tav>
                        <p:tav tm="100000">
                          <p:val>
                            <p:strVal val="#ppt_h"/>
                          </p:val>
                        </p:tav>
                      </p:tavLst>
                    </p:anim>
                    <p:animEffect transition="in" filter="fade">
                      <p:cBhvr>
                        <p:cTn dur="500"/>
                        <p:tgtEl>
                          <p:spTgt spid="23"/>
                        </p:tgtEl>
                      </p:cBhvr>
                    </p:animEffect>
                  </p:childTnLst>
                </p:cTn>
              </p:par>
            </p:tnLst>
          </p:tmpl>
        </p:tmplLst>
      </p:bldP>
      <p:bldP spid="24" grpId="0" build="p">
        <p:tmplLst>
          <p:tmpl lvl="1">
            <p:tnLst>
              <p:par>
                <p:cTn presetID="53" presetClass="entr" presetSubtype="16" fill="hold" nodeType="withEffect">
                  <p:stCondLst>
                    <p:cond delay="200"/>
                  </p:stCondLst>
                  <p:childTnLst>
                    <p:set>
                      <p:cBhvr>
                        <p:cTn dur="1" fill="hold">
                          <p:stCondLst>
                            <p:cond delay="0"/>
                          </p:stCondLst>
                        </p:cTn>
                        <p:tgtEl>
                          <p:spTgt spid="24"/>
                        </p:tgtEl>
                        <p:attrNameLst>
                          <p:attrName>style.visibility</p:attrName>
                        </p:attrNameLst>
                      </p:cBhvr>
                      <p:to>
                        <p:strVal val="visible"/>
                      </p:to>
                    </p:set>
                    <p:anim calcmode="lin" valueType="num">
                      <p:cBhvr>
                        <p:cTn dur="500" fill="hold"/>
                        <p:tgtEl>
                          <p:spTgt spid="24"/>
                        </p:tgtEl>
                        <p:attrNameLst>
                          <p:attrName>ppt_w</p:attrName>
                        </p:attrNameLst>
                      </p:cBhvr>
                      <p:tavLst>
                        <p:tav tm="0">
                          <p:val>
                            <p:fltVal val="0"/>
                          </p:val>
                        </p:tav>
                        <p:tav tm="100000">
                          <p:val>
                            <p:strVal val="#ppt_w"/>
                          </p:val>
                        </p:tav>
                      </p:tavLst>
                    </p:anim>
                    <p:anim calcmode="lin" valueType="num">
                      <p:cBhvr>
                        <p:cTn dur="500" fill="hold"/>
                        <p:tgtEl>
                          <p:spTgt spid="24"/>
                        </p:tgtEl>
                        <p:attrNameLst>
                          <p:attrName>ppt_h</p:attrName>
                        </p:attrNameLst>
                      </p:cBhvr>
                      <p:tavLst>
                        <p:tav tm="0">
                          <p:val>
                            <p:fltVal val="0"/>
                          </p:val>
                        </p:tav>
                        <p:tav tm="100000">
                          <p:val>
                            <p:strVal val="#ppt_h"/>
                          </p:val>
                        </p:tav>
                      </p:tavLst>
                    </p:anim>
                    <p:animEffect transition="in" filter="fade">
                      <p:cBhvr>
                        <p:cTn dur="500"/>
                        <p:tgtEl>
                          <p:spTgt spid="24"/>
                        </p:tgtEl>
                      </p:cBhvr>
                    </p:animEffect>
                  </p:childTnLst>
                </p:cTn>
              </p:par>
            </p:tnLst>
          </p:tmpl>
        </p:tmplLst>
      </p:bldP>
      <p:bldP spid="29" grpId="0" animBg="1"/>
      <p:bldP spid="30" grpId="0" build="p">
        <p:tmplLst>
          <p:tmpl lvl="1">
            <p:tnLst>
              <p:par>
                <p:cTn presetID="53" presetClass="entr" presetSubtype="16" fill="hold" nodeType="withEffect">
                  <p:stCondLst>
                    <p:cond delay="200"/>
                  </p:stCondLst>
                  <p:childTnLst>
                    <p:set>
                      <p:cBhvr>
                        <p:cTn dur="1" fill="hold">
                          <p:stCondLst>
                            <p:cond delay="0"/>
                          </p:stCondLst>
                        </p:cTn>
                        <p:tgtEl>
                          <p:spTgt spid="30"/>
                        </p:tgtEl>
                        <p:attrNameLst>
                          <p:attrName>style.visibility</p:attrName>
                        </p:attrNameLst>
                      </p:cBhvr>
                      <p:to>
                        <p:strVal val="visible"/>
                      </p:to>
                    </p:set>
                    <p:anim calcmode="lin" valueType="num">
                      <p:cBhvr>
                        <p:cTn dur="500" fill="hold"/>
                        <p:tgtEl>
                          <p:spTgt spid="30"/>
                        </p:tgtEl>
                        <p:attrNameLst>
                          <p:attrName>ppt_w</p:attrName>
                        </p:attrNameLst>
                      </p:cBhvr>
                      <p:tavLst>
                        <p:tav tm="0">
                          <p:val>
                            <p:fltVal val="0"/>
                          </p:val>
                        </p:tav>
                        <p:tav tm="100000">
                          <p:val>
                            <p:strVal val="#ppt_w"/>
                          </p:val>
                        </p:tav>
                      </p:tavLst>
                    </p:anim>
                    <p:anim calcmode="lin" valueType="num">
                      <p:cBhvr>
                        <p:cTn dur="500" fill="hold"/>
                        <p:tgtEl>
                          <p:spTgt spid="30"/>
                        </p:tgtEl>
                        <p:attrNameLst>
                          <p:attrName>ppt_h</p:attrName>
                        </p:attrNameLst>
                      </p:cBhvr>
                      <p:tavLst>
                        <p:tav tm="0">
                          <p:val>
                            <p:fltVal val="0"/>
                          </p:val>
                        </p:tav>
                        <p:tav tm="100000">
                          <p:val>
                            <p:strVal val="#ppt_h"/>
                          </p:val>
                        </p:tav>
                      </p:tavLst>
                    </p:anim>
                    <p:animEffect transition="in" filter="fade">
                      <p:cBhvr>
                        <p:cTn dur="500"/>
                        <p:tgtEl>
                          <p:spTgt spid="30"/>
                        </p:tgtEl>
                      </p:cBhvr>
                    </p:animEffect>
                  </p:childTnLst>
                </p:cTn>
              </p:par>
            </p:tnLst>
          </p:tmpl>
        </p:tmplLst>
      </p:bldP>
      <p:bldP spid="31" grpId="0" build="p">
        <p:tmplLst>
          <p:tmpl lvl="1">
            <p:tnLst>
              <p:par>
                <p:cTn presetID="53" presetClass="entr" presetSubtype="16" fill="hold" nodeType="withEffect">
                  <p:stCondLst>
                    <p:cond delay="200"/>
                  </p:stCondLst>
                  <p:childTnLst>
                    <p:set>
                      <p:cBhvr>
                        <p:cTn dur="1" fill="hold">
                          <p:stCondLst>
                            <p:cond delay="0"/>
                          </p:stCondLst>
                        </p:cTn>
                        <p:tgtEl>
                          <p:spTgt spid="31"/>
                        </p:tgtEl>
                        <p:attrNameLst>
                          <p:attrName>style.visibility</p:attrName>
                        </p:attrNameLst>
                      </p:cBhvr>
                      <p:to>
                        <p:strVal val="visible"/>
                      </p:to>
                    </p:set>
                    <p:anim calcmode="lin" valueType="num">
                      <p:cBhvr>
                        <p:cTn dur="500" fill="hold"/>
                        <p:tgtEl>
                          <p:spTgt spid="31"/>
                        </p:tgtEl>
                        <p:attrNameLst>
                          <p:attrName>ppt_w</p:attrName>
                        </p:attrNameLst>
                      </p:cBhvr>
                      <p:tavLst>
                        <p:tav tm="0">
                          <p:val>
                            <p:fltVal val="0"/>
                          </p:val>
                        </p:tav>
                        <p:tav tm="100000">
                          <p:val>
                            <p:strVal val="#ppt_w"/>
                          </p:val>
                        </p:tav>
                      </p:tavLst>
                    </p:anim>
                    <p:anim calcmode="lin" valueType="num">
                      <p:cBhvr>
                        <p:cTn dur="500" fill="hold"/>
                        <p:tgtEl>
                          <p:spTgt spid="31"/>
                        </p:tgtEl>
                        <p:attrNameLst>
                          <p:attrName>ppt_h</p:attrName>
                        </p:attrNameLst>
                      </p:cBhvr>
                      <p:tavLst>
                        <p:tav tm="0">
                          <p:val>
                            <p:fltVal val="0"/>
                          </p:val>
                        </p:tav>
                        <p:tav tm="100000">
                          <p:val>
                            <p:strVal val="#ppt_h"/>
                          </p:val>
                        </p:tav>
                      </p:tavLst>
                    </p:anim>
                    <p:animEffect transition="in" filter="fade">
                      <p:cBhvr>
                        <p:cTn dur="500"/>
                        <p:tgtEl>
                          <p:spTgt spid="31"/>
                        </p:tgtEl>
                      </p:cBhvr>
                    </p:animEffect>
                  </p:childTnLst>
                </p:cTn>
              </p:par>
            </p:tnLst>
          </p:tmpl>
        </p:tmplLst>
      </p:bldP>
      <p:bldP spid="32" grpId="0" build="p">
        <p:tmplLst>
          <p:tmpl lvl="1">
            <p:tnLst>
              <p:par>
                <p:cTn presetID="53" presetClass="entr" presetSubtype="16" fill="hold" nodeType="withEffect">
                  <p:stCondLst>
                    <p:cond delay="200"/>
                  </p:stCondLst>
                  <p:childTnLst>
                    <p:set>
                      <p:cBhvr>
                        <p:cTn dur="1" fill="hold">
                          <p:stCondLst>
                            <p:cond delay="0"/>
                          </p:stCondLst>
                        </p:cTn>
                        <p:tgtEl>
                          <p:spTgt spid="32"/>
                        </p:tgtEl>
                        <p:attrNameLst>
                          <p:attrName>style.visibility</p:attrName>
                        </p:attrNameLst>
                      </p:cBhvr>
                      <p:to>
                        <p:strVal val="visible"/>
                      </p:to>
                    </p:set>
                    <p:anim calcmode="lin" valueType="num">
                      <p:cBhvr>
                        <p:cTn dur="500" fill="hold"/>
                        <p:tgtEl>
                          <p:spTgt spid="32"/>
                        </p:tgtEl>
                        <p:attrNameLst>
                          <p:attrName>ppt_w</p:attrName>
                        </p:attrNameLst>
                      </p:cBhvr>
                      <p:tavLst>
                        <p:tav tm="0">
                          <p:val>
                            <p:fltVal val="0"/>
                          </p:val>
                        </p:tav>
                        <p:tav tm="100000">
                          <p:val>
                            <p:strVal val="#ppt_w"/>
                          </p:val>
                        </p:tav>
                      </p:tavLst>
                    </p:anim>
                    <p:anim calcmode="lin" valueType="num">
                      <p:cBhvr>
                        <p:cTn dur="500" fill="hold"/>
                        <p:tgtEl>
                          <p:spTgt spid="32"/>
                        </p:tgtEl>
                        <p:attrNameLst>
                          <p:attrName>ppt_h</p:attrName>
                        </p:attrNameLst>
                      </p:cBhvr>
                      <p:tavLst>
                        <p:tav tm="0">
                          <p:val>
                            <p:fltVal val="0"/>
                          </p:val>
                        </p:tav>
                        <p:tav tm="100000">
                          <p:val>
                            <p:strVal val="#ppt_h"/>
                          </p:val>
                        </p:tav>
                      </p:tavLst>
                    </p:anim>
                    <p:animEffect transition="in" filter="fade">
                      <p:cBhvr>
                        <p:cTn dur="500"/>
                        <p:tgtEl>
                          <p:spTgt spid="32"/>
                        </p:tgtEl>
                      </p:cBhvr>
                    </p:animEffect>
                  </p:childTnLst>
                </p:cTn>
              </p:par>
            </p:tnLst>
          </p:tmpl>
        </p:tmplLst>
      </p:bldP>
      <p:bldP spid="33" grpId="0" animBg="1"/>
      <p:bldP spid="34" grpId="0" build="p">
        <p:tmplLst>
          <p:tmpl lvl="1">
            <p:tnLst>
              <p:par>
                <p:cTn presetID="53" presetClass="entr" presetSubtype="16" fill="hold" nodeType="withEffect">
                  <p:stCondLst>
                    <p:cond delay="200"/>
                  </p:stCondLst>
                  <p:childTnLst>
                    <p:set>
                      <p:cBhvr>
                        <p:cTn dur="1" fill="hold">
                          <p:stCondLst>
                            <p:cond delay="0"/>
                          </p:stCondLst>
                        </p:cTn>
                        <p:tgtEl>
                          <p:spTgt spid="34"/>
                        </p:tgtEl>
                        <p:attrNameLst>
                          <p:attrName>style.visibility</p:attrName>
                        </p:attrNameLst>
                      </p:cBhvr>
                      <p:to>
                        <p:strVal val="visible"/>
                      </p:to>
                    </p:set>
                    <p:anim calcmode="lin" valueType="num">
                      <p:cBhvr>
                        <p:cTn dur="500" fill="hold"/>
                        <p:tgtEl>
                          <p:spTgt spid="34"/>
                        </p:tgtEl>
                        <p:attrNameLst>
                          <p:attrName>ppt_w</p:attrName>
                        </p:attrNameLst>
                      </p:cBhvr>
                      <p:tavLst>
                        <p:tav tm="0">
                          <p:val>
                            <p:fltVal val="0"/>
                          </p:val>
                        </p:tav>
                        <p:tav tm="100000">
                          <p:val>
                            <p:strVal val="#ppt_w"/>
                          </p:val>
                        </p:tav>
                      </p:tavLst>
                    </p:anim>
                    <p:anim calcmode="lin" valueType="num">
                      <p:cBhvr>
                        <p:cTn dur="500" fill="hold"/>
                        <p:tgtEl>
                          <p:spTgt spid="34"/>
                        </p:tgtEl>
                        <p:attrNameLst>
                          <p:attrName>ppt_h</p:attrName>
                        </p:attrNameLst>
                      </p:cBhvr>
                      <p:tavLst>
                        <p:tav tm="0">
                          <p:val>
                            <p:fltVal val="0"/>
                          </p:val>
                        </p:tav>
                        <p:tav tm="100000">
                          <p:val>
                            <p:strVal val="#ppt_h"/>
                          </p:val>
                        </p:tav>
                      </p:tavLst>
                    </p:anim>
                    <p:animEffect transition="in" filter="fade">
                      <p:cBhvr>
                        <p:cTn dur="500"/>
                        <p:tgtEl>
                          <p:spTgt spid="34"/>
                        </p:tgtEl>
                      </p:cBhvr>
                    </p:animEffect>
                  </p:childTnLst>
                </p:cTn>
              </p:par>
            </p:tnLst>
          </p:tmpl>
        </p:tmplLst>
      </p:bldP>
      <p:bldP spid="35" grpId="0" build="p">
        <p:tmplLst>
          <p:tmpl lvl="1">
            <p:tnLst>
              <p:par>
                <p:cTn presetID="53" presetClass="entr" presetSubtype="16" fill="hold" nodeType="withEffect">
                  <p:stCondLst>
                    <p:cond delay="200"/>
                  </p:stCondLst>
                  <p:childTnLst>
                    <p:set>
                      <p:cBhvr>
                        <p:cTn dur="1" fill="hold">
                          <p:stCondLst>
                            <p:cond delay="0"/>
                          </p:stCondLst>
                        </p:cTn>
                        <p:tgtEl>
                          <p:spTgt spid="35"/>
                        </p:tgtEl>
                        <p:attrNameLst>
                          <p:attrName>style.visibility</p:attrName>
                        </p:attrNameLst>
                      </p:cBhvr>
                      <p:to>
                        <p:strVal val="visible"/>
                      </p:to>
                    </p:set>
                    <p:anim calcmode="lin" valueType="num">
                      <p:cBhvr>
                        <p:cTn dur="500" fill="hold"/>
                        <p:tgtEl>
                          <p:spTgt spid="35"/>
                        </p:tgtEl>
                        <p:attrNameLst>
                          <p:attrName>ppt_w</p:attrName>
                        </p:attrNameLst>
                      </p:cBhvr>
                      <p:tavLst>
                        <p:tav tm="0">
                          <p:val>
                            <p:fltVal val="0"/>
                          </p:val>
                        </p:tav>
                        <p:tav tm="100000">
                          <p:val>
                            <p:strVal val="#ppt_w"/>
                          </p:val>
                        </p:tav>
                      </p:tavLst>
                    </p:anim>
                    <p:anim calcmode="lin" valueType="num">
                      <p:cBhvr>
                        <p:cTn dur="500" fill="hold"/>
                        <p:tgtEl>
                          <p:spTgt spid="35"/>
                        </p:tgtEl>
                        <p:attrNameLst>
                          <p:attrName>ppt_h</p:attrName>
                        </p:attrNameLst>
                      </p:cBhvr>
                      <p:tavLst>
                        <p:tav tm="0">
                          <p:val>
                            <p:fltVal val="0"/>
                          </p:val>
                        </p:tav>
                        <p:tav tm="100000">
                          <p:val>
                            <p:strVal val="#ppt_h"/>
                          </p:val>
                        </p:tav>
                      </p:tavLst>
                    </p:anim>
                    <p:animEffect transition="in" filter="fade">
                      <p:cBhvr>
                        <p:cTn dur="500"/>
                        <p:tgtEl>
                          <p:spTgt spid="35"/>
                        </p:tgtEl>
                      </p:cBhvr>
                    </p:animEffect>
                  </p:childTnLst>
                </p:cTn>
              </p:par>
            </p:tnLst>
          </p:tmpl>
        </p:tmplLst>
      </p:bldP>
      <p:bldP spid="36" grpId="0" build="p">
        <p:tmplLst>
          <p:tmpl lvl="1">
            <p:tnLst>
              <p:par>
                <p:cTn presetID="53" presetClass="entr" presetSubtype="16" fill="hold" nodeType="withEffect">
                  <p:stCondLst>
                    <p:cond delay="200"/>
                  </p:stCondLst>
                  <p:childTnLst>
                    <p:set>
                      <p:cBhvr>
                        <p:cTn dur="1" fill="hold">
                          <p:stCondLst>
                            <p:cond delay="0"/>
                          </p:stCondLst>
                        </p:cTn>
                        <p:tgtEl>
                          <p:spTgt spid="36"/>
                        </p:tgtEl>
                        <p:attrNameLst>
                          <p:attrName>style.visibility</p:attrName>
                        </p:attrNameLst>
                      </p:cBhvr>
                      <p:to>
                        <p:strVal val="visible"/>
                      </p:to>
                    </p:set>
                    <p:anim calcmode="lin" valueType="num">
                      <p:cBhvr>
                        <p:cTn dur="500" fill="hold"/>
                        <p:tgtEl>
                          <p:spTgt spid="36"/>
                        </p:tgtEl>
                        <p:attrNameLst>
                          <p:attrName>ppt_w</p:attrName>
                        </p:attrNameLst>
                      </p:cBhvr>
                      <p:tavLst>
                        <p:tav tm="0">
                          <p:val>
                            <p:fltVal val="0"/>
                          </p:val>
                        </p:tav>
                        <p:tav tm="100000">
                          <p:val>
                            <p:strVal val="#ppt_w"/>
                          </p:val>
                        </p:tav>
                      </p:tavLst>
                    </p:anim>
                    <p:anim calcmode="lin" valueType="num">
                      <p:cBhvr>
                        <p:cTn dur="500" fill="hold"/>
                        <p:tgtEl>
                          <p:spTgt spid="36"/>
                        </p:tgtEl>
                        <p:attrNameLst>
                          <p:attrName>ppt_h</p:attrName>
                        </p:attrNameLst>
                      </p:cBhvr>
                      <p:tavLst>
                        <p:tav tm="0">
                          <p:val>
                            <p:fltVal val="0"/>
                          </p:val>
                        </p:tav>
                        <p:tav tm="100000">
                          <p:val>
                            <p:strVal val="#ppt_h"/>
                          </p:val>
                        </p:tav>
                      </p:tavLst>
                    </p:anim>
                    <p:animEffect transition="in" filter="fade">
                      <p:cBhvr>
                        <p:cTn dur="500"/>
                        <p:tgtEl>
                          <p:spTgt spid="36"/>
                        </p:tgtEl>
                      </p:cBhvr>
                    </p:animEffect>
                  </p:childTnLst>
                </p:cTn>
              </p:par>
            </p:tnLst>
          </p:tmpl>
        </p:tmplLst>
      </p:bldP>
      <p:bldP spid="37" grpId="0" animBg="1"/>
      <p:bldP spid="38" grpId="0" build="p">
        <p:tmplLst>
          <p:tmpl lvl="1">
            <p:tnLst>
              <p:par>
                <p:cTn presetID="53" presetClass="entr" presetSubtype="16" fill="hold" nodeType="withEffect">
                  <p:stCondLst>
                    <p:cond delay="200"/>
                  </p:stCondLst>
                  <p:childTnLst>
                    <p:set>
                      <p:cBhvr>
                        <p:cTn dur="1" fill="hold">
                          <p:stCondLst>
                            <p:cond delay="0"/>
                          </p:stCondLst>
                        </p:cTn>
                        <p:tgtEl>
                          <p:spTgt spid="38"/>
                        </p:tgtEl>
                        <p:attrNameLst>
                          <p:attrName>style.visibility</p:attrName>
                        </p:attrNameLst>
                      </p:cBhvr>
                      <p:to>
                        <p:strVal val="visible"/>
                      </p:to>
                    </p:set>
                    <p:anim calcmode="lin" valueType="num">
                      <p:cBhvr>
                        <p:cTn dur="500" fill="hold"/>
                        <p:tgtEl>
                          <p:spTgt spid="38"/>
                        </p:tgtEl>
                        <p:attrNameLst>
                          <p:attrName>ppt_w</p:attrName>
                        </p:attrNameLst>
                      </p:cBhvr>
                      <p:tavLst>
                        <p:tav tm="0">
                          <p:val>
                            <p:fltVal val="0"/>
                          </p:val>
                        </p:tav>
                        <p:tav tm="100000">
                          <p:val>
                            <p:strVal val="#ppt_w"/>
                          </p:val>
                        </p:tav>
                      </p:tavLst>
                    </p:anim>
                    <p:anim calcmode="lin" valueType="num">
                      <p:cBhvr>
                        <p:cTn dur="500" fill="hold"/>
                        <p:tgtEl>
                          <p:spTgt spid="38"/>
                        </p:tgtEl>
                        <p:attrNameLst>
                          <p:attrName>ppt_h</p:attrName>
                        </p:attrNameLst>
                      </p:cBhvr>
                      <p:tavLst>
                        <p:tav tm="0">
                          <p:val>
                            <p:fltVal val="0"/>
                          </p:val>
                        </p:tav>
                        <p:tav tm="100000">
                          <p:val>
                            <p:strVal val="#ppt_h"/>
                          </p:val>
                        </p:tav>
                      </p:tavLst>
                    </p:anim>
                    <p:animEffect transition="in" filter="fade">
                      <p:cBhvr>
                        <p:cTn dur="500"/>
                        <p:tgtEl>
                          <p:spTgt spid="38"/>
                        </p:tgtEl>
                      </p:cBhvr>
                    </p:animEffect>
                  </p:childTnLst>
                </p:cTn>
              </p:par>
            </p:tnLst>
          </p:tmpl>
        </p:tmplLst>
      </p:bldP>
      <p:bldP spid="39" grpId="0" build="p">
        <p:tmplLst>
          <p:tmpl lvl="1">
            <p:tnLst>
              <p:par>
                <p:cTn presetID="53" presetClass="entr" presetSubtype="16" fill="hold" nodeType="withEffect">
                  <p:stCondLst>
                    <p:cond delay="200"/>
                  </p:stCondLst>
                  <p:childTnLst>
                    <p:set>
                      <p:cBhvr>
                        <p:cTn dur="1" fill="hold">
                          <p:stCondLst>
                            <p:cond delay="0"/>
                          </p:stCondLst>
                        </p:cTn>
                        <p:tgtEl>
                          <p:spTgt spid="39"/>
                        </p:tgtEl>
                        <p:attrNameLst>
                          <p:attrName>style.visibility</p:attrName>
                        </p:attrNameLst>
                      </p:cBhvr>
                      <p:to>
                        <p:strVal val="visible"/>
                      </p:to>
                    </p:set>
                    <p:anim calcmode="lin" valueType="num">
                      <p:cBhvr>
                        <p:cTn dur="500" fill="hold"/>
                        <p:tgtEl>
                          <p:spTgt spid="39"/>
                        </p:tgtEl>
                        <p:attrNameLst>
                          <p:attrName>ppt_w</p:attrName>
                        </p:attrNameLst>
                      </p:cBhvr>
                      <p:tavLst>
                        <p:tav tm="0">
                          <p:val>
                            <p:fltVal val="0"/>
                          </p:val>
                        </p:tav>
                        <p:tav tm="100000">
                          <p:val>
                            <p:strVal val="#ppt_w"/>
                          </p:val>
                        </p:tav>
                      </p:tavLst>
                    </p:anim>
                    <p:anim calcmode="lin" valueType="num">
                      <p:cBhvr>
                        <p:cTn dur="500" fill="hold"/>
                        <p:tgtEl>
                          <p:spTgt spid="39"/>
                        </p:tgtEl>
                        <p:attrNameLst>
                          <p:attrName>ppt_h</p:attrName>
                        </p:attrNameLst>
                      </p:cBhvr>
                      <p:tavLst>
                        <p:tav tm="0">
                          <p:val>
                            <p:fltVal val="0"/>
                          </p:val>
                        </p:tav>
                        <p:tav tm="100000">
                          <p:val>
                            <p:strVal val="#ppt_h"/>
                          </p:val>
                        </p:tav>
                      </p:tavLst>
                    </p:anim>
                    <p:animEffect transition="in" filter="fade">
                      <p:cBhvr>
                        <p:cTn dur="500"/>
                        <p:tgtEl>
                          <p:spTgt spid="39"/>
                        </p:tgtEl>
                      </p:cBhvr>
                    </p:animEffect>
                  </p:childTnLst>
                </p:cTn>
              </p:par>
            </p:tnLst>
          </p:tmpl>
        </p:tmplLst>
      </p:bldP>
      <p:bldP spid="40" grpId="0" build="p">
        <p:tmplLst>
          <p:tmpl lvl="1">
            <p:tnLst>
              <p:par>
                <p:cTn presetID="53" presetClass="entr" presetSubtype="16" fill="hold" nodeType="withEffect">
                  <p:stCondLst>
                    <p:cond delay="200"/>
                  </p:stCondLst>
                  <p:childTnLst>
                    <p:set>
                      <p:cBhvr>
                        <p:cTn dur="1" fill="hold">
                          <p:stCondLst>
                            <p:cond delay="0"/>
                          </p:stCondLst>
                        </p:cTn>
                        <p:tgtEl>
                          <p:spTgt spid="40"/>
                        </p:tgtEl>
                        <p:attrNameLst>
                          <p:attrName>style.visibility</p:attrName>
                        </p:attrNameLst>
                      </p:cBhvr>
                      <p:to>
                        <p:strVal val="visible"/>
                      </p:to>
                    </p:set>
                    <p:anim calcmode="lin" valueType="num">
                      <p:cBhvr>
                        <p:cTn dur="500" fill="hold"/>
                        <p:tgtEl>
                          <p:spTgt spid="40"/>
                        </p:tgtEl>
                        <p:attrNameLst>
                          <p:attrName>ppt_w</p:attrName>
                        </p:attrNameLst>
                      </p:cBhvr>
                      <p:tavLst>
                        <p:tav tm="0">
                          <p:val>
                            <p:fltVal val="0"/>
                          </p:val>
                        </p:tav>
                        <p:tav tm="100000">
                          <p:val>
                            <p:strVal val="#ppt_w"/>
                          </p:val>
                        </p:tav>
                      </p:tavLst>
                    </p:anim>
                    <p:anim calcmode="lin" valueType="num">
                      <p:cBhvr>
                        <p:cTn dur="500" fill="hold"/>
                        <p:tgtEl>
                          <p:spTgt spid="40"/>
                        </p:tgtEl>
                        <p:attrNameLst>
                          <p:attrName>ppt_h</p:attrName>
                        </p:attrNameLst>
                      </p:cBhvr>
                      <p:tavLst>
                        <p:tav tm="0">
                          <p:val>
                            <p:fltVal val="0"/>
                          </p:val>
                        </p:tav>
                        <p:tav tm="100000">
                          <p:val>
                            <p:strVal val="#ppt_h"/>
                          </p:val>
                        </p:tav>
                      </p:tavLst>
                    </p:anim>
                    <p:animEffect transition="in" filter="fade">
                      <p:cBhvr>
                        <p:cTn dur="500"/>
                        <p:tgtEl>
                          <p:spTgt spid="40"/>
                        </p:tgtEl>
                      </p:cBhvr>
                    </p:animEffect>
                  </p:childTnLst>
                </p:cTn>
              </p:par>
            </p:tnLst>
          </p:tmpl>
        </p:tmplLst>
      </p:bldP>
      <p:bldP spid="41" grpId="0" animBg="1"/>
      <p:bldP spid="42" grpId="0" build="p">
        <p:tmplLst>
          <p:tmpl lvl="1">
            <p:tnLst>
              <p:par>
                <p:cTn presetID="53" presetClass="entr" presetSubtype="16" fill="hold" nodeType="withEffect">
                  <p:stCondLst>
                    <p:cond delay="200"/>
                  </p:stCondLst>
                  <p:childTnLst>
                    <p:set>
                      <p:cBhvr>
                        <p:cTn dur="1" fill="hold">
                          <p:stCondLst>
                            <p:cond delay="0"/>
                          </p:stCondLst>
                        </p:cTn>
                        <p:tgtEl>
                          <p:spTgt spid="42"/>
                        </p:tgtEl>
                        <p:attrNameLst>
                          <p:attrName>style.visibility</p:attrName>
                        </p:attrNameLst>
                      </p:cBhvr>
                      <p:to>
                        <p:strVal val="visible"/>
                      </p:to>
                    </p:set>
                    <p:anim calcmode="lin" valueType="num">
                      <p:cBhvr>
                        <p:cTn dur="500" fill="hold"/>
                        <p:tgtEl>
                          <p:spTgt spid="42"/>
                        </p:tgtEl>
                        <p:attrNameLst>
                          <p:attrName>ppt_w</p:attrName>
                        </p:attrNameLst>
                      </p:cBhvr>
                      <p:tavLst>
                        <p:tav tm="0">
                          <p:val>
                            <p:fltVal val="0"/>
                          </p:val>
                        </p:tav>
                        <p:tav tm="100000">
                          <p:val>
                            <p:strVal val="#ppt_w"/>
                          </p:val>
                        </p:tav>
                      </p:tavLst>
                    </p:anim>
                    <p:anim calcmode="lin" valueType="num">
                      <p:cBhvr>
                        <p:cTn dur="500" fill="hold"/>
                        <p:tgtEl>
                          <p:spTgt spid="42"/>
                        </p:tgtEl>
                        <p:attrNameLst>
                          <p:attrName>ppt_h</p:attrName>
                        </p:attrNameLst>
                      </p:cBhvr>
                      <p:tavLst>
                        <p:tav tm="0">
                          <p:val>
                            <p:fltVal val="0"/>
                          </p:val>
                        </p:tav>
                        <p:tav tm="100000">
                          <p:val>
                            <p:strVal val="#ppt_h"/>
                          </p:val>
                        </p:tav>
                      </p:tavLst>
                    </p:anim>
                    <p:animEffect transition="in" filter="fade">
                      <p:cBhvr>
                        <p:cTn dur="500"/>
                        <p:tgtEl>
                          <p:spTgt spid="42"/>
                        </p:tgtEl>
                      </p:cBhvr>
                    </p:animEffect>
                  </p:childTnLst>
                </p:cTn>
              </p:par>
            </p:tnLst>
          </p:tmpl>
        </p:tmplLst>
      </p:bldP>
      <p:bldP spid="43" grpId="0" build="p">
        <p:tmplLst>
          <p:tmpl lvl="1">
            <p:tnLst>
              <p:par>
                <p:cTn presetID="53" presetClass="entr" presetSubtype="16" fill="hold" nodeType="withEffect">
                  <p:stCondLst>
                    <p:cond delay="200"/>
                  </p:stCondLst>
                  <p:childTnLst>
                    <p:set>
                      <p:cBhvr>
                        <p:cTn dur="1" fill="hold">
                          <p:stCondLst>
                            <p:cond delay="0"/>
                          </p:stCondLst>
                        </p:cTn>
                        <p:tgtEl>
                          <p:spTgt spid="43"/>
                        </p:tgtEl>
                        <p:attrNameLst>
                          <p:attrName>style.visibility</p:attrName>
                        </p:attrNameLst>
                      </p:cBhvr>
                      <p:to>
                        <p:strVal val="visible"/>
                      </p:to>
                    </p:set>
                    <p:anim calcmode="lin" valueType="num">
                      <p:cBhvr>
                        <p:cTn dur="500" fill="hold"/>
                        <p:tgtEl>
                          <p:spTgt spid="43"/>
                        </p:tgtEl>
                        <p:attrNameLst>
                          <p:attrName>ppt_w</p:attrName>
                        </p:attrNameLst>
                      </p:cBhvr>
                      <p:tavLst>
                        <p:tav tm="0">
                          <p:val>
                            <p:fltVal val="0"/>
                          </p:val>
                        </p:tav>
                        <p:tav tm="100000">
                          <p:val>
                            <p:strVal val="#ppt_w"/>
                          </p:val>
                        </p:tav>
                      </p:tavLst>
                    </p:anim>
                    <p:anim calcmode="lin" valueType="num">
                      <p:cBhvr>
                        <p:cTn dur="500" fill="hold"/>
                        <p:tgtEl>
                          <p:spTgt spid="43"/>
                        </p:tgtEl>
                        <p:attrNameLst>
                          <p:attrName>ppt_h</p:attrName>
                        </p:attrNameLst>
                      </p:cBhvr>
                      <p:tavLst>
                        <p:tav tm="0">
                          <p:val>
                            <p:fltVal val="0"/>
                          </p:val>
                        </p:tav>
                        <p:tav tm="100000">
                          <p:val>
                            <p:strVal val="#ppt_h"/>
                          </p:val>
                        </p:tav>
                      </p:tavLst>
                    </p:anim>
                    <p:animEffect transition="in" filter="fade">
                      <p:cBhvr>
                        <p:cTn dur="500"/>
                        <p:tgtEl>
                          <p:spTgt spid="43"/>
                        </p:tgtEl>
                      </p:cBhvr>
                    </p:animEffect>
                  </p:childTnLst>
                </p:cTn>
              </p:par>
            </p:tnLst>
          </p:tmpl>
        </p:tmplLst>
      </p:bldP>
      <p:bldP spid="44" grpId="0" build="p">
        <p:tmplLst>
          <p:tmpl lvl="1">
            <p:tnLst>
              <p:par>
                <p:cTn presetID="53" presetClass="entr" presetSubtype="16" fill="hold" nodeType="withEffect">
                  <p:stCondLst>
                    <p:cond delay="200"/>
                  </p:stCondLst>
                  <p:childTnLst>
                    <p:set>
                      <p:cBhvr>
                        <p:cTn dur="1" fill="hold">
                          <p:stCondLst>
                            <p:cond delay="0"/>
                          </p:stCondLst>
                        </p:cTn>
                        <p:tgtEl>
                          <p:spTgt spid="44"/>
                        </p:tgtEl>
                        <p:attrNameLst>
                          <p:attrName>style.visibility</p:attrName>
                        </p:attrNameLst>
                      </p:cBhvr>
                      <p:to>
                        <p:strVal val="visible"/>
                      </p:to>
                    </p:set>
                    <p:anim calcmode="lin" valueType="num">
                      <p:cBhvr>
                        <p:cTn dur="500" fill="hold"/>
                        <p:tgtEl>
                          <p:spTgt spid="44"/>
                        </p:tgtEl>
                        <p:attrNameLst>
                          <p:attrName>ppt_w</p:attrName>
                        </p:attrNameLst>
                      </p:cBhvr>
                      <p:tavLst>
                        <p:tav tm="0">
                          <p:val>
                            <p:fltVal val="0"/>
                          </p:val>
                        </p:tav>
                        <p:tav tm="100000">
                          <p:val>
                            <p:strVal val="#ppt_w"/>
                          </p:val>
                        </p:tav>
                      </p:tavLst>
                    </p:anim>
                    <p:anim calcmode="lin" valueType="num">
                      <p:cBhvr>
                        <p:cTn dur="500" fill="hold"/>
                        <p:tgtEl>
                          <p:spTgt spid="44"/>
                        </p:tgtEl>
                        <p:attrNameLst>
                          <p:attrName>ppt_h</p:attrName>
                        </p:attrNameLst>
                      </p:cBhvr>
                      <p:tavLst>
                        <p:tav tm="0">
                          <p:val>
                            <p:fltVal val="0"/>
                          </p:val>
                        </p:tav>
                        <p:tav tm="100000">
                          <p:val>
                            <p:strVal val="#ppt_h"/>
                          </p:val>
                        </p:tav>
                      </p:tavLst>
                    </p:anim>
                    <p:animEffect transition="in" filter="fade">
                      <p:cBhvr>
                        <p:cTn dur="500"/>
                        <p:tgtEl>
                          <p:spTgt spid="44"/>
                        </p:tgtEl>
                      </p:cBhvr>
                    </p:animEffect>
                  </p:childTnLst>
                </p:cTn>
              </p:par>
            </p:tnLst>
          </p:tmpl>
        </p:tmplLst>
      </p:bldP>
      <p:bldP spid="45" grpId="0" animBg="1"/>
      <p:bldP spid="46" grpId="0" build="p">
        <p:tmplLst>
          <p:tmpl lvl="1">
            <p:tnLst>
              <p:par>
                <p:cTn presetID="53" presetClass="entr" presetSubtype="16" fill="hold" nodeType="withEffect">
                  <p:stCondLst>
                    <p:cond delay="200"/>
                  </p:stCondLst>
                  <p:childTnLst>
                    <p:set>
                      <p:cBhvr>
                        <p:cTn dur="1" fill="hold">
                          <p:stCondLst>
                            <p:cond delay="0"/>
                          </p:stCondLst>
                        </p:cTn>
                        <p:tgtEl>
                          <p:spTgt spid="46"/>
                        </p:tgtEl>
                        <p:attrNameLst>
                          <p:attrName>style.visibility</p:attrName>
                        </p:attrNameLst>
                      </p:cBhvr>
                      <p:to>
                        <p:strVal val="visible"/>
                      </p:to>
                    </p:set>
                    <p:anim calcmode="lin" valueType="num">
                      <p:cBhvr>
                        <p:cTn dur="500" fill="hold"/>
                        <p:tgtEl>
                          <p:spTgt spid="46"/>
                        </p:tgtEl>
                        <p:attrNameLst>
                          <p:attrName>ppt_w</p:attrName>
                        </p:attrNameLst>
                      </p:cBhvr>
                      <p:tavLst>
                        <p:tav tm="0">
                          <p:val>
                            <p:fltVal val="0"/>
                          </p:val>
                        </p:tav>
                        <p:tav tm="100000">
                          <p:val>
                            <p:strVal val="#ppt_w"/>
                          </p:val>
                        </p:tav>
                      </p:tavLst>
                    </p:anim>
                    <p:anim calcmode="lin" valueType="num">
                      <p:cBhvr>
                        <p:cTn dur="500" fill="hold"/>
                        <p:tgtEl>
                          <p:spTgt spid="46"/>
                        </p:tgtEl>
                        <p:attrNameLst>
                          <p:attrName>ppt_h</p:attrName>
                        </p:attrNameLst>
                      </p:cBhvr>
                      <p:tavLst>
                        <p:tav tm="0">
                          <p:val>
                            <p:fltVal val="0"/>
                          </p:val>
                        </p:tav>
                        <p:tav tm="100000">
                          <p:val>
                            <p:strVal val="#ppt_h"/>
                          </p:val>
                        </p:tav>
                      </p:tavLst>
                    </p:anim>
                    <p:animEffect transition="in" filter="fade">
                      <p:cBhvr>
                        <p:cTn dur="500"/>
                        <p:tgtEl>
                          <p:spTgt spid="46"/>
                        </p:tgtEl>
                      </p:cBhvr>
                    </p:animEffect>
                  </p:childTnLst>
                </p:cTn>
              </p:par>
            </p:tnLst>
          </p:tmpl>
        </p:tmplLst>
      </p:bldP>
      <p:bldP spid="47" grpId="0" build="p">
        <p:tmplLst>
          <p:tmpl lvl="1">
            <p:tnLst>
              <p:par>
                <p:cTn presetID="53" presetClass="entr" presetSubtype="16" fill="hold" nodeType="withEffect">
                  <p:stCondLst>
                    <p:cond delay="200"/>
                  </p:stCondLst>
                  <p:childTnLst>
                    <p:set>
                      <p:cBhvr>
                        <p:cTn dur="1" fill="hold">
                          <p:stCondLst>
                            <p:cond delay="0"/>
                          </p:stCondLst>
                        </p:cTn>
                        <p:tgtEl>
                          <p:spTgt spid="47"/>
                        </p:tgtEl>
                        <p:attrNameLst>
                          <p:attrName>style.visibility</p:attrName>
                        </p:attrNameLst>
                      </p:cBhvr>
                      <p:to>
                        <p:strVal val="visible"/>
                      </p:to>
                    </p:set>
                    <p:anim calcmode="lin" valueType="num">
                      <p:cBhvr>
                        <p:cTn dur="500" fill="hold"/>
                        <p:tgtEl>
                          <p:spTgt spid="47"/>
                        </p:tgtEl>
                        <p:attrNameLst>
                          <p:attrName>ppt_w</p:attrName>
                        </p:attrNameLst>
                      </p:cBhvr>
                      <p:tavLst>
                        <p:tav tm="0">
                          <p:val>
                            <p:fltVal val="0"/>
                          </p:val>
                        </p:tav>
                        <p:tav tm="100000">
                          <p:val>
                            <p:strVal val="#ppt_w"/>
                          </p:val>
                        </p:tav>
                      </p:tavLst>
                    </p:anim>
                    <p:anim calcmode="lin" valueType="num">
                      <p:cBhvr>
                        <p:cTn dur="500" fill="hold"/>
                        <p:tgtEl>
                          <p:spTgt spid="47"/>
                        </p:tgtEl>
                        <p:attrNameLst>
                          <p:attrName>ppt_h</p:attrName>
                        </p:attrNameLst>
                      </p:cBhvr>
                      <p:tavLst>
                        <p:tav tm="0">
                          <p:val>
                            <p:fltVal val="0"/>
                          </p:val>
                        </p:tav>
                        <p:tav tm="100000">
                          <p:val>
                            <p:strVal val="#ppt_h"/>
                          </p:val>
                        </p:tav>
                      </p:tavLst>
                    </p:anim>
                    <p:animEffect transition="in" filter="fade">
                      <p:cBhvr>
                        <p:cTn dur="500"/>
                        <p:tgtEl>
                          <p:spTgt spid="47"/>
                        </p:tgtEl>
                      </p:cBhvr>
                    </p:animEffect>
                  </p:childTnLst>
                </p:cTn>
              </p:par>
            </p:tnLst>
          </p:tmpl>
        </p:tmplLst>
      </p:bldP>
      <p:bldP spid="48" grpId="0" build="p">
        <p:tmplLst>
          <p:tmpl lvl="1">
            <p:tnLst>
              <p:par>
                <p:cTn presetID="53" presetClass="entr" presetSubtype="16" fill="hold" nodeType="withEffect">
                  <p:stCondLst>
                    <p:cond delay="200"/>
                  </p:stCondLst>
                  <p:childTnLst>
                    <p:set>
                      <p:cBhvr>
                        <p:cTn dur="1" fill="hold">
                          <p:stCondLst>
                            <p:cond delay="0"/>
                          </p:stCondLst>
                        </p:cTn>
                        <p:tgtEl>
                          <p:spTgt spid="48"/>
                        </p:tgtEl>
                        <p:attrNameLst>
                          <p:attrName>style.visibility</p:attrName>
                        </p:attrNameLst>
                      </p:cBhvr>
                      <p:to>
                        <p:strVal val="visible"/>
                      </p:to>
                    </p:set>
                    <p:anim calcmode="lin" valueType="num">
                      <p:cBhvr>
                        <p:cTn dur="500" fill="hold"/>
                        <p:tgtEl>
                          <p:spTgt spid="48"/>
                        </p:tgtEl>
                        <p:attrNameLst>
                          <p:attrName>ppt_w</p:attrName>
                        </p:attrNameLst>
                      </p:cBhvr>
                      <p:tavLst>
                        <p:tav tm="0">
                          <p:val>
                            <p:fltVal val="0"/>
                          </p:val>
                        </p:tav>
                        <p:tav tm="100000">
                          <p:val>
                            <p:strVal val="#ppt_w"/>
                          </p:val>
                        </p:tav>
                      </p:tavLst>
                    </p:anim>
                    <p:anim calcmode="lin" valueType="num">
                      <p:cBhvr>
                        <p:cTn dur="500" fill="hold"/>
                        <p:tgtEl>
                          <p:spTgt spid="48"/>
                        </p:tgtEl>
                        <p:attrNameLst>
                          <p:attrName>ppt_h</p:attrName>
                        </p:attrNameLst>
                      </p:cBhvr>
                      <p:tavLst>
                        <p:tav tm="0">
                          <p:val>
                            <p:fltVal val="0"/>
                          </p:val>
                        </p:tav>
                        <p:tav tm="100000">
                          <p:val>
                            <p:strVal val="#ppt_h"/>
                          </p:val>
                        </p:tav>
                      </p:tavLst>
                    </p:anim>
                    <p:animEffect transition="in" filter="fade">
                      <p:cBhvr>
                        <p:cTn dur="500"/>
                        <p:tgtEl>
                          <p:spTgt spid="48"/>
                        </p:tgtEl>
                      </p:cBhvr>
                    </p:animEffect>
                  </p:childTnLst>
                </p:cTn>
              </p:par>
            </p:tnLst>
          </p:tmpl>
        </p:tmplLst>
      </p:bldP>
      <p:bldP spid="28" grpId="0" build="p">
        <p:tmplLst>
          <p:tmpl lvl="1">
            <p:tnLst>
              <p:par>
                <p:cTn presetID="42" presetClass="entr" presetSubtype="0" fill="hold" nodeType="with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fade">
                      <p:cBhvr>
                        <p:cTn dur="400"/>
                        <p:tgtEl>
                          <p:spTgt spid="28"/>
                        </p:tgtEl>
                      </p:cBhvr>
                    </p:animEffect>
                    <p:anim calcmode="lin" valueType="num">
                      <p:cBhvr>
                        <p:cTn dur="400" fill="hold"/>
                        <p:tgtEl>
                          <p:spTgt spid="28"/>
                        </p:tgtEl>
                        <p:attrNameLst>
                          <p:attrName>ppt_x</p:attrName>
                        </p:attrNameLst>
                      </p:cBhvr>
                      <p:tavLst>
                        <p:tav tm="0">
                          <p:val>
                            <p:strVal val="#ppt_x"/>
                          </p:val>
                        </p:tav>
                        <p:tav tm="100000">
                          <p:val>
                            <p:strVal val="#ppt_x"/>
                          </p:val>
                        </p:tav>
                      </p:tavLst>
                    </p:anim>
                    <p:anim calcmode="lin" valueType="num">
                      <p:cBhvr>
                        <p:cTn dur="400" fill="hold"/>
                        <p:tgtEl>
                          <p:spTgt spid="28"/>
                        </p:tgtEl>
                        <p:attrNameLst>
                          <p:attrName>ppt_y</p:attrName>
                        </p:attrNameLst>
                      </p:cBhvr>
                      <p:tavLst>
                        <p:tav tm="0">
                          <p:val>
                            <p:strVal val="#ppt_y+.1"/>
                          </p:val>
                        </p:tav>
                        <p:tav tm="100000">
                          <p:val>
                            <p:strVal val="#ppt_y"/>
                          </p:val>
                        </p:tav>
                      </p:tavLst>
                    </p:anim>
                  </p:childTnLst>
                </p:cTn>
              </p:par>
            </p:tnLst>
          </p:tmpl>
        </p:tmplLst>
      </p:bldP>
      <p:bldP spid="49" grpId="0" build="p">
        <p:tmplLst>
          <p:tmpl lvl="1">
            <p:tnLst>
              <p:par>
                <p:cTn presetID="42" presetClass="entr" presetSubtype="0" fill="hold" nodeType="withEffect">
                  <p:stCondLst>
                    <p:cond delay="0"/>
                  </p:stCondLst>
                  <p:childTnLst>
                    <p:set>
                      <p:cBhvr>
                        <p:cTn dur="1" fill="hold">
                          <p:stCondLst>
                            <p:cond delay="0"/>
                          </p:stCondLst>
                        </p:cTn>
                        <p:tgtEl>
                          <p:spTgt spid="49"/>
                        </p:tgtEl>
                        <p:attrNameLst>
                          <p:attrName>style.visibility</p:attrName>
                        </p:attrNameLst>
                      </p:cBhvr>
                      <p:to>
                        <p:strVal val="visible"/>
                      </p:to>
                    </p:set>
                    <p:animEffect transition="in" filter="fade">
                      <p:cBhvr>
                        <p:cTn dur="500"/>
                        <p:tgtEl>
                          <p:spTgt spid="49"/>
                        </p:tgtEl>
                      </p:cBhvr>
                    </p:animEffect>
                    <p:anim calcmode="lin" valueType="num">
                      <p:cBhvr>
                        <p:cTn dur="500" fill="hold"/>
                        <p:tgtEl>
                          <p:spTgt spid="49"/>
                        </p:tgtEl>
                        <p:attrNameLst>
                          <p:attrName>ppt_x</p:attrName>
                        </p:attrNameLst>
                      </p:cBhvr>
                      <p:tavLst>
                        <p:tav tm="0">
                          <p:val>
                            <p:strVal val="#ppt_x"/>
                          </p:val>
                        </p:tav>
                        <p:tav tm="100000">
                          <p:val>
                            <p:strVal val="#ppt_x"/>
                          </p:val>
                        </p:tav>
                      </p:tavLst>
                    </p:anim>
                    <p:anim calcmode="lin" valueType="num">
                      <p:cBhvr>
                        <p:cTn dur="500" fill="hold"/>
                        <p:tgtEl>
                          <p:spTgt spid="49"/>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Title with dot Line">
    <p:spTree>
      <p:nvGrpSpPr>
        <p:cNvPr id="1" name=""/>
        <p:cNvGrpSpPr/>
        <p:nvPr/>
      </p:nvGrpSpPr>
      <p:grpSpPr>
        <a:xfrm>
          <a:off x="0" y="0"/>
          <a:ext cx="0" cy="0"/>
          <a:chOff x="0" y="0"/>
          <a:chExt cx="0" cy="0"/>
        </a:xfrm>
      </p:grpSpPr>
      <p:sp>
        <p:nvSpPr>
          <p:cNvPr id="3" name="Text Placeholder 7"/>
          <p:cNvSpPr>
            <a:spLocks noGrp="1"/>
          </p:cNvSpPr>
          <p:nvPr>
            <p:ph type="body" sz="quarter" idx="18" hasCustomPrompt="1"/>
          </p:nvPr>
        </p:nvSpPr>
        <p:spPr>
          <a:xfrm>
            <a:off x="768358" y="732932"/>
            <a:ext cx="10714567" cy="431780"/>
          </a:xfrm>
          <a:prstGeom prst="rect">
            <a:avLst/>
          </a:prstGeom>
        </p:spPr>
        <p:txBody>
          <a:bodyPr vert="horz" lIns="0" tIns="51921" rIns="0" bIns="51921" anchor="ctr">
            <a:noAutofit/>
          </a:bodyPr>
          <a:lstStyle>
            <a:lvl1pPr marL="0" indent="0" algn="ctr">
              <a:lnSpc>
                <a:spcPct val="100000"/>
              </a:lnSpc>
              <a:spcBef>
                <a:spcPts val="0"/>
              </a:spcBef>
              <a:buNone/>
              <a:defRPr sz="4270" b="1" baseline="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s-ES_tradnl" dirty="0" err="1" smtClean="0"/>
              <a:t>Numeric</a:t>
            </a:r>
            <a:r>
              <a:rPr lang="es-ES_tradnl" dirty="0" smtClean="0"/>
              <a:t> </a:t>
            </a:r>
            <a:r>
              <a:rPr lang="es-ES_tradnl" dirty="0" err="1" smtClean="0"/>
              <a:t>List</a:t>
            </a:r>
            <a:r>
              <a:rPr lang="es-ES_tradnl" dirty="0" smtClean="0"/>
              <a:t> </a:t>
            </a:r>
            <a:r>
              <a:rPr lang="es-ES_tradnl" dirty="0" err="1" smtClean="0"/>
              <a:t>Example</a:t>
            </a:r>
            <a:endParaRPr lang="es-ES_tradnl" dirty="0" smtClean="0"/>
          </a:p>
        </p:txBody>
      </p:sp>
      <p:sp>
        <p:nvSpPr>
          <p:cNvPr id="4" name="Text Placeholder 7"/>
          <p:cNvSpPr>
            <a:spLocks noGrp="1"/>
          </p:cNvSpPr>
          <p:nvPr>
            <p:ph type="body" sz="quarter" idx="19" hasCustomPrompt="1"/>
          </p:nvPr>
        </p:nvSpPr>
        <p:spPr>
          <a:xfrm>
            <a:off x="768357" y="1336191"/>
            <a:ext cx="10714567" cy="228451"/>
          </a:xfrm>
          <a:prstGeom prst="rect">
            <a:avLst/>
          </a:prstGeom>
        </p:spPr>
        <p:txBody>
          <a:bodyPr vert="horz" lIns="0" tIns="51921" rIns="0" bIns="51921" anchor="ctr">
            <a:noAutofit/>
          </a:bodyPr>
          <a:lstStyle>
            <a:lvl1pPr marL="0" marR="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sz="1200" b="0" i="1">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
        <p:nvSpPr>
          <p:cNvPr id="5" name="Line 2"/>
          <p:cNvSpPr>
            <a:spLocks noChangeShapeType="1"/>
          </p:cNvSpPr>
          <p:nvPr/>
        </p:nvSpPr>
        <p:spPr bwMode="auto">
          <a:xfrm>
            <a:off x="1377591" y="1313896"/>
            <a:ext cx="9405075" cy="0"/>
          </a:xfrm>
          <a:prstGeom prst="line">
            <a:avLst/>
          </a:prstGeom>
          <a:noFill/>
          <a:ln w="25400" cap="flat" cmpd="sng">
            <a:solidFill>
              <a:srgbClr val="DCDEE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2800">
              <a:effectLst>
                <a:outerShdw blurRad="38100" dist="38100" dir="2700000" algn="tl">
                  <a:srgbClr val="DDDDDD"/>
                </a:outerShdw>
              </a:effectLst>
              <a:latin typeface="Gill Sans" charset="0"/>
              <a:cs typeface="Gill Sans" charset="0"/>
              <a:sym typeface="Gill Sans" charset="0"/>
            </a:endParaRPr>
          </a:p>
        </p:txBody>
      </p:sp>
    </p:spTree>
    <p:extLst>
      <p:ext uri="{BB962C8B-B14F-4D97-AF65-F5344CB8AC3E}">
        <p14:creationId xmlns:p14="http://schemas.microsoft.com/office/powerpoint/2010/main" val="12397933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400"/>
                                        <p:tgtEl>
                                          <p:spTgt spid="3">
                                            <p:txEl>
                                              <p:pRg st="0" end="0"/>
                                            </p:txEl>
                                          </p:spTgt>
                                        </p:tgtEl>
                                      </p:cBhvr>
                                    </p:animEffect>
                                    <p:anim calcmode="lin" valueType="num">
                                      <p:cBhvr>
                                        <p:cTn id="8" dur="4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par>
                          <p:cTn id="15" fill="hold">
                            <p:stCondLst>
                              <p:cond delay="700"/>
                            </p:stCondLst>
                            <p:childTnLst>
                              <p:par>
                                <p:cTn id="16" presetID="53" presetClass="entr" presetSubtype="16"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p:cTn id="18" dur="500" fill="hold"/>
                                        <p:tgtEl>
                                          <p:spTgt spid="5"/>
                                        </p:tgtEl>
                                        <p:attrNameLst>
                                          <p:attrName>ppt_w</p:attrName>
                                        </p:attrNameLst>
                                      </p:cBhvr>
                                      <p:tavLst>
                                        <p:tav tm="0">
                                          <p:val>
                                            <p:fltVal val="0"/>
                                          </p:val>
                                        </p:tav>
                                        <p:tav tm="100000">
                                          <p:val>
                                            <p:strVal val="#ppt_w"/>
                                          </p:val>
                                        </p:tav>
                                      </p:tavLst>
                                    </p:anim>
                                    <p:anim calcmode="lin" valueType="num">
                                      <p:cBhvr>
                                        <p:cTn id="19" dur="500" fill="hold"/>
                                        <p:tgtEl>
                                          <p:spTgt spid="5"/>
                                        </p:tgtEl>
                                        <p:attrNameLst>
                                          <p:attrName>ppt_h</p:attrName>
                                        </p:attrNameLst>
                                      </p:cBhvr>
                                      <p:tavLst>
                                        <p:tav tm="0">
                                          <p:val>
                                            <p:fltVal val="0"/>
                                          </p:val>
                                        </p:tav>
                                        <p:tav tm="100000">
                                          <p:val>
                                            <p:strVal val="#ppt_h"/>
                                          </p:val>
                                        </p:tav>
                                      </p:tavLst>
                                    </p:anim>
                                    <p:animEffect transition="in" filter="fade">
                                      <p:cBhvr>
                                        <p:cTn id="2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42" presetClass="entr" presetSubtype="0" fill="hold" nodeType="withEffect">
                  <p:stCondLst>
                    <p:cond delay="200"/>
                  </p:stCondLst>
                  <p:childTnLst>
                    <p:set>
                      <p:cBhvr>
                        <p:cTn dur="1" fill="hold">
                          <p:stCondLst>
                            <p:cond delay="0"/>
                          </p:stCondLst>
                        </p:cTn>
                        <p:tgtEl>
                          <p:spTgt spid="3"/>
                        </p:tgtEl>
                        <p:attrNameLst>
                          <p:attrName>style.visibility</p:attrName>
                        </p:attrNameLst>
                      </p:cBhvr>
                      <p:to>
                        <p:strVal val="visible"/>
                      </p:to>
                    </p:set>
                    <p:animEffect transition="in" filter="fade">
                      <p:cBhvr>
                        <p:cTn dur="400"/>
                        <p:tgtEl>
                          <p:spTgt spid="3"/>
                        </p:tgtEl>
                      </p:cBhvr>
                    </p:animEffect>
                    <p:anim calcmode="lin" valueType="num">
                      <p:cBhvr>
                        <p:cTn dur="400" fill="hold"/>
                        <p:tgtEl>
                          <p:spTgt spid="3"/>
                        </p:tgtEl>
                        <p:attrNameLst>
                          <p:attrName>ppt_x</p:attrName>
                        </p:attrNameLst>
                      </p:cBhvr>
                      <p:tavLst>
                        <p:tav tm="0">
                          <p:val>
                            <p:strVal val="#ppt_x"/>
                          </p:val>
                        </p:tav>
                        <p:tav tm="100000">
                          <p:val>
                            <p:strVal val="#ppt_x"/>
                          </p:val>
                        </p:tav>
                      </p:tavLst>
                    </p:anim>
                    <p:anim calcmode="lin" valueType="num">
                      <p:cBhvr>
                        <p:cTn dur="400" fill="hold"/>
                        <p:tgtEl>
                          <p:spTgt spid="3"/>
                        </p:tgtEl>
                        <p:attrNameLst>
                          <p:attrName>ppt_y</p:attrName>
                        </p:attrNameLst>
                      </p:cBhvr>
                      <p:tavLst>
                        <p:tav tm="0">
                          <p:val>
                            <p:strVal val="#ppt_y+.1"/>
                          </p:val>
                        </p:tav>
                        <p:tav tm="100000">
                          <p:val>
                            <p:strVal val="#ppt_y"/>
                          </p:val>
                        </p:tav>
                      </p:tavLst>
                    </p:anim>
                  </p:childTnLst>
                </p:cTn>
              </p:par>
            </p:tnLst>
          </p:tmpl>
        </p:tmplLst>
      </p:bldP>
      <p:bldP spid="4" grpId="0" build="p">
        <p:tmplLst>
          <p:tmpl lvl="1">
            <p:tnLst>
              <p:par>
                <p:cTn presetID="42" presetClass="entr" presetSubtype="0" fill="hold" nodeType="withEffect">
                  <p:stCondLst>
                    <p:cond delay="200"/>
                  </p:stCondLst>
                  <p:childTnLst>
                    <p:set>
                      <p:cBhvr>
                        <p:cTn dur="1" fill="hold">
                          <p:stCondLst>
                            <p:cond delay="0"/>
                          </p:stCondLst>
                        </p:cTn>
                        <p:tgtEl>
                          <p:spTgt spid="4"/>
                        </p:tgtEl>
                        <p:attrNameLst>
                          <p:attrName>style.visibility</p:attrName>
                        </p:attrNameLst>
                      </p:cBhvr>
                      <p:to>
                        <p:strVal val="visible"/>
                      </p:to>
                    </p:set>
                    <p:animEffect transition="in" filter="fade">
                      <p:cBhvr>
                        <p:cTn dur="500"/>
                        <p:tgtEl>
                          <p:spTgt spid="4"/>
                        </p:tgtEl>
                      </p:cBhvr>
                    </p:animEffect>
                    <p:anim calcmode="lin" valueType="num">
                      <p:cBhvr>
                        <p:cTn dur="500" fill="hold"/>
                        <p:tgtEl>
                          <p:spTgt spid="4"/>
                        </p:tgtEl>
                        <p:attrNameLst>
                          <p:attrName>ppt_x</p:attrName>
                        </p:attrNameLst>
                      </p:cBhvr>
                      <p:tavLst>
                        <p:tav tm="0">
                          <p:val>
                            <p:strVal val="#ppt_x"/>
                          </p:val>
                        </p:tav>
                        <p:tav tm="100000">
                          <p:val>
                            <p:strVal val="#ppt_x"/>
                          </p:val>
                        </p:tav>
                      </p:tavLst>
                    </p:anim>
                    <p:anim calcmode="lin" valueType="num">
                      <p:cBhvr>
                        <p:cTn dur="500" fill="hold"/>
                        <p:tgtEl>
                          <p:spTgt spid="4"/>
                        </p:tgtEl>
                        <p:attrNameLst>
                          <p:attrName>ppt_y</p:attrName>
                        </p:attrNameLst>
                      </p:cBhvr>
                      <p:tavLst>
                        <p:tav tm="0">
                          <p:val>
                            <p:strVal val="#ppt_y+.1"/>
                          </p:val>
                        </p:tav>
                        <p:tav tm="100000">
                          <p:val>
                            <p:strVal val="#ppt_y"/>
                          </p:val>
                        </p:tav>
                      </p:tavLst>
                    </p:anim>
                  </p:childTnLst>
                </p:cTn>
              </p:par>
            </p:tnLst>
          </p:tmpl>
        </p:tmplLst>
      </p:bldP>
      <p:bldP spid="5" grpId="0" animBg="1"/>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PORTFOLIO - MEDIA">
    <p:spTree>
      <p:nvGrpSpPr>
        <p:cNvPr id="1" name=""/>
        <p:cNvGrpSpPr/>
        <p:nvPr/>
      </p:nvGrpSpPr>
      <p:grpSpPr>
        <a:xfrm>
          <a:off x="0" y="0"/>
          <a:ext cx="0" cy="0"/>
          <a:chOff x="0" y="0"/>
          <a:chExt cx="0" cy="0"/>
        </a:xfrm>
      </p:grpSpPr>
      <p:sp>
        <p:nvSpPr>
          <p:cNvPr id="18" name="Media Placeholder 17"/>
          <p:cNvSpPr>
            <a:spLocks noGrp="1"/>
          </p:cNvSpPr>
          <p:nvPr>
            <p:ph type="media" sz="quarter" idx="10"/>
          </p:nvPr>
        </p:nvSpPr>
        <p:spPr>
          <a:xfrm>
            <a:off x="357808" y="1412231"/>
            <a:ext cx="8249971" cy="4603328"/>
          </a:xfrm>
        </p:spPr>
        <p:txBody>
          <a:bodyPr/>
          <a:lstStyle>
            <a:lvl1pPr marL="0" indent="0">
              <a:buNone/>
              <a:defRPr/>
            </a:lvl1pPr>
          </a:lstStyle>
          <a:p>
            <a:r>
              <a:rPr lang="en-US" smtClean="0"/>
              <a:t>Click icon to add media</a:t>
            </a:r>
            <a:endParaRPr lang="en-US" dirty="0"/>
          </a:p>
        </p:txBody>
      </p:sp>
    </p:spTree>
    <p:extLst>
      <p:ext uri="{BB962C8B-B14F-4D97-AF65-F5344CB8AC3E}">
        <p14:creationId xmlns:p14="http://schemas.microsoft.com/office/powerpoint/2010/main" val="2284012176"/>
      </p:ext>
    </p:extLst>
  </p:cSld>
  <p:clrMapOvr>
    <a:masterClrMapping/>
  </p:clrMapOvr>
  <p:transition spd="slow">
    <p:push/>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Break Slide">
    <p:bg>
      <p:bgPr>
        <a:solidFill>
          <a:schemeClr val="accent1">
            <a:lumMod val="50000"/>
          </a:schemeClr>
        </a:solidFill>
        <a:effectLst/>
      </p:bgPr>
    </p:bg>
    <p:spTree>
      <p:nvGrpSpPr>
        <p:cNvPr id="1" name=""/>
        <p:cNvGrpSpPr/>
        <p:nvPr/>
      </p:nvGrpSpPr>
      <p:grpSpPr>
        <a:xfrm>
          <a:off x="0" y="0"/>
          <a:ext cx="0" cy="0"/>
          <a:chOff x="0" y="0"/>
          <a:chExt cx="0" cy="0"/>
        </a:xfrm>
      </p:grpSpPr>
      <p:sp>
        <p:nvSpPr>
          <p:cNvPr id="5" name="Text Placeholder 7"/>
          <p:cNvSpPr>
            <a:spLocks noGrp="1"/>
          </p:cNvSpPr>
          <p:nvPr>
            <p:ph type="body" sz="quarter" idx="18" hasCustomPrompt="1"/>
          </p:nvPr>
        </p:nvSpPr>
        <p:spPr>
          <a:xfrm>
            <a:off x="768357" y="2997602"/>
            <a:ext cx="3525362" cy="431780"/>
          </a:xfrm>
          <a:prstGeom prst="rect">
            <a:avLst/>
          </a:prstGeom>
        </p:spPr>
        <p:txBody>
          <a:bodyPr vert="horz" lIns="0" tIns="51921" rIns="0" bIns="51921" anchor="ctr"/>
          <a:lstStyle>
            <a:lvl1pPr marL="0" indent="0" algn="l">
              <a:lnSpc>
                <a:spcPct val="100000"/>
              </a:lnSpc>
              <a:spcBef>
                <a:spcPts val="0"/>
              </a:spcBef>
              <a:buNone/>
              <a:defRPr sz="2700" b="1" baseline="0">
                <a:solidFill>
                  <a:schemeClr val="bg1"/>
                </a:solidFill>
                <a:latin typeface="Lato"/>
                <a:cs typeface="Lato"/>
              </a:defRPr>
            </a:lvl1pPr>
          </a:lstStyle>
          <a:p>
            <a:pPr lvl="0"/>
            <a:r>
              <a:rPr lang="es-ES_tradnl" dirty="0" smtClean="0"/>
              <a:t>Break </a:t>
            </a:r>
            <a:r>
              <a:rPr lang="es-ES_tradnl" dirty="0" err="1" smtClean="0"/>
              <a:t>Slide</a:t>
            </a:r>
            <a:endParaRPr lang="es-ES_tradnl" dirty="0" smtClean="0"/>
          </a:p>
        </p:txBody>
      </p:sp>
      <p:sp>
        <p:nvSpPr>
          <p:cNvPr id="6" name="Text Placeholder 7"/>
          <p:cNvSpPr>
            <a:spLocks noGrp="1"/>
          </p:cNvSpPr>
          <p:nvPr>
            <p:ph type="body" sz="quarter" idx="19" hasCustomPrompt="1"/>
          </p:nvPr>
        </p:nvSpPr>
        <p:spPr>
          <a:xfrm>
            <a:off x="768357" y="3484891"/>
            <a:ext cx="3525362" cy="228451"/>
          </a:xfrm>
          <a:prstGeom prst="rect">
            <a:avLst/>
          </a:prstGeom>
        </p:spPr>
        <p:txBody>
          <a:bodyPr vert="horz" lIns="0" tIns="51921" rIns="0" bIns="51921" anchor="ctr"/>
          <a:lstStyle>
            <a:lvl1pPr marL="0" indent="0" algn="l">
              <a:lnSpc>
                <a:spcPct val="100000"/>
              </a:lnSpc>
              <a:spcBef>
                <a:spcPts val="0"/>
              </a:spcBef>
              <a:spcAft>
                <a:spcPts val="0"/>
              </a:spcAft>
              <a:buNone/>
              <a:defRPr sz="14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r>
              <a:rPr lang="es-ES_tradnl" dirty="0" smtClean="0"/>
              <a:t> </a:t>
            </a:r>
            <a:r>
              <a:rPr lang="es-ES_tradnl" dirty="0" err="1" smtClean="0"/>
              <a:t>Here</a:t>
            </a:r>
            <a:endParaRPr lang="es-ES_tradnl" dirty="0" smtClean="0"/>
          </a:p>
        </p:txBody>
      </p:sp>
      <p:sp>
        <p:nvSpPr>
          <p:cNvPr id="7" name="Rectangle 6"/>
          <p:cNvSpPr/>
          <p:nvPr/>
        </p:nvSpPr>
        <p:spPr>
          <a:xfrm rot="18083416">
            <a:off x="5170525" y="2772831"/>
            <a:ext cx="9119931" cy="1328313"/>
          </a:xfrm>
          <a:custGeom>
            <a:avLst/>
            <a:gdLst>
              <a:gd name="connsiteX0" fmla="*/ 0 w 20143506"/>
              <a:gd name="connsiteY0" fmla="*/ 0 h 2641600"/>
              <a:gd name="connsiteX1" fmla="*/ 20143506 w 20143506"/>
              <a:gd name="connsiteY1" fmla="*/ 0 h 2641600"/>
              <a:gd name="connsiteX2" fmla="*/ 20143506 w 20143506"/>
              <a:gd name="connsiteY2" fmla="*/ 2641600 h 2641600"/>
              <a:gd name="connsiteX3" fmla="*/ 0 w 20143506"/>
              <a:gd name="connsiteY3" fmla="*/ 2641600 h 2641600"/>
              <a:gd name="connsiteX4" fmla="*/ 0 w 20143506"/>
              <a:gd name="connsiteY4" fmla="*/ 0 h 2641600"/>
              <a:gd name="connsiteX0" fmla="*/ 0 w 20143506"/>
              <a:gd name="connsiteY0" fmla="*/ 0 h 2641600"/>
              <a:gd name="connsiteX1" fmla="*/ 20143506 w 20143506"/>
              <a:gd name="connsiteY1" fmla="*/ 0 h 2641600"/>
              <a:gd name="connsiteX2" fmla="*/ 20143506 w 20143506"/>
              <a:gd name="connsiteY2" fmla="*/ 2641600 h 2641600"/>
              <a:gd name="connsiteX3" fmla="*/ 1572528 w 20143506"/>
              <a:gd name="connsiteY3" fmla="*/ 2634250 h 2641600"/>
              <a:gd name="connsiteX4" fmla="*/ 0 w 20143506"/>
              <a:gd name="connsiteY4" fmla="*/ 0 h 2641600"/>
              <a:gd name="connsiteX0" fmla="*/ 0 w 20143506"/>
              <a:gd name="connsiteY0" fmla="*/ 13230 h 2654830"/>
              <a:gd name="connsiteX1" fmla="*/ 16654103 w 20143506"/>
              <a:gd name="connsiteY1" fmla="*/ 0 h 2654830"/>
              <a:gd name="connsiteX2" fmla="*/ 20143506 w 20143506"/>
              <a:gd name="connsiteY2" fmla="*/ 2654830 h 2654830"/>
              <a:gd name="connsiteX3" fmla="*/ 1572528 w 20143506"/>
              <a:gd name="connsiteY3" fmla="*/ 2647480 h 2654830"/>
              <a:gd name="connsiteX4" fmla="*/ 0 w 20143506"/>
              <a:gd name="connsiteY4" fmla="*/ 13230 h 2654830"/>
              <a:gd name="connsiteX0" fmla="*/ 0 w 18239862"/>
              <a:gd name="connsiteY0" fmla="*/ 13230 h 2655933"/>
              <a:gd name="connsiteX1" fmla="*/ 16654103 w 18239862"/>
              <a:gd name="connsiteY1" fmla="*/ 0 h 2655933"/>
              <a:gd name="connsiteX2" fmla="*/ 18239862 w 18239862"/>
              <a:gd name="connsiteY2" fmla="*/ 2655933 h 2655933"/>
              <a:gd name="connsiteX3" fmla="*/ 1572528 w 18239862"/>
              <a:gd name="connsiteY3" fmla="*/ 2647480 h 2655933"/>
              <a:gd name="connsiteX4" fmla="*/ 0 w 18239862"/>
              <a:gd name="connsiteY4" fmla="*/ 13230 h 26559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39862" h="2655933">
                <a:moveTo>
                  <a:pt x="0" y="13230"/>
                </a:moveTo>
                <a:lnTo>
                  <a:pt x="16654103" y="0"/>
                </a:lnTo>
                <a:lnTo>
                  <a:pt x="18239862" y="2655933"/>
                </a:lnTo>
                <a:lnTo>
                  <a:pt x="1572528" y="2647480"/>
                </a:lnTo>
                <a:lnTo>
                  <a:pt x="0" y="13230"/>
                </a:lnTo>
                <a:close/>
              </a:path>
            </a:pathLst>
          </a:cu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45702" tIns="22851" rIns="45702" bIns="22851" rtlCol="0" anchor="ctr"/>
          <a:lstStyle/>
          <a:p>
            <a:pPr algn="ctr"/>
            <a:endParaRPr lang="en-US"/>
          </a:p>
        </p:txBody>
      </p:sp>
      <p:sp>
        <p:nvSpPr>
          <p:cNvPr id="8" name="Rectangle 6"/>
          <p:cNvSpPr/>
          <p:nvPr/>
        </p:nvSpPr>
        <p:spPr>
          <a:xfrm rot="18083416">
            <a:off x="6651867" y="3181185"/>
            <a:ext cx="8687569" cy="627677"/>
          </a:xfrm>
          <a:custGeom>
            <a:avLst/>
            <a:gdLst>
              <a:gd name="connsiteX0" fmla="*/ 0 w 20143506"/>
              <a:gd name="connsiteY0" fmla="*/ 0 h 2641600"/>
              <a:gd name="connsiteX1" fmla="*/ 20143506 w 20143506"/>
              <a:gd name="connsiteY1" fmla="*/ 0 h 2641600"/>
              <a:gd name="connsiteX2" fmla="*/ 20143506 w 20143506"/>
              <a:gd name="connsiteY2" fmla="*/ 2641600 h 2641600"/>
              <a:gd name="connsiteX3" fmla="*/ 0 w 20143506"/>
              <a:gd name="connsiteY3" fmla="*/ 2641600 h 2641600"/>
              <a:gd name="connsiteX4" fmla="*/ 0 w 20143506"/>
              <a:gd name="connsiteY4" fmla="*/ 0 h 2641600"/>
              <a:gd name="connsiteX0" fmla="*/ 0 w 20143506"/>
              <a:gd name="connsiteY0" fmla="*/ 0 h 2641600"/>
              <a:gd name="connsiteX1" fmla="*/ 20143506 w 20143506"/>
              <a:gd name="connsiteY1" fmla="*/ 0 h 2641600"/>
              <a:gd name="connsiteX2" fmla="*/ 20143506 w 20143506"/>
              <a:gd name="connsiteY2" fmla="*/ 2641600 h 2641600"/>
              <a:gd name="connsiteX3" fmla="*/ 1572528 w 20143506"/>
              <a:gd name="connsiteY3" fmla="*/ 2634250 h 2641600"/>
              <a:gd name="connsiteX4" fmla="*/ 0 w 20143506"/>
              <a:gd name="connsiteY4" fmla="*/ 0 h 2641600"/>
              <a:gd name="connsiteX0" fmla="*/ 0 w 20143506"/>
              <a:gd name="connsiteY0" fmla="*/ 13230 h 2654830"/>
              <a:gd name="connsiteX1" fmla="*/ 16654103 w 20143506"/>
              <a:gd name="connsiteY1" fmla="*/ 0 h 2654830"/>
              <a:gd name="connsiteX2" fmla="*/ 20143506 w 20143506"/>
              <a:gd name="connsiteY2" fmla="*/ 2654830 h 2654830"/>
              <a:gd name="connsiteX3" fmla="*/ 1572528 w 20143506"/>
              <a:gd name="connsiteY3" fmla="*/ 2647480 h 2654830"/>
              <a:gd name="connsiteX4" fmla="*/ 0 w 20143506"/>
              <a:gd name="connsiteY4" fmla="*/ 13230 h 2654830"/>
              <a:gd name="connsiteX0" fmla="*/ 0 w 18239862"/>
              <a:gd name="connsiteY0" fmla="*/ 13230 h 2655933"/>
              <a:gd name="connsiteX1" fmla="*/ 16654103 w 18239862"/>
              <a:gd name="connsiteY1" fmla="*/ 0 h 2655933"/>
              <a:gd name="connsiteX2" fmla="*/ 18239862 w 18239862"/>
              <a:gd name="connsiteY2" fmla="*/ 2655933 h 2655933"/>
              <a:gd name="connsiteX3" fmla="*/ 1572528 w 18239862"/>
              <a:gd name="connsiteY3" fmla="*/ 2647480 h 2655933"/>
              <a:gd name="connsiteX4" fmla="*/ 0 w 18239862"/>
              <a:gd name="connsiteY4" fmla="*/ 13230 h 2655933"/>
              <a:gd name="connsiteX0" fmla="*/ 0 w 17375137"/>
              <a:gd name="connsiteY0" fmla="*/ 13230 h 2647480"/>
              <a:gd name="connsiteX1" fmla="*/ 16654103 w 17375137"/>
              <a:gd name="connsiteY1" fmla="*/ 0 h 2647480"/>
              <a:gd name="connsiteX2" fmla="*/ 17375137 w 17375137"/>
              <a:gd name="connsiteY2" fmla="*/ 1189979 h 2647480"/>
              <a:gd name="connsiteX3" fmla="*/ 1572528 w 17375137"/>
              <a:gd name="connsiteY3" fmla="*/ 2647480 h 2647480"/>
              <a:gd name="connsiteX4" fmla="*/ 0 w 17375137"/>
              <a:gd name="connsiteY4" fmla="*/ 13230 h 2647480"/>
              <a:gd name="connsiteX0" fmla="*/ 0 w 17375137"/>
              <a:gd name="connsiteY0" fmla="*/ 13230 h 1255027"/>
              <a:gd name="connsiteX1" fmla="*/ 16654103 w 17375137"/>
              <a:gd name="connsiteY1" fmla="*/ 0 h 1255027"/>
              <a:gd name="connsiteX2" fmla="*/ 17375137 w 17375137"/>
              <a:gd name="connsiteY2" fmla="*/ 1189979 h 1255027"/>
              <a:gd name="connsiteX3" fmla="*/ 782405 w 17375137"/>
              <a:gd name="connsiteY3" fmla="*/ 1255027 h 1255027"/>
              <a:gd name="connsiteX4" fmla="*/ 0 w 17375137"/>
              <a:gd name="connsiteY4" fmla="*/ 13230 h 12550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75137" h="1255027">
                <a:moveTo>
                  <a:pt x="0" y="13230"/>
                </a:moveTo>
                <a:lnTo>
                  <a:pt x="16654103" y="0"/>
                </a:lnTo>
                <a:lnTo>
                  <a:pt x="17375137" y="1189979"/>
                </a:lnTo>
                <a:lnTo>
                  <a:pt x="782405" y="1255027"/>
                </a:lnTo>
                <a:lnTo>
                  <a:pt x="0" y="13230"/>
                </a:lnTo>
                <a:close/>
              </a:path>
            </a:pathLst>
          </a:cu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lIns="45702" tIns="22851" rIns="45702" bIns="22851" rtlCol="0" anchor="ctr"/>
          <a:lstStyle/>
          <a:p>
            <a:pPr algn="ctr"/>
            <a:endParaRPr lang="en-US"/>
          </a:p>
        </p:txBody>
      </p:sp>
      <p:sp>
        <p:nvSpPr>
          <p:cNvPr id="9" name="Text Placeholder 2"/>
          <p:cNvSpPr>
            <a:spLocks noGrp="1"/>
          </p:cNvSpPr>
          <p:nvPr>
            <p:ph type="body" sz="quarter" idx="16" hasCustomPrompt="1"/>
          </p:nvPr>
        </p:nvSpPr>
        <p:spPr>
          <a:xfrm>
            <a:off x="768357" y="3755679"/>
            <a:ext cx="6396310" cy="1108422"/>
          </a:xfrm>
          <a:prstGeom prst="rect">
            <a:avLst/>
          </a:prstGeom>
        </p:spPr>
        <p:txBody>
          <a:bodyPr vert="horz" lIns="0" tIns="60926" rIns="0" bIns="60926"/>
          <a:lstStyle>
            <a:lvl1pPr marL="0" indent="0" algn="l">
              <a:lnSpc>
                <a:spcPct val="150000"/>
              </a:lnSpc>
              <a:spcBef>
                <a:spcPts val="0"/>
              </a:spcBef>
              <a:buNone/>
              <a:defRPr sz="1200">
                <a:solidFill>
                  <a:schemeClr val="bg1"/>
                </a:solidFill>
                <a:latin typeface="Lato Regular"/>
                <a:cs typeface="Lato Regular"/>
              </a:defRPr>
            </a:lvl1pPr>
          </a:lstStyle>
          <a:p>
            <a:pPr lvl="0"/>
            <a:r>
              <a:rPr lang="en-US" dirty="0" err="1" smtClean="0"/>
              <a:t>Donec</a:t>
            </a:r>
            <a:r>
              <a:rPr lang="en-US" dirty="0" smtClean="0"/>
              <a:t> </a:t>
            </a:r>
            <a:r>
              <a:rPr lang="en-US" dirty="0" err="1" smtClean="0"/>
              <a:t>vel</a:t>
            </a:r>
            <a:r>
              <a:rPr lang="en-US" dirty="0" smtClean="0"/>
              <a:t> </a:t>
            </a:r>
            <a:r>
              <a:rPr lang="en-US" dirty="0" err="1" smtClean="0"/>
              <a:t>nisl</a:t>
            </a:r>
            <a:r>
              <a:rPr lang="en-US" dirty="0" smtClean="0"/>
              <a:t> </a:t>
            </a:r>
            <a:r>
              <a:rPr lang="en-US" dirty="0" err="1" smtClean="0"/>
              <a:t>nec</a:t>
            </a:r>
            <a:r>
              <a:rPr lang="en-US" dirty="0" smtClean="0"/>
              <a:t> </a:t>
            </a:r>
            <a:r>
              <a:rPr lang="en-US" dirty="0" err="1" smtClean="0"/>
              <a:t>risus</a:t>
            </a:r>
            <a:r>
              <a:rPr lang="en-US" dirty="0" smtClean="0"/>
              <a:t> </a:t>
            </a:r>
            <a:r>
              <a:rPr lang="en-US" dirty="0" err="1" smtClean="0"/>
              <a:t>vulputate</a:t>
            </a:r>
            <a:r>
              <a:rPr lang="en-US" dirty="0" smtClean="0"/>
              <a:t> </a:t>
            </a:r>
            <a:r>
              <a:rPr lang="en-US" dirty="0" err="1" smtClean="0"/>
              <a:t>placerat</a:t>
            </a:r>
            <a:r>
              <a:rPr lang="en-US" dirty="0" smtClean="0"/>
              <a:t> in at ligula. </a:t>
            </a:r>
            <a:r>
              <a:rPr lang="en-US" dirty="0" err="1" smtClean="0"/>
              <a:t>Donec</a:t>
            </a:r>
            <a:r>
              <a:rPr lang="en-US" dirty="0" smtClean="0"/>
              <a:t> </a:t>
            </a:r>
            <a:r>
              <a:rPr lang="en-US" dirty="0" err="1" smtClean="0"/>
              <a:t>auctor</a:t>
            </a:r>
            <a:r>
              <a:rPr lang="en-US" dirty="0" smtClean="0"/>
              <a:t> magna </a:t>
            </a:r>
            <a:r>
              <a:rPr lang="en-US" dirty="0" err="1" smtClean="0"/>
              <a:t>nec</a:t>
            </a:r>
            <a:r>
              <a:rPr lang="en-US" dirty="0" smtClean="0"/>
              <a:t> lacus </a:t>
            </a:r>
            <a:r>
              <a:rPr lang="en-US" dirty="0" err="1" smtClean="0"/>
              <a:t>porttitor</a:t>
            </a:r>
            <a:r>
              <a:rPr lang="en-US" dirty="0" smtClean="0"/>
              <a:t> </a:t>
            </a:r>
            <a:r>
              <a:rPr lang="en-US" dirty="0" err="1" smtClean="0"/>
              <a:t>hendrerit</a:t>
            </a:r>
            <a:r>
              <a:rPr lang="en-US" dirty="0" smtClean="0"/>
              <a:t>. In </a:t>
            </a:r>
            <a:r>
              <a:rPr lang="en-US" dirty="0" err="1" smtClean="0"/>
              <a:t>pulvinar</a:t>
            </a:r>
            <a:r>
              <a:rPr lang="en-US" dirty="0" smtClean="0"/>
              <a:t> quam vitae </a:t>
            </a:r>
            <a:r>
              <a:rPr lang="en-US" dirty="0" err="1" smtClean="0"/>
              <a:t>pellentesque</a:t>
            </a:r>
            <a:r>
              <a:rPr lang="en-US" dirty="0" smtClean="0"/>
              <a:t> </a:t>
            </a:r>
            <a:r>
              <a:rPr lang="en-US" dirty="0" err="1" smtClean="0"/>
              <a:t>aliquam</a:t>
            </a:r>
            <a:r>
              <a:rPr lang="en-US" dirty="0" smtClean="0"/>
              <a:t>. </a:t>
            </a:r>
            <a:r>
              <a:rPr lang="en-US" dirty="0" err="1" smtClean="0"/>
              <a:t>Fusce</a:t>
            </a:r>
            <a:r>
              <a:rPr lang="en-US" dirty="0" smtClean="0"/>
              <a:t> </a:t>
            </a:r>
            <a:r>
              <a:rPr lang="en-US" dirty="0" err="1" smtClean="0"/>
              <a:t>venenatis</a:t>
            </a:r>
            <a:r>
              <a:rPr lang="en-US" dirty="0" smtClean="0"/>
              <a:t> </a:t>
            </a:r>
            <a:r>
              <a:rPr lang="en-US" dirty="0" err="1" smtClean="0"/>
              <a:t>lorem</a:t>
            </a:r>
            <a:r>
              <a:rPr lang="en-US" dirty="0" smtClean="0"/>
              <a:t> </a:t>
            </a:r>
            <a:r>
              <a:rPr lang="en-US" dirty="0" err="1" smtClean="0"/>
              <a:t>faucibus</a:t>
            </a:r>
            <a:r>
              <a:rPr lang="en-US" dirty="0" smtClean="0"/>
              <a:t>, </a:t>
            </a:r>
            <a:r>
              <a:rPr lang="en-US" dirty="0" err="1" smtClean="0"/>
              <a:t>commodo</a:t>
            </a:r>
            <a:r>
              <a:rPr lang="en-US" dirty="0" smtClean="0"/>
              <a:t> magna </a:t>
            </a:r>
            <a:r>
              <a:rPr lang="en-US" dirty="0" err="1" smtClean="0"/>
              <a:t>eget</a:t>
            </a:r>
            <a:r>
              <a:rPr lang="en-US" dirty="0" smtClean="0"/>
              <a:t>, </a:t>
            </a:r>
            <a:r>
              <a:rPr lang="en-US" dirty="0" err="1" smtClean="0"/>
              <a:t>egestas</a:t>
            </a:r>
            <a:r>
              <a:rPr lang="en-US" dirty="0" smtClean="0"/>
              <a:t> </a:t>
            </a:r>
            <a:r>
              <a:rPr lang="en-US" dirty="0" err="1" smtClean="0"/>
              <a:t>orci</a:t>
            </a:r>
            <a:r>
              <a:rPr lang="en-US" dirty="0" smtClean="0"/>
              <a:t>. </a:t>
            </a:r>
            <a:r>
              <a:rPr lang="en-US" dirty="0" err="1" smtClean="0"/>
              <a:t>Nullam</a:t>
            </a:r>
            <a:r>
              <a:rPr lang="en-US" dirty="0" smtClean="0"/>
              <a:t> at </a:t>
            </a:r>
            <a:r>
              <a:rPr lang="en-US" dirty="0" err="1" smtClean="0"/>
              <a:t>risus</a:t>
            </a:r>
            <a:r>
              <a:rPr lang="en-US" dirty="0" smtClean="0"/>
              <a:t> </a:t>
            </a:r>
            <a:r>
              <a:rPr lang="en-US" dirty="0" err="1" smtClean="0"/>
              <a:t>congue</a:t>
            </a:r>
            <a:r>
              <a:rPr lang="en-US" dirty="0" smtClean="0"/>
              <a:t>, </a:t>
            </a:r>
            <a:r>
              <a:rPr lang="en-US" dirty="0" err="1" smtClean="0"/>
              <a:t>hendrerit</a:t>
            </a:r>
            <a:r>
              <a:rPr lang="en-US" dirty="0" smtClean="0"/>
              <a:t>.</a:t>
            </a:r>
            <a:endParaRPr lang="en-US" dirty="0"/>
          </a:p>
        </p:txBody>
      </p:sp>
    </p:spTree>
    <p:extLst>
      <p:ext uri="{BB962C8B-B14F-4D97-AF65-F5344CB8AC3E}">
        <p14:creationId xmlns:p14="http://schemas.microsoft.com/office/powerpoint/2010/main" val="3568148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400"/>
                                        <p:tgtEl>
                                          <p:spTgt spid="5">
                                            <p:txEl>
                                              <p:pRg st="0" end="0"/>
                                            </p:txEl>
                                          </p:spTgt>
                                        </p:tgtEl>
                                      </p:cBhvr>
                                    </p:animEffect>
                                    <p:anim calcmode="lin" valueType="num">
                                      <p:cBhvr>
                                        <p:cTn id="8" dur="4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5">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10" presetClass="entr" presetSubtype="0" fill="hold" grpId="0" nodeType="withEffect">
                                  <p:stCondLst>
                                    <p:cond delay="800"/>
                                  </p:stCondLst>
                                  <p:childTnLst>
                                    <p:set>
                                      <p:cBhvr>
                                        <p:cTn id="16" dur="1" fill="hold">
                                          <p:stCondLst>
                                            <p:cond delay="0"/>
                                          </p:stCondLst>
                                        </p:cTn>
                                        <p:tgtEl>
                                          <p:spTgt spid="9">
                                            <p:txEl>
                                              <p:pRg st="0" end="0"/>
                                            </p:txEl>
                                          </p:spTgt>
                                        </p:tgtEl>
                                        <p:attrNameLst>
                                          <p:attrName>style.visibility</p:attrName>
                                        </p:attrNameLst>
                                      </p:cBhvr>
                                      <p:to>
                                        <p:strVal val="visible"/>
                                      </p:to>
                                    </p:set>
                                    <p:animEffect transition="in" filter="fade">
                                      <p:cBhvr>
                                        <p:cTn id="17"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tmplLst>
          <p:tmpl lvl="1">
            <p:tnLst>
              <p:par>
                <p:cTn presetID="42" presetClass="entr" presetSubtype="0" fill="hold" nodeType="withEffect">
                  <p:stCondLst>
                    <p:cond delay="200"/>
                  </p:stCondLst>
                  <p:childTnLst>
                    <p:set>
                      <p:cBhvr>
                        <p:cTn dur="1" fill="hold">
                          <p:stCondLst>
                            <p:cond delay="0"/>
                          </p:stCondLst>
                        </p:cTn>
                        <p:tgtEl>
                          <p:spTgt spid="5"/>
                        </p:tgtEl>
                        <p:attrNameLst>
                          <p:attrName>style.visibility</p:attrName>
                        </p:attrNameLst>
                      </p:cBhvr>
                      <p:to>
                        <p:strVal val="visible"/>
                      </p:to>
                    </p:set>
                    <p:animEffect transition="in" filter="fade">
                      <p:cBhvr>
                        <p:cTn dur="400"/>
                        <p:tgtEl>
                          <p:spTgt spid="5"/>
                        </p:tgtEl>
                      </p:cBhvr>
                    </p:animEffect>
                    <p:anim calcmode="lin" valueType="num">
                      <p:cBhvr>
                        <p:cTn dur="400" fill="hold"/>
                        <p:tgtEl>
                          <p:spTgt spid="5"/>
                        </p:tgtEl>
                        <p:attrNameLst>
                          <p:attrName>ppt_x</p:attrName>
                        </p:attrNameLst>
                      </p:cBhvr>
                      <p:tavLst>
                        <p:tav tm="0">
                          <p:val>
                            <p:strVal val="#ppt_x"/>
                          </p:val>
                        </p:tav>
                        <p:tav tm="100000">
                          <p:val>
                            <p:strVal val="#ppt_x"/>
                          </p:val>
                        </p:tav>
                      </p:tavLst>
                    </p:anim>
                    <p:anim calcmode="lin" valueType="num">
                      <p:cBhvr>
                        <p:cTn dur="400" fill="hold"/>
                        <p:tgtEl>
                          <p:spTgt spid="5"/>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10" presetClass="entr" presetSubtype="0" fill="hold" nodeType="withEffect">
                  <p:stCondLst>
                    <p:cond delay="8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CONTACT Section Break">
    <p:bg>
      <p:bgPr>
        <a:solidFill>
          <a:srgbClr val="92D050"/>
        </a:solidFill>
        <a:effectLst/>
      </p:bgPr>
    </p:bg>
    <p:spTree>
      <p:nvGrpSpPr>
        <p:cNvPr id="1" name=""/>
        <p:cNvGrpSpPr/>
        <p:nvPr/>
      </p:nvGrpSpPr>
      <p:grpSpPr>
        <a:xfrm>
          <a:off x="0" y="0"/>
          <a:ext cx="0" cy="0"/>
          <a:chOff x="0" y="0"/>
          <a:chExt cx="0" cy="0"/>
        </a:xfrm>
      </p:grpSpPr>
      <p:sp>
        <p:nvSpPr>
          <p:cNvPr id="19" name="Text Placeholder 18"/>
          <p:cNvSpPr>
            <a:spLocks noGrp="1"/>
          </p:cNvSpPr>
          <p:nvPr>
            <p:ph type="body" sz="quarter" idx="10" hasCustomPrompt="1"/>
          </p:nvPr>
        </p:nvSpPr>
        <p:spPr>
          <a:xfrm>
            <a:off x="4328683" y="3004602"/>
            <a:ext cx="3519917" cy="914400"/>
          </a:xfrm>
        </p:spPr>
        <p:txBody>
          <a:bodyPr>
            <a:normAutofit/>
          </a:bodyPr>
          <a:lstStyle>
            <a:lvl1pPr marL="0" indent="0" algn="ctr">
              <a:buNone/>
              <a:defRPr sz="6000" b="0" spc="-150">
                <a:solidFill>
                  <a:schemeClr val="bg1"/>
                </a:solidFill>
                <a:latin typeface="Georgia" panose="02040502050405020303" pitchFamily="18" charset="0"/>
              </a:defRPr>
            </a:lvl1pPr>
          </a:lstStyle>
          <a:p>
            <a:pPr lvl="0"/>
            <a:r>
              <a:rPr lang="en-US" dirty="0" smtClean="0"/>
              <a:t>Contact</a:t>
            </a:r>
            <a:endParaRPr lang="en-US" dirty="0"/>
          </a:p>
        </p:txBody>
      </p:sp>
      <p:sp>
        <p:nvSpPr>
          <p:cNvPr id="16" name="Oval 15"/>
          <p:cNvSpPr/>
          <p:nvPr/>
        </p:nvSpPr>
        <p:spPr>
          <a:xfrm>
            <a:off x="7901418"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17" name="Oval 16"/>
          <p:cNvSpPr/>
          <p:nvPr/>
        </p:nvSpPr>
        <p:spPr>
          <a:xfrm>
            <a:off x="4077232"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Tree>
    <p:extLst>
      <p:ext uri="{BB962C8B-B14F-4D97-AF65-F5344CB8AC3E}">
        <p14:creationId xmlns:p14="http://schemas.microsoft.com/office/powerpoint/2010/main" val="3725265400"/>
      </p:ext>
    </p:extLst>
  </p:cSld>
  <p:clrMapOvr>
    <a:masterClrMapping/>
  </p:clrMapOvr>
  <p:transition spd="slow">
    <p:push/>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ABOUT Section Break">
    <p:bg>
      <p:bgPr>
        <a:solidFill>
          <a:srgbClr val="0070C0"/>
        </a:solidFill>
        <a:effectLst/>
      </p:bgPr>
    </p:bg>
    <p:spTree>
      <p:nvGrpSpPr>
        <p:cNvPr id="1" name=""/>
        <p:cNvGrpSpPr/>
        <p:nvPr/>
      </p:nvGrpSpPr>
      <p:grpSpPr>
        <a:xfrm>
          <a:off x="0" y="0"/>
          <a:ext cx="0" cy="0"/>
          <a:chOff x="0" y="0"/>
          <a:chExt cx="0" cy="0"/>
        </a:xfrm>
      </p:grpSpPr>
      <p:sp>
        <p:nvSpPr>
          <p:cNvPr id="19" name="Text Placeholder 18"/>
          <p:cNvSpPr>
            <a:spLocks noGrp="1"/>
          </p:cNvSpPr>
          <p:nvPr>
            <p:ph type="body" sz="quarter" idx="10" hasCustomPrompt="1"/>
          </p:nvPr>
        </p:nvSpPr>
        <p:spPr>
          <a:xfrm>
            <a:off x="4328683" y="3004602"/>
            <a:ext cx="3519917" cy="914400"/>
          </a:xfrm>
        </p:spPr>
        <p:txBody>
          <a:bodyPr>
            <a:normAutofit/>
          </a:bodyPr>
          <a:lstStyle>
            <a:lvl1pPr marL="0" indent="0" algn="ctr">
              <a:buNone/>
              <a:defRPr sz="6000" b="0" spc="-150">
                <a:solidFill>
                  <a:schemeClr val="bg1"/>
                </a:solidFill>
                <a:latin typeface="Georgia" panose="02040502050405020303" pitchFamily="18" charset="0"/>
              </a:defRPr>
            </a:lvl1pPr>
          </a:lstStyle>
          <a:p>
            <a:pPr lvl="0"/>
            <a:r>
              <a:rPr lang="en-US" dirty="0" smtClean="0"/>
              <a:t>About</a:t>
            </a:r>
            <a:endParaRPr lang="en-US" dirty="0"/>
          </a:p>
        </p:txBody>
      </p:sp>
      <p:sp>
        <p:nvSpPr>
          <p:cNvPr id="16" name="Oval 15"/>
          <p:cNvSpPr/>
          <p:nvPr/>
        </p:nvSpPr>
        <p:spPr>
          <a:xfrm>
            <a:off x="7901418"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17" name="Oval 16"/>
          <p:cNvSpPr/>
          <p:nvPr/>
        </p:nvSpPr>
        <p:spPr>
          <a:xfrm>
            <a:off x="4077232"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Tree>
    <p:extLst>
      <p:ext uri="{BB962C8B-B14F-4D97-AF65-F5344CB8AC3E}">
        <p14:creationId xmlns:p14="http://schemas.microsoft.com/office/powerpoint/2010/main" val="347327840"/>
      </p:ext>
    </p:extLst>
  </p:cSld>
  <p:clrMapOvr>
    <a:masterClrMapping/>
  </p:clrMapOvr>
  <p:transition spd="slow">
    <p:push/>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TEAM Section Break">
    <p:bg>
      <p:bgPr>
        <a:solidFill>
          <a:srgbClr val="CC00CC"/>
        </a:solidFill>
        <a:effectLst/>
      </p:bgPr>
    </p:bg>
    <p:spTree>
      <p:nvGrpSpPr>
        <p:cNvPr id="1" name=""/>
        <p:cNvGrpSpPr/>
        <p:nvPr/>
      </p:nvGrpSpPr>
      <p:grpSpPr>
        <a:xfrm>
          <a:off x="0" y="0"/>
          <a:ext cx="0" cy="0"/>
          <a:chOff x="0" y="0"/>
          <a:chExt cx="0" cy="0"/>
        </a:xfrm>
      </p:grpSpPr>
      <p:sp>
        <p:nvSpPr>
          <p:cNvPr id="19" name="Text Placeholder 18"/>
          <p:cNvSpPr>
            <a:spLocks noGrp="1"/>
          </p:cNvSpPr>
          <p:nvPr>
            <p:ph type="body" sz="quarter" idx="10" hasCustomPrompt="1"/>
          </p:nvPr>
        </p:nvSpPr>
        <p:spPr>
          <a:xfrm>
            <a:off x="4328683" y="3004602"/>
            <a:ext cx="3519917" cy="914400"/>
          </a:xfrm>
        </p:spPr>
        <p:txBody>
          <a:bodyPr>
            <a:normAutofit/>
          </a:bodyPr>
          <a:lstStyle>
            <a:lvl1pPr marL="0" indent="0" algn="ctr">
              <a:buNone/>
              <a:defRPr sz="6000" b="0" spc="-150">
                <a:solidFill>
                  <a:schemeClr val="bg1"/>
                </a:solidFill>
                <a:latin typeface="Georgia" panose="02040502050405020303" pitchFamily="18" charset="0"/>
              </a:defRPr>
            </a:lvl1pPr>
          </a:lstStyle>
          <a:p>
            <a:pPr lvl="0"/>
            <a:r>
              <a:rPr lang="en-US" dirty="0" smtClean="0"/>
              <a:t>Team</a:t>
            </a:r>
            <a:endParaRPr lang="en-US" dirty="0"/>
          </a:p>
        </p:txBody>
      </p:sp>
      <p:sp>
        <p:nvSpPr>
          <p:cNvPr id="16" name="Oval 15"/>
          <p:cNvSpPr/>
          <p:nvPr/>
        </p:nvSpPr>
        <p:spPr>
          <a:xfrm>
            <a:off x="7901418"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17" name="Oval 16"/>
          <p:cNvSpPr/>
          <p:nvPr/>
        </p:nvSpPr>
        <p:spPr>
          <a:xfrm>
            <a:off x="4077232"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Tree>
    <p:extLst>
      <p:ext uri="{BB962C8B-B14F-4D97-AF65-F5344CB8AC3E}">
        <p14:creationId xmlns:p14="http://schemas.microsoft.com/office/powerpoint/2010/main" val="4174206955"/>
      </p:ext>
    </p:extLst>
  </p:cSld>
  <p:clrMapOvr>
    <a:masterClrMapping/>
  </p:clrMapOvr>
  <p:transition spd="slow">
    <p:push/>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SKILLS Section Break">
    <p:bg>
      <p:bgPr>
        <a:solidFill>
          <a:srgbClr val="7030A0"/>
        </a:solidFill>
        <a:effectLst/>
      </p:bgPr>
    </p:bg>
    <p:spTree>
      <p:nvGrpSpPr>
        <p:cNvPr id="1" name=""/>
        <p:cNvGrpSpPr/>
        <p:nvPr/>
      </p:nvGrpSpPr>
      <p:grpSpPr>
        <a:xfrm>
          <a:off x="0" y="0"/>
          <a:ext cx="0" cy="0"/>
          <a:chOff x="0" y="0"/>
          <a:chExt cx="0" cy="0"/>
        </a:xfrm>
      </p:grpSpPr>
      <p:sp>
        <p:nvSpPr>
          <p:cNvPr id="19" name="Text Placeholder 18"/>
          <p:cNvSpPr>
            <a:spLocks noGrp="1"/>
          </p:cNvSpPr>
          <p:nvPr>
            <p:ph type="body" sz="quarter" idx="10" hasCustomPrompt="1"/>
          </p:nvPr>
        </p:nvSpPr>
        <p:spPr>
          <a:xfrm>
            <a:off x="4328683" y="3004602"/>
            <a:ext cx="3519917" cy="914400"/>
          </a:xfrm>
        </p:spPr>
        <p:txBody>
          <a:bodyPr>
            <a:normAutofit/>
          </a:bodyPr>
          <a:lstStyle>
            <a:lvl1pPr marL="0" indent="0" algn="ctr">
              <a:buNone/>
              <a:defRPr sz="6000" b="0" spc="-150">
                <a:solidFill>
                  <a:schemeClr val="bg1"/>
                </a:solidFill>
                <a:latin typeface="Georgia" panose="02040502050405020303" pitchFamily="18" charset="0"/>
              </a:defRPr>
            </a:lvl1pPr>
          </a:lstStyle>
          <a:p>
            <a:pPr lvl="0"/>
            <a:r>
              <a:rPr lang="en-US" dirty="0" smtClean="0"/>
              <a:t>Skills</a:t>
            </a:r>
            <a:endParaRPr lang="en-US" dirty="0"/>
          </a:p>
        </p:txBody>
      </p:sp>
      <p:sp>
        <p:nvSpPr>
          <p:cNvPr id="16" name="Oval 15"/>
          <p:cNvSpPr/>
          <p:nvPr/>
        </p:nvSpPr>
        <p:spPr>
          <a:xfrm>
            <a:off x="7901418"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17" name="Oval 16"/>
          <p:cNvSpPr/>
          <p:nvPr/>
        </p:nvSpPr>
        <p:spPr>
          <a:xfrm>
            <a:off x="4077232"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Tree>
    <p:extLst>
      <p:ext uri="{BB962C8B-B14F-4D97-AF65-F5344CB8AC3E}">
        <p14:creationId xmlns:p14="http://schemas.microsoft.com/office/powerpoint/2010/main" val="4178730568"/>
      </p:ext>
    </p:extLst>
  </p:cSld>
  <p:clrMapOvr>
    <a:masterClrMapping/>
  </p:clrMapOvr>
  <p:transition spd="slow">
    <p:push/>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292A0EA-642E-4ED5-842C-DB40BA8786CA}" type="datetimeFigureOut">
              <a:rPr lang="en-US" smtClean="0"/>
              <a:t>9/3/2015</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BCD37E41-AA6E-4978-8477-FA029C8AC332}" type="slidenum">
              <a:rPr lang="en-US" smtClean="0"/>
              <a:t>‹#›</a:t>
            </a:fld>
            <a:endParaRPr lang="en-US"/>
          </a:p>
        </p:txBody>
      </p:sp>
    </p:spTree>
    <p:extLst>
      <p:ext uri="{BB962C8B-B14F-4D97-AF65-F5344CB8AC3E}">
        <p14:creationId xmlns:p14="http://schemas.microsoft.com/office/powerpoint/2010/main" val="211030492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GALLERY Section Break">
    <p:bg>
      <p:bgPr>
        <a:solidFill>
          <a:srgbClr val="FF0000"/>
        </a:solidFill>
        <a:effectLst/>
      </p:bgPr>
    </p:bg>
    <p:spTree>
      <p:nvGrpSpPr>
        <p:cNvPr id="1" name=""/>
        <p:cNvGrpSpPr/>
        <p:nvPr/>
      </p:nvGrpSpPr>
      <p:grpSpPr>
        <a:xfrm>
          <a:off x="0" y="0"/>
          <a:ext cx="0" cy="0"/>
          <a:chOff x="0" y="0"/>
          <a:chExt cx="0" cy="0"/>
        </a:xfrm>
      </p:grpSpPr>
      <p:sp>
        <p:nvSpPr>
          <p:cNvPr id="19" name="Text Placeholder 18"/>
          <p:cNvSpPr>
            <a:spLocks noGrp="1"/>
          </p:cNvSpPr>
          <p:nvPr>
            <p:ph type="body" sz="quarter" idx="10" hasCustomPrompt="1"/>
          </p:nvPr>
        </p:nvSpPr>
        <p:spPr>
          <a:xfrm>
            <a:off x="4328683" y="3004602"/>
            <a:ext cx="3519917" cy="914400"/>
          </a:xfrm>
        </p:spPr>
        <p:txBody>
          <a:bodyPr>
            <a:normAutofit/>
          </a:bodyPr>
          <a:lstStyle>
            <a:lvl1pPr marL="0" indent="0" algn="ctr">
              <a:buNone/>
              <a:defRPr sz="6000" b="0" spc="-150">
                <a:solidFill>
                  <a:schemeClr val="bg1"/>
                </a:solidFill>
                <a:latin typeface="Georgia" panose="02040502050405020303" pitchFamily="18" charset="0"/>
              </a:defRPr>
            </a:lvl1pPr>
          </a:lstStyle>
          <a:p>
            <a:pPr lvl="0"/>
            <a:r>
              <a:rPr lang="en-US" dirty="0" smtClean="0"/>
              <a:t>Portfolio</a:t>
            </a:r>
            <a:endParaRPr lang="en-US" dirty="0"/>
          </a:p>
        </p:txBody>
      </p:sp>
      <p:sp>
        <p:nvSpPr>
          <p:cNvPr id="16" name="Oval 15"/>
          <p:cNvSpPr/>
          <p:nvPr/>
        </p:nvSpPr>
        <p:spPr>
          <a:xfrm>
            <a:off x="7901418"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17" name="Oval 16"/>
          <p:cNvSpPr/>
          <p:nvPr/>
        </p:nvSpPr>
        <p:spPr>
          <a:xfrm>
            <a:off x="4077232"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Tree>
    <p:extLst>
      <p:ext uri="{BB962C8B-B14F-4D97-AF65-F5344CB8AC3E}">
        <p14:creationId xmlns:p14="http://schemas.microsoft.com/office/powerpoint/2010/main" val="2127072585"/>
      </p:ext>
    </p:extLst>
  </p:cSld>
  <p:clrMapOvr>
    <a:masterClrMapping/>
  </p:clrMapOvr>
  <p:transition spd="slow">
    <p:push/>
  </p:transition>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MARKETING Section Break">
    <p:bg>
      <p:bgPr>
        <a:solidFill>
          <a:srgbClr val="FF33CC"/>
        </a:solidFill>
        <a:effectLst/>
      </p:bgPr>
    </p:bg>
    <p:spTree>
      <p:nvGrpSpPr>
        <p:cNvPr id="1" name=""/>
        <p:cNvGrpSpPr/>
        <p:nvPr/>
      </p:nvGrpSpPr>
      <p:grpSpPr>
        <a:xfrm>
          <a:off x="0" y="0"/>
          <a:ext cx="0" cy="0"/>
          <a:chOff x="0" y="0"/>
          <a:chExt cx="0" cy="0"/>
        </a:xfrm>
      </p:grpSpPr>
      <p:sp>
        <p:nvSpPr>
          <p:cNvPr id="19" name="Text Placeholder 18"/>
          <p:cNvSpPr>
            <a:spLocks noGrp="1"/>
          </p:cNvSpPr>
          <p:nvPr>
            <p:ph type="body" sz="quarter" idx="10" hasCustomPrompt="1"/>
          </p:nvPr>
        </p:nvSpPr>
        <p:spPr>
          <a:xfrm>
            <a:off x="4328683" y="3004602"/>
            <a:ext cx="3519917" cy="914400"/>
          </a:xfrm>
        </p:spPr>
        <p:txBody>
          <a:bodyPr>
            <a:normAutofit/>
          </a:bodyPr>
          <a:lstStyle>
            <a:lvl1pPr marL="0" indent="0" algn="ctr">
              <a:buNone/>
              <a:defRPr sz="6000" b="0" spc="-150">
                <a:solidFill>
                  <a:schemeClr val="bg1"/>
                </a:solidFill>
                <a:latin typeface="Georgia" panose="02040502050405020303" pitchFamily="18" charset="0"/>
              </a:defRPr>
            </a:lvl1pPr>
          </a:lstStyle>
          <a:p>
            <a:pPr lvl="0"/>
            <a:r>
              <a:rPr lang="en-US" dirty="0" smtClean="0"/>
              <a:t>Process</a:t>
            </a:r>
            <a:endParaRPr lang="en-US" dirty="0"/>
          </a:p>
        </p:txBody>
      </p:sp>
      <p:sp>
        <p:nvSpPr>
          <p:cNvPr id="16" name="Oval 15"/>
          <p:cNvSpPr/>
          <p:nvPr/>
        </p:nvSpPr>
        <p:spPr>
          <a:xfrm>
            <a:off x="7901418"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17" name="Oval 16"/>
          <p:cNvSpPr/>
          <p:nvPr/>
        </p:nvSpPr>
        <p:spPr>
          <a:xfrm>
            <a:off x="4077232"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Tree>
    <p:extLst>
      <p:ext uri="{BB962C8B-B14F-4D97-AF65-F5344CB8AC3E}">
        <p14:creationId xmlns:p14="http://schemas.microsoft.com/office/powerpoint/2010/main" val="923594702"/>
      </p:ext>
    </p:extLst>
  </p:cSld>
  <p:clrMapOvr>
    <a:masterClrMapping/>
  </p:clrMapOvr>
  <p:transition spd="slow">
    <p:push/>
  </p:transition>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BLANK WHITE">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34528362"/>
      </p:ext>
    </p:extLst>
  </p:cSld>
  <p:clrMapOvr>
    <a:masterClrMapping/>
  </p:clrMapOvr>
  <p:transition spd="slow">
    <p:push/>
  </p:transition>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Blank with Title">
    <p:spTree>
      <p:nvGrpSpPr>
        <p:cNvPr id="1" name=""/>
        <p:cNvGrpSpPr/>
        <p:nvPr/>
      </p:nvGrpSpPr>
      <p:grpSpPr>
        <a:xfrm>
          <a:off x="0" y="0"/>
          <a:ext cx="0" cy="0"/>
          <a:chOff x="0" y="0"/>
          <a:chExt cx="0" cy="0"/>
        </a:xfrm>
      </p:grpSpPr>
      <p:sp>
        <p:nvSpPr>
          <p:cNvPr id="3" name="Text Placeholder 7"/>
          <p:cNvSpPr>
            <a:spLocks noGrp="1"/>
          </p:cNvSpPr>
          <p:nvPr>
            <p:ph type="body" sz="quarter" idx="18" hasCustomPrompt="1"/>
          </p:nvPr>
        </p:nvSpPr>
        <p:spPr>
          <a:xfrm>
            <a:off x="768358" y="732932"/>
            <a:ext cx="10714567" cy="431780"/>
          </a:xfrm>
          <a:prstGeom prst="rect">
            <a:avLst/>
          </a:prstGeom>
        </p:spPr>
        <p:txBody>
          <a:bodyPr vert="horz" lIns="0" tIns="51921" rIns="0" bIns="51921" anchor="ctr">
            <a:noAutofit/>
          </a:bodyPr>
          <a:lstStyle>
            <a:lvl1pPr marL="0" indent="0" algn="ctr">
              <a:lnSpc>
                <a:spcPct val="100000"/>
              </a:lnSpc>
              <a:spcBef>
                <a:spcPts val="0"/>
              </a:spcBef>
              <a:buNone/>
              <a:defRPr sz="4270" b="1" baseline="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s-ES_tradnl" dirty="0" err="1" smtClean="0"/>
              <a:t>Numeric</a:t>
            </a:r>
            <a:r>
              <a:rPr lang="es-ES_tradnl" dirty="0" smtClean="0"/>
              <a:t> </a:t>
            </a:r>
            <a:r>
              <a:rPr lang="es-ES_tradnl" dirty="0" err="1" smtClean="0"/>
              <a:t>List</a:t>
            </a:r>
            <a:r>
              <a:rPr lang="es-ES_tradnl" dirty="0" smtClean="0"/>
              <a:t> </a:t>
            </a:r>
            <a:r>
              <a:rPr lang="es-ES_tradnl" dirty="0" err="1" smtClean="0"/>
              <a:t>Example</a:t>
            </a:r>
            <a:endParaRPr lang="es-ES_tradnl" dirty="0" smtClean="0"/>
          </a:p>
        </p:txBody>
      </p:sp>
      <p:sp>
        <p:nvSpPr>
          <p:cNvPr id="4" name="Text Placeholder 7"/>
          <p:cNvSpPr>
            <a:spLocks noGrp="1"/>
          </p:cNvSpPr>
          <p:nvPr>
            <p:ph type="body" sz="quarter" idx="19" hasCustomPrompt="1"/>
          </p:nvPr>
        </p:nvSpPr>
        <p:spPr>
          <a:xfrm>
            <a:off x="768357" y="1261241"/>
            <a:ext cx="10714567" cy="228451"/>
          </a:xfrm>
          <a:prstGeom prst="rect">
            <a:avLst/>
          </a:prstGeom>
        </p:spPr>
        <p:txBody>
          <a:bodyPr vert="horz" lIns="0" tIns="51921" rIns="0" bIns="51921" anchor="ctr">
            <a:noAutofit/>
          </a:bodyPr>
          <a:lstStyle>
            <a:lvl1pPr marL="0" marR="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sz="1200" b="0" i="1">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38661688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400"/>
                                        <p:tgtEl>
                                          <p:spTgt spid="3">
                                            <p:txEl>
                                              <p:pRg st="0" end="0"/>
                                            </p:txEl>
                                          </p:spTgt>
                                        </p:tgtEl>
                                      </p:cBhvr>
                                    </p:animEffect>
                                    <p:anim calcmode="lin" valueType="num">
                                      <p:cBhvr>
                                        <p:cTn id="8" dur="4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42" presetClass="entr" presetSubtype="0" fill="hold" nodeType="withEffect">
                  <p:stCondLst>
                    <p:cond delay="200"/>
                  </p:stCondLst>
                  <p:childTnLst>
                    <p:set>
                      <p:cBhvr>
                        <p:cTn dur="1" fill="hold">
                          <p:stCondLst>
                            <p:cond delay="0"/>
                          </p:stCondLst>
                        </p:cTn>
                        <p:tgtEl>
                          <p:spTgt spid="3"/>
                        </p:tgtEl>
                        <p:attrNameLst>
                          <p:attrName>style.visibility</p:attrName>
                        </p:attrNameLst>
                      </p:cBhvr>
                      <p:to>
                        <p:strVal val="visible"/>
                      </p:to>
                    </p:set>
                    <p:animEffect transition="in" filter="fade">
                      <p:cBhvr>
                        <p:cTn dur="400"/>
                        <p:tgtEl>
                          <p:spTgt spid="3"/>
                        </p:tgtEl>
                      </p:cBhvr>
                    </p:animEffect>
                    <p:anim calcmode="lin" valueType="num">
                      <p:cBhvr>
                        <p:cTn dur="400" fill="hold"/>
                        <p:tgtEl>
                          <p:spTgt spid="3"/>
                        </p:tgtEl>
                        <p:attrNameLst>
                          <p:attrName>ppt_x</p:attrName>
                        </p:attrNameLst>
                      </p:cBhvr>
                      <p:tavLst>
                        <p:tav tm="0">
                          <p:val>
                            <p:strVal val="#ppt_x"/>
                          </p:val>
                        </p:tav>
                        <p:tav tm="100000">
                          <p:val>
                            <p:strVal val="#ppt_x"/>
                          </p:val>
                        </p:tav>
                      </p:tavLst>
                    </p:anim>
                    <p:anim calcmode="lin" valueType="num">
                      <p:cBhvr>
                        <p:cTn dur="400" fill="hold"/>
                        <p:tgtEl>
                          <p:spTgt spid="3"/>
                        </p:tgtEl>
                        <p:attrNameLst>
                          <p:attrName>ppt_y</p:attrName>
                        </p:attrNameLst>
                      </p:cBhvr>
                      <p:tavLst>
                        <p:tav tm="0">
                          <p:val>
                            <p:strVal val="#ppt_y+.1"/>
                          </p:val>
                        </p:tav>
                        <p:tav tm="100000">
                          <p:val>
                            <p:strVal val="#ppt_y"/>
                          </p:val>
                        </p:tav>
                      </p:tavLst>
                    </p:anim>
                  </p:childTnLst>
                </p:cTn>
              </p:par>
            </p:tnLst>
          </p:tmpl>
        </p:tmplLst>
      </p:bldP>
      <p:bldP spid="4" grpId="0" build="p">
        <p:tmplLst>
          <p:tmpl lvl="1">
            <p:tnLst>
              <p:par>
                <p:cTn presetID="42" presetClass="entr" presetSubtype="0" fill="hold" nodeType="withEffect">
                  <p:stCondLst>
                    <p:cond delay="200"/>
                  </p:stCondLst>
                  <p:childTnLst>
                    <p:set>
                      <p:cBhvr>
                        <p:cTn dur="1" fill="hold">
                          <p:stCondLst>
                            <p:cond delay="0"/>
                          </p:stCondLst>
                        </p:cTn>
                        <p:tgtEl>
                          <p:spTgt spid="4"/>
                        </p:tgtEl>
                        <p:attrNameLst>
                          <p:attrName>style.visibility</p:attrName>
                        </p:attrNameLst>
                      </p:cBhvr>
                      <p:to>
                        <p:strVal val="visible"/>
                      </p:to>
                    </p:set>
                    <p:animEffect transition="in" filter="fade">
                      <p:cBhvr>
                        <p:cTn dur="500"/>
                        <p:tgtEl>
                          <p:spTgt spid="4"/>
                        </p:tgtEl>
                      </p:cBhvr>
                    </p:animEffect>
                    <p:anim calcmode="lin" valueType="num">
                      <p:cBhvr>
                        <p:cTn dur="500" fill="hold"/>
                        <p:tgtEl>
                          <p:spTgt spid="4"/>
                        </p:tgtEl>
                        <p:attrNameLst>
                          <p:attrName>ppt_x</p:attrName>
                        </p:attrNameLst>
                      </p:cBhvr>
                      <p:tavLst>
                        <p:tav tm="0">
                          <p:val>
                            <p:strVal val="#ppt_x"/>
                          </p:val>
                        </p:tav>
                        <p:tav tm="100000">
                          <p:val>
                            <p:strVal val="#ppt_x"/>
                          </p:val>
                        </p:tav>
                      </p:tavLst>
                    </p:anim>
                    <p:anim calcmode="lin" valueType="num">
                      <p:cBhvr>
                        <p:cTn dur="500" fill="hold"/>
                        <p:tgtEl>
                          <p:spTgt spid="4"/>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1_OPENING">
    <p:spTree>
      <p:nvGrpSpPr>
        <p:cNvPr id="1" name=""/>
        <p:cNvGrpSpPr/>
        <p:nvPr/>
      </p:nvGrpSpPr>
      <p:grpSpPr>
        <a:xfrm>
          <a:off x="0" y="0"/>
          <a:ext cx="0" cy="0"/>
          <a:chOff x="0" y="0"/>
          <a:chExt cx="0" cy="0"/>
        </a:xfrm>
      </p:grpSpPr>
      <p:sp>
        <p:nvSpPr>
          <p:cNvPr id="6" name="Rectangle 5"/>
          <p:cNvSpPr/>
          <p:nvPr/>
        </p:nvSpPr>
        <p:spPr>
          <a:xfrm>
            <a:off x="6197600" y="0"/>
            <a:ext cx="5994400"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801">
              <a:solidFill>
                <a:prstClr val="white"/>
              </a:solidFill>
            </a:endParaRPr>
          </a:p>
        </p:txBody>
      </p:sp>
      <p:sp>
        <p:nvSpPr>
          <p:cNvPr id="8" name="Picture Placeholder 7"/>
          <p:cNvSpPr>
            <a:spLocks noGrp="1"/>
          </p:cNvSpPr>
          <p:nvPr>
            <p:ph type="pic" sz="quarter" idx="10"/>
          </p:nvPr>
        </p:nvSpPr>
        <p:spPr>
          <a:xfrm>
            <a:off x="0" y="0"/>
            <a:ext cx="6197600" cy="6858000"/>
          </a:xfrm>
        </p:spPr>
        <p:txBody>
          <a:bodyPr/>
          <a:lstStyle>
            <a:lvl1pPr marL="0" indent="0">
              <a:buNone/>
              <a:defRPr/>
            </a:lvl1pPr>
          </a:lstStyle>
          <a:p>
            <a:r>
              <a:rPr lang="en-US" smtClean="0"/>
              <a:t>Click icon to add picture</a:t>
            </a:r>
            <a:endParaRPr lang="en-US" dirty="0"/>
          </a:p>
        </p:txBody>
      </p:sp>
      <p:sp>
        <p:nvSpPr>
          <p:cNvPr id="9" name="Title 8"/>
          <p:cNvSpPr>
            <a:spLocks noGrp="1"/>
          </p:cNvSpPr>
          <p:nvPr>
            <p:ph type="title" hasCustomPrompt="1"/>
          </p:nvPr>
        </p:nvSpPr>
        <p:spPr>
          <a:xfrm>
            <a:off x="6764409" y="584200"/>
            <a:ext cx="4305300" cy="381000"/>
          </a:xfrm>
        </p:spPr>
        <p:txBody>
          <a:bodyPr>
            <a:noAutofit/>
          </a:bodyPr>
          <a:lstStyle>
            <a:lvl1pPr>
              <a:defRPr sz="3600" b="1">
                <a:latin typeface="Open Sans" panose="020B0606030504020204" pitchFamily="34" charset="0"/>
                <a:ea typeface="Open Sans" panose="020B0606030504020204" pitchFamily="34" charset="0"/>
                <a:cs typeface="Open Sans" panose="020B0606030504020204" pitchFamily="34" charset="0"/>
              </a:defRPr>
            </a:lvl1pPr>
          </a:lstStyle>
          <a:p>
            <a:r>
              <a:rPr lang="en-US" b="1" dirty="0" smtClean="0"/>
              <a:t>LULU KEMALUDIN</a:t>
            </a:r>
            <a:endParaRPr lang="en-US" b="1" dirty="0"/>
          </a:p>
        </p:txBody>
      </p:sp>
      <p:sp>
        <p:nvSpPr>
          <p:cNvPr id="11" name="Content Placeholder 10"/>
          <p:cNvSpPr>
            <a:spLocks noGrp="1"/>
          </p:cNvSpPr>
          <p:nvPr>
            <p:ph sz="quarter" idx="11" hasCustomPrompt="1"/>
          </p:nvPr>
        </p:nvSpPr>
        <p:spPr>
          <a:xfrm>
            <a:off x="6764409" y="959644"/>
            <a:ext cx="4305300" cy="284956"/>
          </a:xfrm>
        </p:spPr>
        <p:txBody>
          <a:bodyPr>
            <a:noAutofit/>
          </a:bodyPr>
          <a:lstStyle>
            <a:lvl1pPr marL="0" indent="0">
              <a:buNone/>
              <a:defRPr sz="2000"/>
            </a:lvl1pPr>
          </a:lstStyle>
          <a:p>
            <a:pPr lvl="0"/>
            <a:r>
              <a:rPr lang="en-US" dirty="0" smtClean="0"/>
              <a:t>WEB DEVELOPER</a:t>
            </a:r>
          </a:p>
        </p:txBody>
      </p:sp>
      <p:sp>
        <p:nvSpPr>
          <p:cNvPr id="15" name="Text Placeholder 16"/>
          <p:cNvSpPr>
            <a:spLocks noGrp="1"/>
          </p:cNvSpPr>
          <p:nvPr>
            <p:ph type="body" sz="quarter" idx="12" hasCustomPrompt="1"/>
          </p:nvPr>
        </p:nvSpPr>
        <p:spPr>
          <a:xfrm>
            <a:off x="6822831" y="1356360"/>
            <a:ext cx="4825218" cy="4876800"/>
          </a:xfrm>
        </p:spPr>
        <p:txBody>
          <a:bodyPr lIns="0" tIns="0">
            <a:noAutofit/>
          </a:bodyPr>
          <a:lstStyle>
            <a:lvl1pPr marL="0" indent="0">
              <a:lnSpc>
                <a:spcPct val="100000"/>
              </a:lnSpc>
              <a:spcBef>
                <a:spcPts val="800"/>
              </a:spcBef>
              <a:buFont typeface="Arial" panose="020B0604020202020204" pitchFamily="34" charset="0"/>
              <a:buNone/>
              <a:defRPr sz="1467" baseline="0"/>
            </a:lvl1pPr>
            <a:lvl2pPr marL="457231" indent="0">
              <a:buFont typeface="Arial" panose="020B0604020202020204" pitchFamily="34" charset="0"/>
              <a:buNone/>
              <a:defRPr sz="1333"/>
            </a:lvl2pPr>
            <a:lvl3pPr marL="914460" indent="0">
              <a:buFont typeface="Arial" panose="020B0604020202020204" pitchFamily="34" charset="0"/>
              <a:buNone/>
              <a:defRPr sz="1333"/>
            </a:lvl3pPr>
            <a:lvl4pPr marL="1371691" indent="0">
              <a:buFont typeface="Arial" panose="020B0604020202020204" pitchFamily="34" charset="0"/>
              <a:buNone/>
              <a:defRPr sz="1333"/>
            </a:lvl4pPr>
            <a:lvl5pPr marL="1828922" indent="0">
              <a:buFont typeface="Arial" panose="020B0604020202020204" pitchFamily="34" charset="0"/>
              <a:buNone/>
              <a:defRPr sz="1333"/>
            </a:lvl5pPr>
          </a:lstStyle>
          <a:p>
            <a:pPr lvl="0"/>
            <a:r>
              <a:rPr lang="en-US" dirty="0" smtClean="0"/>
              <a:t>Click to edit Personal Info</a:t>
            </a:r>
          </a:p>
        </p:txBody>
      </p:sp>
    </p:spTree>
    <p:extLst>
      <p:ext uri="{BB962C8B-B14F-4D97-AF65-F5344CB8AC3E}">
        <p14:creationId xmlns:p14="http://schemas.microsoft.com/office/powerpoint/2010/main" val="3220083091"/>
      </p:ext>
    </p:extLst>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1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43621205"/>
      </p:ext>
    </p:extLst>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2_Opening">
    <p:bg>
      <p:bgPr>
        <a:solidFill>
          <a:schemeClr val="accent1">
            <a:lumMod val="50000"/>
          </a:schemeClr>
        </a:solidFill>
        <a:effectLst/>
      </p:bgPr>
    </p:bg>
    <p:spTree>
      <p:nvGrpSpPr>
        <p:cNvPr id="1" name=""/>
        <p:cNvGrpSpPr/>
        <p:nvPr/>
      </p:nvGrpSpPr>
      <p:grpSpPr>
        <a:xfrm>
          <a:off x="0" y="0"/>
          <a:ext cx="0" cy="0"/>
          <a:chOff x="0" y="0"/>
          <a:chExt cx="0" cy="0"/>
        </a:xfrm>
      </p:grpSpPr>
      <p:sp>
        <p:nvSpPr>
          <p:cNvPr id="4" name="Text Placeholder 7"/>
          <p:cNvSpPr>
            <a:spLocks noGrp="1"/>
          </p:cNvSpPr>
          <p:nvPr>
            <p:ph type="body" sz="quarter" idx="17" hasCustomPrompt="1"/>
          </p:nvPr>
        </p:nvSpPr>
        <p:spPr>
          <a:xfrm>
            <a:off x="5439204" y="2081472"/>
            <a:ext cx="1365800" cy="982100"/>
          </a:xfrm>
          <a:prstGeom prst="rect">
            <a:avLst/>
          </a:prstGeom>
        </p:spPr>
        <p:txBody>
          <a:bodyPr vert="horz" lIns="0" tIns="0" rIns="0" bIns="0" anchor="ctr"/>
          <a:lstStyle>
            <a:lvl1pPr marL="0" indent="0" algn="ctr">
              <a:lnSpc>
                <a:spcPct val="100000"/>
              </a:lnSpc>
              <a:spcBef>
                <a:spcPts val="0"/>
              </a:spcBef>
              <a:buNone/>
              <a:defRPr sz="6000" b="1">
                <a:solidFill>
                  <a:schemeClr val="bg1"/>
                </a:solidFill>
                <a:latin typeface="Sosa" pitchFamily="2" charset="0"/>
                <a:cs typeface="Sosa" pitchFamily="2" charset="0"/>
              </a:defRPr>
            </a:lvl1pPr>
          </a:lstStyle>
          <a:p>
            <a:pPr lvl="0"/>
            <a:r>
              <a:rPr lang="es-ES_tradnl" dirty="0" smtClean="0"/>
              <a:t>c</a:t>
            </a:r>
          </a:p>
        </p:txBody>
      </p:sp>
      <p:sp>
        <p:nvSpPr>
          <p:cNvPr id="5" name="Text Placeholder 7"/>
          <p:cNvSpPr>
            <a:spLocks noGrp="1"/>
          </p:cNvSpPr>
          <p:nvPr>
            <p:ph type="body" sz="quarter" idx="18" hasCustomPrompt="1"/>
          </p:nvPr>
        </p:nvSpPr>
        <p:spPr>
          <a:xfrm>
            <a:off x="2909057" y="3060050"/>
            <a:ext cx="6396310" cy="431780"/>
          </a:xfrm>
          <a:prstGeom prst="rect">
            <a:avLst/>
          </a:prstGeom>
        </p:spPr>
        <p:txBody>
          <a:bodyPr vert="horz" lIns="0" tIns="51921" rIns="0" bIns="51921" anchor="ctr"/>
          <a:lstStyle>
            <a:lvl1pPr marL="0" indent="0" algn="ctr">
              <a:lnSpc>
                <a:spcPct val="100000"/>
              </a:lnSpc>
              <a:spcBef>
                <a:spcPts val="0"/>
              </a:spcBef>
              <a:buNone/>
              <a:defRPr sz="2700" b="1" baseline="0">
                <a:solidFill>
                  <a:schemeClr val="bg1"/>
                </a:solidFill>
                <a:latin typeface="Lato"/>
                <a:cs typeface="Lato"/>
              </a:defRPr>
            </a:lvl1pPr>
          </a:lstStyle>
          <a:p>
            <a:pPr lvl="0"/>
            <a:r>
              <a:rPr lang="es-ES_tradnl" dirty="0" smtClean="0"/>
              <a:t>Break </a:t>
            </a:r>
            <a:r>
              <a:rPr lang="es-ES_tradnl" dirty="0" err="1" smtClean="0"/>
              <a:t>Slide</a:t>
            </a:r>
            <a:endParaRPr lang="es-ES_tradnl" dirty="0" smtClean="0"/>
          </a:p>
        </p:txBody>
      </p:sp>
      <p:sp>
        <p:nvSpPr>
          <p:cNvPr id="6" name="Text Placeholder 7"/>
          <p:cNvSpPr>
            <a:spLocks noGrp="1"/>
          </p:cNvSpPr>
          <p:nvPr>
            <p:ph type="body" sz="quarter" idx="19" hasCustomPrompt="1"/>
          </p:nvPr>
        </p:nvSpPr>
        <p:spPr>
          <a:xfrm>
            <a:off x="2909057" y="3547340"/>
            <a:ext cx="6396310" cy="228451"/>
          </a:xfrm>
          <a:prstGeom prst="rect">
            <a:avLst/>
          </a:prstGeom>
        </p:spPr>
        <p:txBody>
          <a:bodyPr vert="horz" lIns="0" tIns="51921" rIns="0" bIns="51921" anchor="ctr"/>
          <a:lstStyle>
            <a:lvl1pPr marL="0" indent="0" algn="ctr">
              <a:lnSpc>
                <a:spcPct val="100000"/>
              </a:lnSpc>
              <a:spcBef>
                <a:spcPts val="0"/>
              </a:spcBef>
              <a:spcAft>
                <a:spcPts val="0"/>
              </a:spcAft>
              <a:buNone/>
              <a:defRPr sz="14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r>
              <a:rPr lang="es-ES_tradnl" dirty="0" smtClean="0"/>
              <a:t> </a:t>
            </a:r>
            <a:r>
              <a:rPr lang="es-ES_tradnl" dirty="0" err="1" smtClean="0"/>
              <a:t>Here</a:t>
            </a:r>
            <a:endParaRPr lang="es-ES_tradnl" dirty="0" smtClean="0"/>
          </a:p>
        </p:txBody>
      </p:sp>
      <p:grpSp>
        <p:nvGrpSpPr>
          <p:cNvPr id="2" name="Group 1"/>
          <p:cNvGrpSpPr/>
          <p:nvPr userDrawn="1"/>
        </p:nvGrpSpPr>
        <p:grpSpPr>
          <a:xfrm>
            <a:off x="11311806" y="3755681"/>
            <a:ext cx="1014403" cy="4124229"/>
            <a:chOff x="18127944" y="-2245960"/>
            <a:chExt cx="4485144" cy="18239862"/>
          </a:xfrm>
        </p:grpSpPr>
        <p:sp>
          <p:nvSpPr>
            <p:cNvPr id="7" name="Rectangle 6"/>
            <p:cNvSpPr/>
            <p:nvPr userDrawn="1"/>
          </p:nvSpPr>
          <p:spPr>
            <a:xfrm rot="18083416">
              <a:off x="10335980" y="5546004"/>
              <a:ext cx="18239862" cy="2655933"/>
            </a:xfrm>
            <a:custGeom>
              <a:avLst/>
              <a:gdLst>
                <a:gd name="connsiteX0" fmla="*/ 0 w 20143506"/>
                <a:gd name="connsiteY0" fmla="*/ 0 h 2641600"/>
                <a:gd name="connsiteX1" fmla="*/ 20143506 w 20143506"/>
                <a:gd name="connsiteY1" fmla="*/ 0 h 2641600"/>
                <a:gd name="connsiteX2" fmla="*/ 20143506 w 20143506"/>
                <a:gd name="connsiteY2" fmla="*/ 2641600 h 2641600"/>
                <a:gd name="connsiteX3" fmla="*/ 0 w 20143506"/>
                <a:gd name="connsiteY3" fmla="*/ 2641600 h 2641600"/>
                <a:gd name="connsiteX4" fmla="*/ 0 w 20143506"/>
                <a:gd name="connsiteY4" fmla="*/ 0 h 2641600"/>
                <a:gd name="connsiteX0" fmla="*/ 0 w 20143506"/>
                <a:gd name="connsiteY0" fmla="*/ 0 h 2641600"/>
                <a:gd name="connsiteX1" fmla="*/ 20143506 w 20143506"/>
                <a:gd name="connsiteY1" fmla="*/ 0 h 2641600"/>
                <a:gd name="connsiteX2" fmla="*/ 20143506 w 20143506"/>
                <a:gd name="connsiteY2" fmla="*/ 2641600 h 2641600"/>
                <a:gd name="connsiteX3" fmla="*/ 1572528 w 20143506"/>
                <a:gd name="connsiteY3" fmla="*/ 2634250 h 2641600"/>
                <a:gd name="connsiteX4" fmla="*/ 0 w 20143506"/>
                <a:gd name="connsiteY4" fmla="*/ 0 h 2641600"/>
                <a:gd name="connsiteX0" fmla="*/ 0 w 20143506"/>
                <a:gd name="connsiteY0" fmla="*/ 13230 h 2654830"/>
                <a:gd name="connsiteX1" fmla="*/ 16654103 w 20143506"/>
                <a:gd name="connsiteY1" fmla="*/ 0 h 2654830"/>
                <a:gd name="connsiteX2" fmla="*/ 20143506 w 20143506"/>
                <a:gd name="connsiteY2" fmla="*/ 2654830 h 2654830"/>
                <a:gd name="connsiteX3" fmla="*/ 1572528 w 20143506"/>
                <a:gd name="connsiteY3" fmla="*/ 2647480 h 2654830"/>
                <a:gd name="connsiteX4" fmla="*/ 0 w 20143506"/>
                <a:gd name="connsiteY4" fmla="*/ 13230 h 2654830"/>
                <a:gd name="connsiteX0" fmla="*/ 0 w 18239862"/>
                <a:gd name="connsiteY0" fmla="*/ 13230 h 2655933"/>
                <a:gd name="connsiteX1" fmla="*/ 16654103 w 18239862"/>
                <a:gd name="connsiteY1" fmla="*/ 0 h 2655933"/>
                <a:gd name="connsiteX2" fmla="*/ 18239862 w 18239862"/>
                <a:gd name="connsiteY2" fmla="*/ 2655933 h 2655933"/>
                <a:gd name="connsiteX3" fmla="*/ 1572528 w 18239862"/>
                <a:gd name="connsiteY3" fmla="*/ 2647480 h 2655933"/>
                <a:gd name="connsiteX4" fmla="*/ 0 w 18239862"/>
                <a:gd name="connsiteY4" fmla="*/ 13230 h 26559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39862" h="2655933">
                  <a:moveTo>
                    <a:pt x="0" y="13230"/>
                  </a:moveTo>
                  <a:lnTo>
                    <a:pt x="16654103" y="0"/>
                  </a:lnTo>
                  <a:lnTo>
                    <a:pt x="18239862" y="2655933"/>
                  </a:lnTo>
                  <a:lnTo>
                    <a:pt x="1572528" y="2647480"/>
                  </a:lnTo>
                  <a:lnTo>
                    <a:pt x="0" y="13230"/>
                  </a:lnTo>
                  <a:close/>
                </a:path>
              </a:pathLst>
            </a:cu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6"/>
            <p:cNvSpPr/>
            <p:nvPr userDrawn="1"/>
          </p:nvSpPr>
          <p:spPr>
            <a:xfrm rot="18083416">
              <a:off x="13298006" y="6362531"/>
              <a:ext cx="17375137" cy="1255027"/>
            </a:xfrm>
            <a:custGeom>
              <a:avLst/>
              <a:gdLst>
                <a:gd name="connsiteX0" fmla="*/ 0 w 20143506"/>
                <a:gd name="connsiteY0" fmla="*/ 0 h 2641600"/>
                <a:gd name="connsiteX1" fmla="*/ 20143506 w 20143506"/>
                <a:gd name="connsiteY1" fmla="*/ 0 h 2641600"/>
                <a:gd name="connsiteX2" fmla="*/ 20143506 w 20143506"/>
                <a:gd name="connsiteY2" fmla="*/ 2641600 h 2641600"/>
                <a:gd name="connsiteX3" fmla="*/ 0 w 20143506"/>
                <a:gd name="connsiteY3" fmla="*/ 2641600 h 2641600"/>
                <a:gd name="connsiteX4" fmla="*/ 0 w 20143506"/>
                <a:gd name="connsiteY4" fmla="*/ 0 h 2641600"/>
                <a:gd name="connsiteX0" fmla="*/ 0 w 20143506"/>
                <a:gd name="connsiteY0" fmla="*/ 0 h 2641600"/>
                <a:gd name="connsiteX1" fmla="*/ 20143506 w 20143506"/>
                <a:gd name="connsiteY1" fmla="*/ 0 h 2641600"/>
                <a:gd name="connsiteX2" fmla="*/ 20143506 w 20143506"/>
                <a:gd name="connsiteY2" fmla="*/ 2641600 h 2641600"/>
                <a:gd name="connsiteX3" fmla="*/ 1572528 w 20143506"/>
                <a:gd name="connsiteY3" fmla="*/ 2634250 h 2641600"/>
                <a:gd name="connsiteX4" fmla="*/ 0 w 20143506"/>
                <a:gd name="connsiteY4" fmla="*/ 0 h 2641600"/>
                <a:gd name="connsiteX0" fmla="*/ 0 w 20143506"/>
                <a:gd name="connsiteY0" fmla="*/ 13230 h 2654830"/>
                <a:gd name="connsiteX1" fmla="*/ 16654103 w 20143506"/>
                <a:gd name="connsiteY1" fmla="*/ 0 h 2654830"/>
                <a:gd name="connsiteX2" fmla="*/ 20143506 w 20143506"/>
                <a:gd name="connsiteY2" fmla="*/ 2654830 h 2654830"/>
                <a:gd name="connsiteX3" fmla="*/ 1572528 w 20143506"/>
                <a:gd name="connsiteY3" fmla="*/ 2647480 h 2654830"/>
                <a:gd name="connsiteX4" fmla="*/ 0 w 20143506"/>
                <a:gd name="connsiteY4" fmla="*/ 13230 h 2654830"/>
                <a:gd name="connsiteX0" fmla="*/ 0 w 18239862"/>
                <a:gd name="connsiteY0" fmla="*/ 13230 h 2655933"/>
                <a:gd name="connsiteX1" fmla="*/ 16654103 w 18239862"/>
                <a:gd name="connsiteY1" fmla="*/ 0 h 2655933"/>
                <a:gd name="connsiteX2" fmla="*/ 18239862 w 18239862"/>
                <a:gd name="connsiteY2" fmla="*/ 2655933 h 2655933"/>
                <a:gd name="connsiteX3" fmla="*/ 1572528 w 18239862"/>
                <a:gd name="connsiteY3" fmla="*/ 2647480 h 2655933"/>
                <a:gd name="connsiteX4" fmla="*/ 0 w 18239862"/>
                <a:gd name="connsiteY4" fmla="*/ 13230 h 2655933"/>
                <a:gd name="connsiteX0" fmla="*/ 0 w 17375137"/>
                <a:gd name="connsiteY0" fmla="*/ 13230 h 2647480"/>
                <a:gd name="connsiteX1" fmla="*/ 16654103 w 17375137"/>
                <a:gd name="connsiteY1" fmla="*/ 0 h 2647480"/>
                <a:gd name="connsiteX2" fmla="*/ 17375137 w 17375137"/>
                <a:gd name="connsiteY2" fmla="*/ 1189979 h 2647480"/>
                <a:gd name="connsiteX3" fmla="*/ 1572528 w 17375137"/>
                <a:gd name="connsiteY3" fmla="*/ 2647480 h 2647480"/>
                <a:gd name="connsiteX4" fmla="*/ 0 w 17375137"/>
                <a:gd name="connsiteY4" fmla="*/ 13230 h 2647480"/>
                <a:gd name="connsiteX0" fmla="*/ 0 w 17375137"/>
                <a:gd name="connsiteY0" fmla="*/ 13230 h 1255027"/>
                <a:gd name="connsiteX1" fmla="*/ 16654103 w 17375137"/>
                <a:gd name="connsiteY1" fmla="*/ 0 h 1255027"/>
                <a:gd name="connsiteX2" fmla="*/ 17375137 w 17375137"/>
                <a:gd name="connsiteY2" fmla="*/ 1189979 h 1255027"/>
                <a:gd name="connsiteX3" fmla="*/ 782405 w 17375137"/>
                <a:gd name="connsiteY3" fmla="*/ 1255027 h 1255027"/>
                <a:gd name="connsiteX4" fmla="*/ 0 w 17375137"/>
                <a:gd name="connsiteY4" fmla="*/ 13230 h 12550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75137" h="1255027">
                  <a:moveTo>
                    <a:pt x="0" y="13230"/>
                  </a:moveTo>
                  <a:lnTo>
                    <a:pt x="16654103" y="0"/>
                  </a:lnTo>
                  <a:lnTo>
                    <a:pt x="17375137" y="1189979"/>
                  </a:lnTo>
                  <a:lnTo>
                    <a:pt x="782405" y="1255027"/>
                  </a:lnTo>
                  <a:lnTo>
                    <a:pt x="0" y="13230"/>
                  </a:lnTo>
                  <a:close/>
                </a:path>
              </a:pathLst>
            </a:cu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9" name="Text Placeholder 2"/>
          <p:cNvSpPr>
            <a:spLocks noGrp="1"/>
          </p:cNvSpPr>
          <p:nvPr>
            <p:ph type="body" sz="quarter" idx="16" hasCustomPrompt="1"/>
          </p:nvPr>
        </p:nvSpPr>
        <p:spPr>
          <a:xfrm>
            <a:off x="2909057" y="3818126"/>
            <a:ext cx="6396310" cy="630759"/>
          </a:xfrm>
          <a:prstGeom prst="rect">
            <a:avLst/>
          </a:prstGeom>
        </p:spPr>
        <p:txBody>
          <a:bodyPr vert="horz" lIns="0" tIns="60926" rIns="0" bIns="60926"/>
          <a:lstStyle>
            <a:lvl1pPr marL="0" indent="0" algn="ctr">
              <a:lnSpc>
                <a:spcPct val="150000"/>
              </a:lnSpc>
              <a:spcBef>
                <a:spcPts val="0"/>
              </a:spcBef>
              <a:buNone/>
              <a:defRPr sz="1200">
                <a:solidFill>
                  <a:schemeClr val="bg1"/>
                </a:solidFill>
                <a:latin typeface="Lato Regular"/>
                <a:cs typeface="Lato Regular"/>
              </a:defRPr>
            </a:lvl1pPr>
          </a:lstStyle>
          <a:p>
            <a:pPr lvl="0"/>
            <a:r>
              <a:rPr lang="en-US" dirty="0" err="1" smtClean="0"/>
              <a:t>Donec</a:t>
            </a:r>
            <a:r>
              <a:rPr lang="en-US" dirty="0" smtClean="0"/>
              <a:t> </a:t>
            </a:r>
            <a:r>
              <a:rPr lang="en-US" dirty="0" err="1" smtClean="0"/>
              <a:t>vel</a:t>
            </a:r>
            <a:r>
              <a:rPr lang="en-US" dirty="0" smtClean="0"/>
              <a:t> </a:t>
            </a:r>
            <a:r>
              <a:rPr lang="en-US" dirty="0" err="1" smtClean="0"/>
              <a:t>nisl</a:t>
            </a:r>
            <a:r>
              <a:rPr lang="en-US" dirty="0" smtClean="0"/>
              <a:t> </a:t>
            </a:r>
            <a:r>
              <a:rPr lang="en-US" dirty="0" err="1" smtClean="0"/>
              <a:t>nec</a:t>
            </a:r>
            <a:r>
              <a:rPr lang="en-US" dirty="0" smtClean="0"/>
              <a:t> </a:t>
            </a:r>
            <a:r>
              <a:rPr lang="en-US" dirty="0" err="1" smtClean="0"/>
              <a:t>risus</a:t>
            </a:r>
            <a:r>
              <a:rPr lang="en-US" dirty="0" smtClean="0"/>
              <a:t> </a:t>
            </a:r>
            <a:r>
              <a:rPr lang="en-US" dirty="0" err="1" smtClean="0"/>
              <a:t>vulputate</a:t>
            </a:r>
            <a:r>
              <a:rPr lang="en-US" dirty="0" smtClean="0"/>
              <a:t> </a:t>
            </a:r>
            <a:r>
              <a:rPr lang="en-US" dirty="0" err="1" smtClean="0"/>
              <a:t>placerat</a:t>
            </a:r>
            <a:r>
              <a:rPr lang="en-US" dirty="0" smtClean="0"/>
              <a:t> in at ligula. </a:t>
            </a:r>
            <a:r>
              <a:rPr lang="en-US" dirty="0" err="1" smtClean="0"/>
              <a:t>Donec</a:t>
            </a:r>
            <a:r>
              <a:rPr lang="en-US" dirty="0" smtClean="0"/>
              <a:t> </a:t>
            </a:r>
            <a:r>
              <a:rPr lang="en-US" dirty="0" err="1" smtClean="0"/>
              <a:t>auctor</a:t>
            </a:r>
            <a:r>
              <a:rPr lang="en-US" dirty="0" smtClean="0"/>
              <a:t> magna </a:t>
            </a:r>
            <a:r>
              <a:rPr lang="en-US" dirty="0" err="1" smtClean="0"/>
              <a:t>nec</a:t>
            </a:r>
            <a:r>
              <a:rPr lang="en-US" dirty="0" smtClean="0"/>
              <a:t> lacus </a:t>
            </a:r>
            <a:r>
              <a:rPr lang="en-US" dirty="0" err="1" smtClean="0"/>
              <a:t>porttitor</a:t>
            </a:r>
            <a:r>
              <a:rPr lang="en-US" dirty="0" smtClean="0"/>
              <a:t> </a:t>
            </a:r>
            <a:r>
              <a:rPr lang="en-US" dirty="0" err="1" smtClean="0"/>
              <a:t>hendrerit</a:t>
            </a:r>
            <a:r>
              <a:rPr lang="en-US" dirty="0" smtClean="0"/>
              <a:t>. In </a:t>
            </a:r>
            <a:r>
              <a:rPr lang="en-US" dirty="0" err="1" smtClean="0"/>
              <a:t>pulvinar</a:t>
            </a:r>
            <a:r>
              <a:rPr lang="en-US" dirty="0" smtClean="0"/>
              <a:t> quam vitae </a:t>
            </a:r>
            <a:r>
              <a:rPr lang="en-US" dirty="0" err="1" smtClean="0"/>
              <a:t>pellentesque</a:t>
            </a:r>
            <a:r>
              <a:rPr lang="en-US" dirty="0" smtClean="0"/>
              <a:t> </a:t>
            </a:r>
            <a:r>
              <a:rPr lang="en-US" dirty="0" err="1" smtClean="0"/>
              <a:t>aliquam</a:t>
            </a:r>
            <a:r>
              <a:rPr lang="en-US" dirty="0" smtClean="0"/>
              <a:t>.</a:t>
            </a:r>
            <a:endParaRPr lang="en-US" dirty="0"/>
          </a:p>
        </p:txBody>
      </p:sp>
    </p:spTree>
    <p:extLst>
      <p:ext uri="{BB962C8B-B14F-4D97-AF65-F5344CB8AC3E}">
        <p14:creationId xmlns:p14="http://schemas.microsoft.com/office/powerpoint/2010/main" val="15717248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400"/>
                                        <p:tgtEl>
                                          <p:spTgt spid="4">
                                            <p:txEl>
                                              <p:pRg st="0" end="0"/>
                                            </p:txEl>
                                          </p:spTgt>
                                        </p:tgtEl>
                                      </p:cBhvr>
                                    </p:animEffect>
                                    <p:anim calcmode="lin" valueType="num">
                                      <p:cBhvr>
                                        <p:cTn id="8" dur="4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4">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400"/>
                                        <p:tgtEl>
                                          <p:spTgt spid="5">
                                            <p:txEl>
                                              <p:pRg st="0" end="0"/>
                                            </p:txEl>
                                          </p:spTgt>
                                        </p:tgtEl>
                                      </p:cBhvr>
                                    </p:animEffect>
                                    <p:anim calcmode="lin" valueType="num">
                                      <p:cBhvr>
                                        <p:cTn id="13" dur="4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4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200"/>
                                  </p:stCondLst>
                                  <p:childTnLst>
                                    <p:set>
                                      <p:cBhvr>
                                        <p:cTn id="16" dur="1" fill="hold">
                                          <p:stCondLst>
                                            <p:cond delay="0"/>
                                          </p:stCondLst>
                                        </p:cTn>
                                        <p:tgtEl>
                                          <p:spTgt spid="6">
                                            <p:txEl>
                                              <p:pRg st="0" end="0"/>
                                            </p:txEl>
                                          </p:spTgt>
                                        </p:tgtEl>
                                        <p:attrNameLst>
                                          <p:attrName>style.visibility</p:attrName>
                                        </p:attrNameLst>
                                      </p:cBhvr>
                                      <p:to>
                                        <p:strVal val="visible"/>
                                      </p:to>
                                    </p:set>
                                    <p:animEffect transition="in" filter="fade">
                                      <p:cBhvr>
                                        <p:cTn id="17" dur="500"/>
                                        <p:tgtEl>
                                          <p:spTgt spid="6">
                                            <p:txEl>
                                              <p:pRg st="0" end="0"/>
                                            </p:txEl>
                                          </p:spTgt>
                                        </p:tgtEl>
                                      </p:cBhvr>
                                    </p:animEffect>
                                    <p:anim calcmode="lin" valueType="num">
                                      <p:cBhvr>
                                        <p:cTn id="18"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9" dur="500" fill="hold"/>
                                        <p:tgtEl>
                                          <p:spTgt spid="6">
                                            <p:txEl>
                                              <p:pRg st="0" end="0"/>
                                            </p:txEl>
                                          </p:spTgt>
                                        </p:tgtEl>
                                        <p:attrNameLst>
                                          <p:attrName>ppt_y</p:attrName>
                                        </p:attrNameLst>
                                      </p:cBhvr>
                                      <p:tavLst>
                                        <p:tav tm="0">
                                          <p:val>
                                            <p:strVal val="#ppt_y+.1"/>
                                          </p:val>
                                        </p:tav>
                                        <p:tav tm="100000">
                                          <p:val>
                                            <p:strVal val="#ppt_y"/>
                                          </p:val>
                                        </p:tav>
                                      </p:tavLst>
                                    </p:anim>
                                  </p:childTnLst>
                                </p:cTn>
                              </p:par>
                              <p:par>
                                <p:cTn id="20" presetID="10" presetClass="entr" presetSubtype="0" fill="hold" grpId="0" nodeType="withEffect">
                                  <p:stCondLst>
                                    <p:cond delay="800"/>
                                  </p:stCondLst>
                                  <p:childTnLst>
                                    <p:set>
                                      <p:cBhvr>
                                        <p:cTn id="21" dur="1" fill="hold">
                                          <p:stCondLst>
                                            <p:cond delay="0"/>
                                          </p:stCondLst>
                                        </p:cTn>
                                        <p:tgtEl>
                                          <p:spTgt spid="9">
                                            <p:txEl>
                                              <p:pRg st="0" end="0"/>
                                            </p:txEl>
                                          </p:spTgt>
                                        </p:tgtEl>
                                        <p:attrNameLst>
                                          <p:attrName>style.visibility</p:attrName>
                                        </p:attrNameLst>
                                      </p:cBhvr>
                                      <p:to>
                                        <p:strVal val="visible"/>
                                      </p:to>
                                    </p:set>
                                    <p:animEffect transition="in" filter="fade">
                                      <p:cBhvr>
                                        <p:cTn id="22"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tmplLst>
          <p:tmpl lvl="1">
            <p:tnLst>
              <p:par>
                <p:cTn presetID="42" presetClass="entr" presetSubtype="0" fill="hold" nodeType="withEffect">
                  <p:stCondLst>
                    <p:cond delay="200"/>
                  </p:stCondLst>
                  <p:childTnLst>
                    <p:set>
                      <p:cBhvr>
                        <p:cTn dur="1" fill="hold">
                          <p:stCondLst>
                            <p:cond delay="0"/>
                          </p:stCondLst>
                        </p:cTn>
                        <p:tgtEl>
                          <p:spTgt spid="4"/>
                        </p:tgtEl>
                        <p:attrNameLst>
                          <p:attrName>style.visibility</p:attrName>
                        </p:attrNameLst>
                      </p:cBhvr>
                      <p:to>
                        <p:strVal val="visible"/>
                      </p:to>
                    </p:set>
                    <p:animEffect transition="in" filter="fade">
                      <p:cBhvr>
                        <p:cTn dur="400"/>
                        <p:tgtEl>
                          <p:spTgt spid="4"/>
                        </p:tgtEl>
                      </p:cBhvr>
                    </p:animEffect>
                    <p:anim calcmode="lin" valueType="num">
                      <p:cBhvr>
                        <p:cTn dur="400" fill="hold"/>
                        <p:tgtEl>
                          <p:spTgt spid="4"/>
                        </p:tgtEl>
                        <p:attrNameLst>
                          <p:attrName>ppt_x</p:attrName>
                        </p:attrNameLst>
                      </p:cBhvr>
                      <p:tavLst>
                        <p:tav tm="0">
                          <p:val>
                            <p:strVal val="#ppt_x"/>
                          </p:val>
                        </p:tav>
                        <p:tav tm="100000">
                          <p:val>
                            <p:strVal val="#ppt_x"/>
                          </p:val>
                        </p:tav>
                      </p:tavLst>
                    </p:anim>
                    <p:anim calcmode="lin" valueType="num">
                      <p:cBhvr>
                        <p:cTn dur="400" fill="hold"/>
                        <p:tgtEl>
                          <p:spTgt spid="4"/>
                        </p:tgtEl>
                        <p:attrNameLst>
                          <p:attrName>ppt_y</p:attrName>
                        </p:attrNameLst>
                      </p:cBhvr>
                      <p:tavLst>
                        <p:tav tm="0">
                          <p:val>
                            <p:strVal val="#ppt_y+.1"/>
                          </p:val>
                        </p:tav>
                        <p:tav tm="100000">
                          <p:val>
                            <p:strVal val="#ppt_y"/>
                          </p:val>
                        </p:tav>
                      </p:tavLst>
                    </p:anim>
                  </p:childTnLst>
                </p:cTn>
              </p:par>
            </p:tnLst>
          </p:tmpl>
        </p:tmplLst>
      </p:bldP>
      <p:bldP spid="5" grpId="0" build="p">
        <p:tmplLst>
          <p:tmpl lvl="1">
            <p:tnLst>
              <p:par>
                <p:cTn presetID="42" presetClass="entr" presetSubtype="0" fill="hold" nodeType="withEffect">
                  <p:stCondLst>
                    <p:cond delay="200"/>
                  </p:stCondLst>
                  <p:childTnLst>
                    <p:set>
                      <p:cBhvr>
                        <p:cTn dur="1" fill="hold">
                          <p:stCondLst>
                            <p:cond delay="0"/>
                          </p:stCondLst>
                        </p:cTn>
                        <p:tgtEl>
                          <p:spTgt spid="5"/>
                        </p:tgtEl>
                        <p:attrNameLst>
                          <p:attrName>style.visibility</p:attrName>
                        </p:attrNameLst>
                      </p:cBhvr>
                      <p:to>
                        <p:strVal val="visible"/>
                      </p:to>
                    </p:set>
                    <p:animEffect transition="in" filter="fade">
                      <p:cBhvr>
                        <p:cTn dur="400"/>
                        <p:tgtEl>
                          <p:spTgt spid="5"/>
                        </p:tgtEl>
                      </p:cBhvr>
                    </p:animEffect>
                    <p:anim calcmode="lin" valueType="num">
                      <p:cBhvr>
                        <p:cTn dur="400" fill="hold"/>
                        <p:tgtEl>
                          <p:spTgt spid="5"/>
                        </p:tgtEl>
                        <p:attrNameLst>
                          <p:attrName>ppt_x</p:attrName>
                        </p:attrNameLst>
                      </p:cBhvr>
                      <p:tavLst>
                        <p:tav tm="0">
                          <p:val>
                            <p:strVal val="#ppt_x"/>
                          </p:val>
                        </p:tav>
                        <p:tav tm="100000">
                          <p:val>
                            <p:strVal val="#ppt_x"/>
                          </p:val>
                        </p:tav>
                      </p:tavLst>
                    </p:anim>
                    <p:anim calcmode="lin" valueType="num">
                      <p:cBhvr>
                        <p:cTn dur="400" fill="hold"/>
                        <p:tgtEl>
                          <p:spTgt spid="5"/>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10" presetClass="entr" presetSubtype="0" fill="hold" nodeType="withEffect">
                  <p:stCondLst>
                    <p:cond delay="8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1_Picture Full Screen">
    <p:spTree>
      <p:nvGrpSpPr>
        <p:cNvPr id="1" name=""/>
        <p:cNvGrpSpPr/>
        <p:nvPr/>
      </p:nvGrpSpPr>
      <p:grpSpPr>
        <a:xfrm>
          <a:off x="0" y="0"/>
          <a:ext cx="0" cy="0"/>
          <a:chOff x="0" y="0"/>
          <a:chExt cx="0" cy="0"/>
        </a:xfrm>
      </p:grpSpPr>
      <p:sp>
        <p:nvSpPr>
          <p:cNvPr id="9" name="Picture Placeholder 7"/>
          <p:cNvSpPr>
            <a:spLocks noGrp="1"/>
          </p:cNvSpPr>
          <p:nvPr>
            <p:ph type="pic" sz="quarter" idx="13"/>
          </p:nvPr>
        </p:nvSpPr>
        <p:spPr>
          <a:xfrm>
            <a:off x="0" y="0"/>
            <a:ext cx="12192000" cy="6858000"/>
          </a:xfrm>
          <a:prstGeom prst="rect">
            <a:avLst/>
          </a:prstGeom>
        </p:spPr>
        <p:txBody>
          <a:bodyPr>
            <a:normAutofit/>
          </a:bodyPr>
          <a:lstStyle>
            <a:lvl1pPr marL="0" indent="0">
              <a:buNone/>
              <a:defRPr sz="1600">
                <a:solidFill>
                  <a:schemeClr val="bg2"/>
                </a:solidFill>
              </a:defRPr>
            </a:lvl1pPr>
          </a:lstStyle>
          <a:p>
            <a:endParaRPr lang="en-US" dirty="0"/>
          </a:p>
        </p:txBody>
      </p:sp>
    </p:spTree>
    <p:extLst>
      <p:ext uri="{BB962C8B-B14F-4D97-AF65-F5344CB8AC3E}">
        <p14:creationId xmlns:p14="http://schemas.microsoft.com/office/powerpoint/2010/main" val="3012331842"/>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1_Welcome 4">
    <p:spTree>
      <p:nvGrpSpPr>
        <p:cNvPr id="1" name=""/>
        <p:cNvGrpSpPr/>
        <p:nvPr/>
      </p:nvGrpSpPr>
      <p:grpSpPr>
        <a:xfrm>
          <a:off x="0" y="0"/>
          <a:ext cx="0" cy="0"/>
          <a:chOff x="0" y="0"/>
          <a:chExt cx="0" cy="0"/>
        </a:xfrm>
      </p:grpSpPr>
      <p:sp>
        <p:nvSpPr>
          <p:cNvPr id="4" name="Rectangle 3"/>
          <p:cNvSpPr/>
          <p:nvPr userDrawn="1"/>
        </p:nvSpPr>
        <p:spPr>
          <a:xfrm>
            <a:off x="2" y="-2"/>
            <a:ext cx="12192000" cy="4222046"/>
          </a:xfrm>
          <a:prstGeom prst="rect">
            <a:avLst/>
          </a:prstGeom>
          <a:solidFill>
            <a:schemeClr val="accent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p>
        </p:txBody>
      </p:sp>
      <p:sp>
        <p:nvSpPr>
          <p:cNvPr id="30" name="Picture Placeholder 2"/>
          <p:cNvSpPr>
            <a:spLocks noGrp="1"/>
          </p:cNvSpPr>
          <p:nvPr>
            <p:ph type="pic" sz="quarter" idx="24"/>
          </p:nvPr>
        </p:nvSpPr>
        <p:spPr>
          <a:xfrm>
            <a:off x="5253114" y="1038586"/>
            <a:ext cx="1696851" cy="1696851"/>
          </a:xfrm>
          <a:prstGeom prst="ellipse">
            <a:avLst/>
          </a:prstGeom>
          <a:ln>
            <a:noFill/>
          </a:ln>
        </p:spPr>
        <p:txBody>
          <a:bodyPr lIns="121850" tIns="60926" rIns="121850" bIns="60926" anchor="t">
            <a:normAutofit/>
          </a:bodyPr>
          <a:lstStyle>
            <a:lvl1pPr marL="0" indent="0" algn="ctr">
              <a:buNone/>
              <a:defRPr sz="1200">
                <a:solidFill>
                  <a:srgbClr val="7F7F7F"/>
                </a:solidFill>
                <a:latin typeface="Lato Regular"/>
                <a:cs typeface="Lato Regular"/>
              </a:defRPr>
            </a:lvl1pPr>
          </a:lstStyle>
          <a:p>
            <a:endParaRPr lang="id-ID" dirty="0"/>
          </a:p>
        </p:txBody>
      </p:sp>
      <p:sp>
        <p:nvSpPr>
          <p:cNvPr id="31" name="Text Placeholder 7"/>
          <p:cNvSpPr>
            <a:spLocks noGrp="1"/>
          </p:cNvSpPr>
          <p:nvPr>
            <p:ph type="body" sz="quarter" idx="10" hasCustomPrompt="1"/>
          </p:nvPr>
        </p:nvSpPr>
        <p:spPr>
          <a:xfrm>
            <a:off x="2505437" y="2906621"/>
            <a:ext cx="7200000" cy="258754"/>
          </a:xfrm>
          <a:prstGeom prst="rect">
            <a:avLst/>
          </a:prstGeom>
        </p:spPr>
        <p:txBody>
          <a:bodyPr vert="horz" lIns="0" tIns="51921" rIns="0" bIns="51921" anchor="ctr"/>
          <a:lstStyle>
            <a:lvl1pPr marL="0" indent="0" algn="ctr">
              <a:lnSpc>
                <a:spcPct val="100000"/>
              </a:lnSpc>
              <a:spcBef>
                <a:spcPts val="0"/>
              </a:spcBef>
              <a:buNone/>
              <a:defRPr sz="1800" b="1">
                <a:solidFill>
                  <a:schemeClr val="bg1"/>
                </a:solidFill>
                <a:latin typeface="Lato"/>
                <a:cs typeface="Lato"/>
              </a:defRPr>
            </a:lvl1pPr>
          </a:lstStyle>
          <a:p>
            <a:r>
              <a:rPr lang="en-US" sz="2000" dirty="0" smtClean="0">
                <a:latin typeface="Open Sans" panose="020B0606030504020204" pitchFamily="34" charset="0"/>
                <a:ea typeface="Open Sans" panose="020B0606030504020204" pitchFamily="34" charset="0"/>
                <a:cs typeface="Open Sans" panose="020B0606030504020204" pitchFamily="34" charset="0"/>
              </a:rPr>
              <a:t>John Doe</a:t>
            </a:r>
            <a:endParaRPr lang="en-US" sz="2000" dirty="0">
              <a:latin typeface="Open Sans" panose="020B0606030504020204" pitchFamily="34" charset="0"/>
              <a:ea typeface="Open Sans" panose="020B0606030504020204" pitchFamily="34" charset="0"/>
              <a:cs typeface="Open Sans" panose="020B0606030504020204" pitchFamily="34" charset="0"/>
            </a:endParaRPr>
          </a:p>
        </p:txBody>
      </p:sp>
      <p:sp>
        <p:nvSpPr>
          <p:cNvPr id="32" name="Text Placeholder 7"/>
          <p:cNvSpPr>
            <a:spLocks noGrp="1"/>
          </p:cNvSpPr>
          <p:nvPr>
            <p:ph type="body" sz="quarter" idx="11" hasCustomPrompt="1"/>
          </p:nvPr>
        </p:nvSpPr>
        <p:spPr>
          <a:xfrm>
            <a:off x="2505437" y="3255884"/>
            <a:ext cx="7200000" cy="207683"/>
          </a:xfrm>
          <a:prstGeom prst="rect">
            <a:avLst/>
          </a:prstGeom>
        </p:spPr>
        <p:txBody>
          <a:bodyPr vert="horz" lIns="0" tIns="51921" rIns="0" bIns="51921" anchor="ctr"/>
          <a:lstStyle>
            <a:lvl1pPr marL="0" indent="0" algn="ctr">
              <a:lnSpc>
                <a:spcPct val="100000"/>
              </a:lnSpc>
              <a:spcBef>
                <a:spcPts val="0"/>
              </a:spcBef>
              <a:buNone/>
              <a:defRPr sz="1400" b="0">
                <a:solidFill>
                  <a:schemeClr val="accent3"/>
                </a:solidFill>
                <a:latin typeface="Lato Light"/>
                <a:cs typeface="Lato Light"/>
              </a:defRPr>
            </a:lvl1pPr>
          </a:lstStyle>
          <a:p>
            <a:r>
              <a:rPr lang="en-US" sz="1200" dirty="0" smtClean="0">
                <a:latin typeface="Open Sans" panose="020B0606030504020204" pitchFamily="34" charset="0"/>
                <a:ea typeface="Open Sans" panose="020B0606030504020204" pitchFamily="34" charset="0"/>
                <a:cs typeface="Open Sans" panose="020B0606030504020204" pitchFamily="34" charset="0"/>
              </a:rPr>
              <a:t>Europe and Asia Sales Manager</a:t>
            </a:r>
            <a:endParaRPr lang="en-US" sz="1200" dirty="0">
              <a:latin typeface="Open Sans" panose="020B0606030504020204" pitchFamily="34" charset="0"/>
              <a:ea typeface="Open Sans" panose="020B0606030504020204" pitchFamily="34" charset="0"/>
              <a:cs typeface="Open Sans" panose="020B0606030504020204" pitchFamily="34" charset="0"/>
            </a:endParaRPr>
          </a:p>
        </p:txBody>
      </p:sp>
      <p:sp>
        <p:nvSpPr>
          <p:cNvPr id="33" name="Text Placeholder 7"/>
          <p:cNvSpPr>
            <a:spLocks noGrp="1"/>
          </p:cNvSpPr>
          <p:nvPr>
            <p:ph type="body" sz="quarter" idx="17" hasCustomPrompt="1"/>
          </p:nvPr>
        </p:nvSpPr>
        <p:spPr>
          <a:xfrm>
            <a:off x="5799735" y="3499548"/>
            <a:ext cx="611403" cy="452934"/>
          </a:xfrm>
          <a:prstGeom prst="rect">
            <a:avLst/>
          </a:prstGeom>
        </p:spPr>
        <p:txBody>
          <a:bodyPr vert="horz" lIns="0" tIns="51921" rIns="0" bIns="51921" anchor="ctr"/>
          <a:lstStyle>
            <a:lvl1pPr marL="0" indent="0" algn="ctr">
              <a:lnSpc>
                <a:spcPct val="100000"/>
              </a:lnSpc>
              <a:spcBef>
                <a:spcPts val="0"/>
              </a:spcBef>
              <a:buNone/>
              <a:defRPr sz="1800" b="1">
                <a:solidFill>
                  <a:schemeClr val="bg1"/>
                </a:solidFill>
                <a:latin typeface="FontAwesome" pitchFamily="50" charset="0"/>
                <a:cs typeface="FontAwesome" pitchFamily="50" charset="0"/>
              </a:defRPr>
            </a:lvl1pPr>
          </a:lstStyle>
          <a:p>
            <a:r>
              <a:rPr lang="en-US" sz="2000" dirty="0" smtClean="0">
                <a:ea typeface="FontAwesome"/>
                <a:sym typeface="FontAwesome"/>
              </a:rPr>
              <a:t> </a:t>
            </a:r>
            <a:endParaRPr lang="en-US" dirty="0"/>
          </a:p>
        </p:txBody>
      </p:sp>
      <p:sp>
        <p:nvSpPr>
          <p:cNvPr id="34" name="Text Placeholder 2"/>
          <p:cNvSpPr>
            <a:spLocks noGrp="1"/>
          </p:cNvSpPr>
          <p:nvPr>
            <p:ph type="body" sz="quarter" idx="16" hasCustomPrompt="1"/>
          </p:nvPr>
        </p:nvSpPr>
        <p:spPr>
          <a:xfrm>
            <a:off x="1774487" y="4981316"/>
            <a:ext cx="8656456" cy="1046962"/>
          </a:xfrm>
          <a:prstGeom prst="rect">
            <a:avLst/>
          </a:prstGeom>
        </p:spPr>
        <p:txBody>
          <a:bodyPr vert="horz" lIns="0" tIns="0" rIns="0" bIns="0"/>
          <a:lstStyle>
            <a:lvl1pPr marL="0" indent="0" algn="ctr">
              <a:lnSpc>
                <a:spcPct val="150000"/>
              </a:lnSpc>
              <a:spcBef>
                <a:spcPts val="0"/>
              </a:spcBef>
              <a:buNone/>
              <a:defRPr sz="1200" b="0" baseline="0">
                <a:solidFill>
                  <a:schemeClr val="tx1">
                    <a:lumMod val="50000"/>
                    <a:lumOff val="50000"/>
                  </a:schemeClr>
                </a:solidFill>
                <a:latin typeface="Lato Regular"/>
                <a:cs typeface="Lato Regular"/>
              </a:defRPr>
            </a:lvl1pPr>
          </a:lstStyle>
          <a:p>
            <a:pPr lvl="0"/>
            <a:r>
              <a:rPr lang="en-US" sz="1400" dirty="0" err="1" smtClean="0">
                <a:latin typeface="Open Sans" panose="020B0606030504020204" pitchFamily="34" charset="0"/>
                <a:ea typeface="Open Sans" panose="020B0606030504020204" pitchFamily="34" charset="0"/>
                <a:cs typeface="Open Sans" panose="020B0606030504020204" pitchFamily="34" charset="0"/>
              </a:rPr>
              <a:t>Donec</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vel</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nisl</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nec</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risus</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vulputate</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placerat</a:t>
            </a:r>
            <a:r>
              <a:rPr lang="en-US" sz="1400" dirty="0" smtClean="0">
                <a:latin typeface="Open Sans" panose="020B0606030504020204" pitchFamily="34" charset="0"/>
                <a:ea typeface="Open Sans" panose="020B0606030504020204" pitchFamily="34" charset="0"/>
                <a:cs typeface="Open Sans" panose="020B0606030504020204" pitchFamily="34" charset="0"/>
              </a:rPr>
              <a:t> in at ligula. </a:t>
            </a:r>
            <a:r>
              <a:rPr lang="en-US" sz="1400" dirty="0" err="1" smtClean="0">
                <a:latin typeface="Open Sans" panose="020B0606030504020204" pitchFamily="34" charset="0"/>
                <a:ea typeface="Open Sans" panose="020B0606030504020204" pitchFamily="34" charset="0"/>
                <a:cs typeface="Open Sans" panose="020B0606030504020204" pitchFamily="34" charset="0"/>
              </a:rPr>
              <a:t>Donec</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auctor</a:t>
            </a:r>
            <a:r>
              <a:rPr lang="en-US" sz="1400" dirty="0" smtClean="0">
                <a:latin typeface="Open Sans" panose="020B0606030504020204" pitchFamily="34" charset="0"/>
                <a:ea typeface="Open Sans" panose="020B0606030504020204" pitchFamily="34" charset="0"/>
                <a:cs typeface="Open Sans" panose="020B0606030504020204" pitchFamily="34" charset="0"/>
              </a:rPr>
              <a:t> magna </a:t>
            </a:r>
            <a:r>
              <a:rPr lang="en-US" sz="1400" dirty="0" err="1" smtClean="0">
                <a:latin typeface="Open Sans" panose="020B0606030504020204" pitchFamily="34" charset="0"/>
                <a:ea typeface="Open Sans" panose="020B0606030504020204" pitchFamily="34" charset="0"/>
                <a:cs typeface="Open Sans" panose="020B0606030504020204" pitchFamily="34" charset="0"/>
              </a:rPr>
              <a:t>nec</a:t>
            </a:r>
            <a:r>
              <a:rPr lang="en-US" sz="1400" dirty="0" smtClean="0">
                <a:latin typeface="Open Sans" panose="020B0606030504020204" pitchFamily="34" charset="0"/>
                <a:ea typeface="Open Sans" panose="020B0606030504020204" pitchFamily="34" charset="0"/>
                <a:cs typeface="Open Sans" panose="020B0606030504020204" pitchFamily="34" charset="0"/>
              </a:rPr>
              <a:t> lacus </a:t>
            </a:r>
            <a:r>
              <a:rPr lang="en-US" sz="1400" dirty="0" err="1" smtClean="0">
                <a:latin typeface="Open Sans" panose="020B0606030504020204" pitchFamily="34" charset="0"/>
                <a:ea typeface="Open Sans" panose="020B0606030504020204" pitchFamily="34" charset="0"/>
                <a:cs typeface="Open Sans" panose="020B0606030504020204" pitchFamily="34" charset="0"/>
              </a:rPr>
              <a:t>porttitor</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hendrerit</a:t>
            </a:r>
            <a:r>
              <a:rPr lang="en-US" sz="1400" dirty="0" smtClean="0">
                <a:latin typeface="Open Sans" panose="020B0606030504020204" pitchFamily="34" charset="0"/>
                <a:ea typeface="Open Sans" panose="020B0606030504020204" pitchFamily="34" charset="0"/>
                <a:cs typeface="Open Sans" panose="020B0606030504020204" pitchFamily="34" charset="0"/>
              </a:rPr>
              <a:t>. In </a:t>
            </a:r>
            <a:r>
              <a:rPr lang="en-US" sz="1400" dirty="0" err="1" smtClean="0">
                <a:latin typeface="Open Sans" panose="020B0606030504020204" pitchFamily="34" charset="0"/>
                <a:ea typeface="Open Sans" panose="020B0606030504020204" pitchFamily="34" charset="0"/>
                <a:cs typeface="Open Sans" panose="020B0606030504020204" pitchFamily="34" charset="0"/>
              </a:rPr>
              <a:t>pulvinar</a:t>
            </a:r>
            <a:r>
              <a:rPr lang="en-US" sz="1400" dirty="0" smtClean="0">
                <a:latin typeface="Open Sans" panose="020B0606030504020204" pitchFamily="34" charset="0"/>
                <a:ea typeface="Open Sans" panose="020B0606030504020204" pitchFamily="34" charset="0"/>
                <a:cs typeface="Open Sans" panose="020B0606030504020204" pitchFamily="34" charset="0"/>
              </a:rPr>
              <a:t> quam vitae </a:t>
            </a:r>
            <a:r>
              <a:rPr lang="en-US" sz="1400" dirty="0" err="1" smtClean="0">
                <a:latin typeface="Open Sans" panose="020B0606030504020204" pitchFamily="34" charset="0"/>
                <a:ea typeface="Open Sans" panose="020B0606030504020204" pitchFamily="34" charset="0"/>
                <a:cs typeface="Open Sans" panose="020B0606030504020204" pitchFamily="34" charset="0"/>
              </a:rPr>
              <a:t>pellentesque</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aliquam</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Fusce</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venenatis</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lorem</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faucibus</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commodo</a:t>
            </a:r>
            <a:r>
              <a:rPr lang="en-US" sz="1400" dirty="0" smtClean="0">
                <a:latin typeface="Open Sans" panose="020B0606030504020204" pitchFamily="34" charset="0"/>
                <a:ea typeface="Open Sans" panose="020B0606030504020204" pitchFamily="34" charset="0"/>
                <a:cs typeface="Open Sans" panose="020B0606030504020204" pitchFamily="34" charset="0"/>
              </a:rPr>
              <a:t> magna </a:t>
            </a:r>
            <a:r>
              <a:rPr lang="en-US" sz="1400" dirty="0" err="1" smtClean="0">
                <a:latin typeface="Open Sans" panose="020B0606030504020204" pitchFamily="34" charset="0"/>
                <a:ea typeface="Open Sans" panose="020B0606030504020204" pitchFamily="34" charset="0"/>
                <a:cs typeface="Open Sans" panose="020B0606030504020204" pitchFamily="34" charset="0"/>
              </a:rPr>
              <a:t>eget</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egestas</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orci</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Nullam</a:t>
            </a:r>
            <a:r>
              <a:rPr lang="en-US" sz="1400" dirty="0" smtClean="0">
                <a:latin typeface="Open Sans" panose="020B0606030504020204" pitchFamily="34" charset="0"/>
                <a:ea typeface="Open Sans" panose="020B0606030504020204" pitchFamily="34" charset="0"/>
                <a:cs typeface="Open Sans" panose="020B0606030504020204" pitchFamily="34" charset="0"/>
              </a:rPr>
              <a:t>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risus</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congue</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hendrerit</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enim</a:t>
            </a:r>
            <a:r>
              <a:rPr lang="en-US" sz="1400" dirty="0" smtClean="0">
                <a:latin typeface="Open Sans" panose="020B0606030504020204" pitchFamily="34" charset="0"/>
                <a:ea typeface="Open Sans" panose="020B0606030504020204" pitchFamily="34" charset="0"/>
                <a:cs typeface="Open Sans" panose="020B0606030504020204" pitchFamily="34" charset="0"/>
              </a:rPr>
              <a:t> id, dictum abo </a:t>
            </a:r>
            <a:r>
              <a:rPr lang="en-US" sz="1400" dirty="0" err="1" smtClean="0">
                <a:latin typeface="Open Sans" panose="020B0606030504020204" pitchFamily="34" charset="0"/>
                <a:ea typeface="Open Sans" panose="020B0606030504020204" pitchFamily="34" charset="0"/>
                <a:cs typeface="Open Sans" panose="020B0606030504020204" pitchFamily="34" charset="0"/>
              </a:rPr>
              <a:t>zacomic</a:t>
            </a:r>
            <a:r>
              <a:rPr lang="en-US" sz="1400" dirty="0" smtClean="0">
                <a:latin typeface="Open Sans" panose="020B0606030504020204" pitchFamily="34" charset="0"/>
                <a:ea typeface="Open Sans" panose="020B0606030504020204" pitchFamily="34" charset="0"/>
                <a:cs typeface="Open Sans" panose="020B0606030504020204" pitchFamily="34" charset="0"/>
              </a:rPr>
              <a:t> quam. </a:t>
            </a:r>
          </a:p>
        </p:txBody>
      </p:sp>
    </p:spTree>
    <p:extLst>
      <p:ext uri="{BB962C8B-B14F-4D97-AF65-F5344CB8AC3E}">
        <p14:creationId xmlns:p14="http://schemas.microsoft.com/office/powerpoint/2010/main" val="25233623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53" presetClass="entr" presetSubtype="16" fill="hold" grpId="0" nodeType="withEffect" nodePh="1">
                                  <p:stCondLst>
                                    <p:cond delay="0"/>
                                  </p:stCondLst>
                                  <p:endCondLst>
                                    <p:cond evt="begin" delay="0">
                                      <p:tn val="8"/>
                                    </p:cond>
                                  </p:endCondLst>
                                  <p:childTnLst>
                                    <p:set>
                                      <p:cBhvr>
                                        <p:cTn id="9" dur="1" fill="hold">
                                          <p:stCondLst>
                                            <p:cond delay="0"/>
                                          </p:stCondLst>
                                        </p:cTn>
                                        <p:tgtEl>
                                          <p:spTgt spid="30"/>
                                        </p:tgtEl>
                                        <p:attrNameLst>
                                          <p:attrName>style.visibility</p:attrName>
                                        </p:attrNameLst>
                                      </p:cBhvr>
                                      <p:to>
                                        <p:strVal val="visible"/>
                                      </p:to>
                                    </p:set>
                                    <p:anim calcmode="lin" valueType="num">
                                      <p:cBhvr>
                                        <p:cTn id="10" dur="500" fill="hold"/>
                                        <p:tgtEl>
                                          <p:spTgt spid="30"/>
                                        </p:tgtEl>
                                        <p:attrNameLst>
                                          <p:attrName>ppt_w</p:attrName>
                                        </p:attrNameLst>
                                      </p:cBhvr>
                                      <p:tavLst>
                                        <p:tav tm="0">
                                          <p:val>
                                            <p:fltVal val="0"/>
                                          </p:val>
                                        </p:tav>
                                        <p:tav tm="100000">
                                          <p:val>
                                            <p:strVal val="#ppt_w"/>
                                          </p:val>
                                        </p:tav>
                                      </p:tavLst>
                                    </p:anim>
                                    <p:anim calcmode="lin" valueType="num">
                                      <p:cBhvr>
                                        <p:cTn id="11" dur="500" fill="hold"/>
                                        <p:tgtEl>
                                          <p:spTgt spid="30"/>
                                        </p:tgtEl>
                                        <p:attrNameLst>
                                          <p:attrName>ppt_h</p:attrName>
                                        </p:attrNameLst>
                                      </p:cBhvr>
                                      <p:tavLst>
                                        <p:tav tm="0">
                                          <p:val>
                                            <p:fltVal val="0"/>
                                          </p:val>
                                        </p:tav>
                                        <p:tav tm="100000">
                                          <p:val>
                                            <p:strVal val="#ppt_h"/>
                                          </p:val>
                                        </p:tav>
                                      </p:tavLst>
                                    </p:anim>
                                    <p:animEffect transition="in" filter="fade">
                                      <p:cBhvr>
                                        <p:cTn id="12" dur="500"/>
                                        <p:tgtEl>
                                          <p:spTgt spid="30"/>
                                        </p:tgtEl>
                                      </p:cBhvr>
                                    </p:animEffect>
                                  </p:childTnLst>
                                </p:cTn>
                              </p:par>
                              <p:par>
                                <p:cTn id="13" presetID="42" presetClass="entr" presetSubtype="0" fill="hold" grpId="0" nodeType="withEffect">
                                  <p:stCondLst>
                                    <p:cond delay="200"/>
                                  </p:stCondLst>
                                  <p:childTnLst>
                                    <p:set>
                                      <p:cBhvr>
                                        <p:cTn id="14" dur="1" fill="hold">
                                          <p:stCondLst>
                                            <p:cond delay="0"/>
                                          </p:stCondLst>
                                        </p:cTn>
                                        <p:tgtEl>
                                          <p:spTgt spid="31">
                                            <p:txEl>
                                              <p:pRg st="0" end="0"/>
                                            </p:txEl>
                                          </p:spTgt>
                                        </p:tgtEl>
                                        <p:attrNameLst>
                                          <p:attrName>style.visibility</p:attrName>
                                        </p:attrNameLst>
                                      </p:cBhvr>
                                      <p:to>
                                        <p:strVal val="visible"/>
                                      </p:to>
                                    </p:set>
                                    <p:animEffect transition="in" filter="fade">
                                      <p:cBhvr>
                                        <p:cTn id="15" dur="400"/>
                                        <p:tgtEl>
                                          <p:spTgt spid="31">
                                            <p:txEl>
                                              <p:pRg st="0" end="0"/>
                                            </p:txEl>
                                          </p:spTgt>
                                        </p:tgtEl>
                                      </p:cBhvr>
                                    </p:animEffect>
                                    <p:anim calcmode="lin" valueType="num">
                                      <p:cBhvr>
                                        <p:cTn id="16" dur="400" fill="hold"/>
                                        <p:tgtEl>
                                          <p:spTgt spid="31">
                                            <p:txEl>
                                              <p:pRg st="0" end="0"/>
                                            </p:txEl>
                                          </p:spTgt>
                                        </p:tgtEl>
                                        <p:attrNameLst>
                                          <p:attrName>ppt_x</p:attrName>
                                        </p:attrNameLst>
                                      </p:cBhvr>
                                      <p:tavLst>
                                        <p:tav tm="0">
                                          <p:val>
                                            <p:strVal val="#ppt_x"/>
                                          </p:val>
                                        </p:tav>
                                        <p:tav tm="100000">
                                          <p:val>
                                            <p:strVal val="#ppt_x"/>
                                          </p:val>
                                        </p:tav>
                                      </p:tavLst>
                                    </p:anim>
                                    <p:anim calcmode="lin" valueType="num">
                                      <p:cBhvr>
                                        <p:cTn id="17" dur="400" fill="hold"/>
                                        <p:tgtEl>
                                          <p:spTgt spid="31">
                                            <p:txEl>
                                              <p:pRg st="0" end="0"/>
                                            </p:txEl>
                                          </p:spTgt>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200"/>
                                  </p:stCondLst>
                                  <p:childTnLst>
                                    <p:set>
                                      <p:cBhvr>
                                        <p:cTn id="19" dur="1" fill="hold">
                                          <p:stCondLst>
                                            <p:cond delay="0"/>
                                          </p:stCondLst>
                                        </p:cTn>
                                        <p:tgtEl>
                                          <p:spTgt spid="32">
                                            <p:txEl>
                                              <p:pRg st="0" end="0"/>
                                            </p:txEl>
                                          </p:spTgt>
                                        </p:tgtEl>
                                        <p:attrNameLst>
                                          <p:attrName>style.visibility</p:attrName>
                                        </p:attrNameLst>
                                      </p:cBhvr>
                                      <p:to>
                                        <p:strVal val="visible"/>
                                      </p:to>
                                    </p:set>
                                    <p:animEffect transition="in" filter="fade">
                                      <p:cBhvr>
                                        <p:cTn id="20" dur="500"/>
                                        <p:tgtEl>
                                          <p:spTgt spid="32">
                                            <p:txEl>
                                              <p:pRg st="0" end="0"/>
                                            </p:txEl>
                                          </p:spTgt>
                                        </p:tgtEl>
                                      </p:cBhvr>
                                    </p:animEffect>
                                    <p:anim calcmode="lin" valueType="num">
                                      <p:cBhvr>
                                        <p:cTn id="21" dur="500" fill="hold"/>
                                        <p:tgtEl>
                                          <p:spTgt spid="32">
                                            <p:txEl>
                                              <p:pRg st="0" end="0"/>
                                            </p:txEl>
                                          </p:spTgt>
                                        </p:tgtEl>
                                        <p:attrNameLst>
                                          <p:attrName>ppt_x</p:attrName>
                                        </p:attrNameLst>
                                      </p:cBhvr>
                                      <p:tavLst>
                                        <p:tav tm="0">
                                          <p:val>
                                            <p:strVal val="#ppt_x"/>
                                          </p:val>
                                        </p:tav>
                                        <p:tav tm="100000">
                                          <p:val>
                                            <p:strVal val="#ppt_x"/>
                                          </p:val>
                                        </p:tav>
                                      </p:tavLst>
                                    </p:anim>
                                    <p:anim calcmode="lin" valueType="num">
                                      <p:cBhvr>
                                        <p:cTn id="22" dur="500" fill="hold"/>
                                        <p:tgtEl>
                                          <p:spTgt spid="32">
                                            <p:txEl>
                                              <p:pRg st="0" end="0"/>
                                            </p:txEl>
                                          </p:spTgt>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200"/>
                                  </p:stCondLst>
                                  <p:childTnLst>
                                    <p:set>
                                      <p:cBhvr>
                                        <p:cTn id="24" dur="1" fill="hold">
                                          <p:stCondLst>
                                            <p:cond delay="0"/>
                                          </p:stCondLst>
                                        </p:cTn>
                                        <p:tgtEl>
                                          <p:spTgt spid="33">
                                            <p:txEl>
                                              <p:pRg st="0" end="0"/>
                                            </p:txEl>
                                          </p:spTgt>
                                        </p:tgtEl>
                                        <p:attrNameLst>
                                          <p:attrName>style.visibility</p:attrName>
                                        </p:attrNameLst>
                                      </p:cBhvr>
                                      <p:to>
                                        <p:strVal val="visible"/>
                                      </p:to>
                                    </p:set>
                                    <p:animEffect transition="in" filter="fade">
                                      <p:cBhvr>
                                        <p:cTn id="25" dur="400"/>
                                        <p:tgtEl>
                                          <p:spTgt spid="33">
                                            <p:txEl>
                                              <p:pRg st="0" end="0"/>
                                            </p:txEl>
                                          </p:spTgt>
                                        </p:tgtEl>
                                      </p:cBhvr>
                                    </p:animEffect>
                                    <p:anim calcmode="lin" valueType="num">
                                      <p:cBhvr>
                                        <p:cTn id="26" dur="400" fill="hold"/>
                                        <p:tgtEl>
                                          <p:spTgt spid="33">
                                            <p:txEl>
                                              <p:pRg st="0" end="0"/>
                                            </p:txEl>
                                          </p:spTgt>
                                        </p:tgtEl>
                                        <p:attrNameLst>
                                          <p:attrName>ppt_x</p:attrName>
                                        </p:attrNameLst>
                                      </p:cBhvr>
                                      <p:tavLst>
                                        <p:tav tm="0">
                                          <p:val>
                                            <p:strVal val="#ppt_x"/>
                                          </p:val>
                                        </p:tav>
                                        <p:tav tm="100000">
                                          <p:val>
                                            <p:strVal val="#ppt_x"/>
                                          </p:val>
                                        </p:tav>
                                      </p:tavLst>
                                    </p:anim>
                                    <p:anim calcmode="lin" valueType="num">
                                      <p:cBhvr>
                                        <p:cTn id="27" dur="400" fill="hold"/>
                                        <p:tgtEl>
                                          <p:spTgt spid="33">
                                            <p:txEl>
                                              <p:pRg st="0" end="0"/>
                                            </p:txEl>
                                          </p:spTgt>
                                        </p:tgtEl>
                                        <p:attrNameLst>
                                          <p:attrName>ppt_y</p:attrName>
                                        </p:attrNameLst>
                                      </p:cBhvr>
                                      <p:tavLst>
                                        <p:tav tm="0">
                                          <p:val>
                                            <p:strVal val="#ppt_y+.1"/>
                                          </p:val>
                                        </p:tav>
                                        <p:tav tm="100000">
                                          <p:val>
                                            <p:strVal val="#ppt_y"/>
                                          </p:val>
                                        </p:tav>
                                      </p:tavLst>
                                    </p:anim>
                                  </p:childTnLst>
                                </p:cTn>
                              </p:par>
                              <p:par>
                                <p:cTn id="28" presetID="10" presetClass="entr" presetSubtype="0" fill="hold" grpId="0" nodeType="withEffect">
                                  <p:stCondLst>
                                    <p:cond delay="800"/>
                                  </p:stCondLst>
                                  <p:childTnLst>
                                    <p:set>
                                      <p:cBhvr>
                                        <p:cTn id="29" dur="1" fill="hold">
                                          <p:stCondLst>
                                            <p:cond delay="0"/>
                                          </p:stCondLst>
                                        </p:cTn>
                                        <p:tgtEl>
                                          <p:spTgt spid="34">
                                            <p:txEl>
                                              <p:pRg st="0" end="0"/>
                                            </p:txEl>
                                          </p:spTgt>
                                        </p:tgtEl>
                                        <p:attrNameLst>
                                          <p:attrName>style.visibility</p:attrName>
                                        </p:attrNameLst>
                                      </p:cBhvr>
                                      <p:to>
                                        <p:strVal val="visible"/>
                                      </p:to>
                                    </p:set>
                                    <p:animEffect transition="in" filter="fade">
                                      <p:cBhvr>
                                        <p:cTn id="30" dur="500"/>
                                        <p:tgtEl>
                                          <p:spTgt spid="3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0" grpId="0"/>
      <p:bldP spid="31" grpId="0" build="p">
        <p:tmplLst>
          <p:tmpl lvl="1">
            <p:tnLst>
              <p:par>
                <p:cTn presetID="42" presetClass="entr" presetSubtype="0" fill="hold" nodeType="withEffect">
                  <p:stCondLst>
                    <p:cond delay="200"/>
                  </p:stCondLst>
                  <p:childTnLst>
                    <p:set>
                      <p:cBhvr>
                        <p:cTn dur="1" fill="hold">
                          <p:stCondLst>
                            <p:cond delay="0"/>
                          </p:stCondLst>
                        </p:cTn>
                        <p:tgtEl>
                          <p:spTgt spid="31"/>
                        </p:tgtEl>
                        <p:attrNameLst>
                          <p:attrName>style.visibility</p:attrName>
                        </p:attrNameLst>
                      </p:cBhvr>
                      <p:to>
                        <p:strVal val="visible"/>
                      </p:to>
                    </p:set>
                    <p:animEffect transition="in" filter="fade">
                      <p:cBhvr>
                        <p:cTn dur="400"/>
                        <p:tgtEl>
                          <p:spTgt spid="31"/>
                        </p:tgtEl>
                      </p:cBhvr>
                    </p:animEffect>
                    <p:anim calcmode="lin" valueType="num">
                      <p:cBhvr>
                        <p:cTn dur="400" fill="hold"/>
                        <p:tgtEl>
                          <p:spTgt spid="31"/>
                        </p:tgtEl>
                        <p:attrNameLst>
                          <p:attrName>ppt_x</p:attrName>
                        </p:attrNameLst>
                      </p:cBhvr>
                      <p:tavLst>
                        <p:tav tm="0">
                          <p:val>
                            <p:strVal val="#ppt_x"/>
                          </p:val>
                        </p:tav>
                        <p:tav tm="100000">
                          <p:val>
                            <p:strVal val="#ppt_x"/>
                          </p:val>
                        </p:tav>
                      </p:tavLst>
                    </p:anim>
                    <p:anim calcmode="lin" valueType="num">
                      <p:cBhvr>
                        <p:cTn dur="400" fill="hold"/>
                        <p:tgtEl>
                          <p:spTgt spid="31"/>
                        </p:tgtEl>
                        <p:attrNameLst>
                          <p:attrName>ppt_y</p:attrName>
                        </p:attrNameLst>
                      </p:cBhvr>
                      <p:tavLst>
                        <p:tav tm="0">
                          <p:val>
                            <p:strVal val="#ppt_y+.1"/>
                          </p:val>
                        </p:tav>
                        <p:tav tm="100000">
                          <p:val>
                            <p:strVal val="#ppt_y"/>
                          </p:val>
                        </p:tav>
                      </p:tavLst>
                    </p:anim>
                  </p:childTnLst>
                </p:cTn>
              </p:par>
            </p:tnLst>
          </p:tmpl>
        </p:tmplLst>
      </p:bldP>
      <p:bldP spid="32" grpId="0" build="p">
        <p:tmplLst>
          <p:tmpl lvl="1">
            <p:tnLst>
              <p:par>
                <p:cTn presetID="42" presetClass="entr" presetSubtype="0" fill="hold" nodeType="withEffect">
                  <p:stCondLst>
                    <p:cond delay="200"/>
                  </p:stCondLst>
                  <p:childTnLst>
                    <p:set>
                      <p:cBhvr>
                        <p:cTn dur="1" fill="hold">
                          <p:stCondLst>
                            <p:cond delay="0"/>
                          </p:stCondLst>
                        </p:cTn>
                        <p:tgtEl>
                          <p:spTgt spid="32"/>
                        </p:tgtEl>
                        <p:attrNameLst>
                          <p:attrName>style.visibility</p:attrName>
                        </p:attrNameLst>
                      </p:cBhvr>
                      <p:to>
                        <p:strVal val="visible"/>
                      </p:to>
                    </p:set>
                    <p:animEffect transition="in" filter="fade">
                      <p:cBhvr>
                        <p:cTn dur="500"/>
                        <p:tgtEl>
                          <p:spTgt spid="32"/>
                        </p:tgtEl>
                      </p:cBhvr>
                    </p:animEffect>
                    <p:anim calcmode="lin" valueType="num">
                      <p:cBhvr>
                        <p:cTn dur="500" fill="hold"/>
                        <p:tgtEl>
                          <p:spTgt spid="32"/>
                        </p:tgtEl>
                        <p:attrNameLst>
                          <p:attrName>ppt_x</p:attrName>
                        </p:attrNameLst>
                      </p:cBhvr>
                      <p:tavLst>
                        <p:tav tm="0">
                          <p:val>
                            <p:strVal val="#ppt_x"/>
                          </p:val>
                        </p:tav>
                        <p:tav tm="100000">
                          <p:val>
                            <p:strVal val="#ppt_x"/>
                          </p:val>
                        </p:tav>
                      </p:tavLst>
                    </p:anim>
                    <p:anim calcmode="lin" valueType="num">
                      <p:cBhvr>
                        <p:cTn dur="500" fill="hold"/>
                        <p:tgtEl>
                          <p:spTgt spid="32"/>
                        </p:tgtEl>
                        <p:attrNameLst>
                          <p:attrName>ppt_y</p:attrName>
                        </p:attrNameLst>
                      </p:cBhvr>
                      <p:tavLst>
                        <p:tav tm="0">
                          <p:val>
                            <p:strVal val="#ppt_y+.1"/>
                          </p:val>
                        </p:tav>
                        <p:tav tm="100000">
                          <p:val>
                            <p:strVal val="#ppt_y"/>
                          </p:val>
                        </p:tav>
                      </p:tavLst>
                    </p:anim>
                  </p:childTnLst>
                </p:cTn>
              </p:par>
            </p:tnLst>
          </p:tmpl>
        </p:tmplLst>
      </p:bldP>
      <p:bldP spid="33" grpId="0" build="p">
        <p:tmplLst>
          <p:tmpl lvl="1">
            <p:tnLst>
              <p:par>
                <p:cTn presetID="42" presetClass="entr" presetSubtype="0" fill="hold" nodeType="withEffect">
                  <p:stCondLst>
                    <p:cond delay="200"/>
                  </p:stCondLst>
                  <p:childTnLst>
                    <p:set>
                      <p:cBhvr>
                        <p:cTn dur="1" fill="hold">
                          <p:stCondLst>
                            <p:cond delay="0"/>
                          </p:stCondLst>
                        </p:cTn>
                        <p:tgtEl>
                          <p:spTgt spid="33"/>
                        </p:tgtEl>
                        <p:attrNameLst>
                          <p:attrName>style.visibility</p:attrName>
                        </p:attrNameLst>
                      </p:cBhvr>
                      <p:to>
                        <p:strVal val="visible"/>
                      </p:to>
                    </p:set>
                    <p:animEffect transition="in" filter="fade">
                      <p:cBhvr>
                        <p:cTn dur="400"/>
                        <p:tgtEl>
                          <p:spTgt spid="33"/>
                        </p:tgtEl>
                      </p:cBhvr>
                    </p:animEffect>
                    <p:anim calcmode="lin" valueType="num">
                      <p:cBhvr>
                        <p:cTn dur="400" fill="hold"/>
                        <p:tgtEl>
                          <p:spTgt spid="33"/>
                        </p:tgtEl>
                        <p:attrNameLst>
                          <p:attrName>ppt_x</p:attrName>
                        </p:attrNameLst>
                      </p:cBhvr>
                      <p:tavLst>
                        <p:tav tm="0">
                          <p:val>
                            <p:strVal val="#ppt_x"/>
                          </p:val>
                        </p:tav>
                        <p:tav tm="100000">
                          <p:val>
                            <p:strVal val="#ppt_x"/>
                          </p:val>
                        </p:tav>
                      </p:tavLst>
                    </p:anim>
                    <p:anim calcmode="lin" valueType="num">
                      <p:cBhvr>
                        <p:cTn dur="400" fill="hold"/>
                        <p:tgtEl>
                          <p:spTgt spid="33"/>
                        </p:tgtEl>
                        <p:attrNameLst>
                          <p:attrName>ppt_y</p:attrName>
                        </p:attrNameLst>
                      </p:cBhvr>
                      <p:tavLst>
                        <p:tav tm="0">
                          <p:val>
                            <p:strVal val="#ppt_y+.1"/>
                          </p:val>
                        </p:tav>
                        <p:tav tm="100000">
                          <p:val>
                            <p:strVal val="#ppt_y"/>
                          </p:val>
                        </p:tav>
                      </p:tavLst>
                    </p:anim>
                  </p:childTnLst>
                </p:cTn>
              </p:par>
            </p:tnLst>
          </p:tmpl>
        </p:tmplLst>
      </p:bldP>
      <p:bldP spid="34" grpId="0" build="p">
        <p:tmplLst>
          <p:tmpl lvl="1">
            <p:tnLst>
              <p:par>
                <p:cTn presetID="10" presetClass="entr" presetSubtype="0" fill="hold" nodeType="withEffect">
                  <p:stCondLst>
                    <p:cond delay="800"/>
                  </p:stCondLst>
                  <p:childTnLst>
                    <p:set>
                      <p:cBhvr>
                        <p:cTn dur="1" fill="hold">
                          <p:stCondLst>
                            <p:cond delay="0"/>
                          </p:stCondLst>
                        </p:cTn>
                        <p:tgtEl>
                          <p:spTgt spid="34"/>
                        </p:tgtEl>
                        <p:attrNameLst>
                          <p:attrName>style.visibility</p:attrName>
                        </p:attrNameLst>
                      </p:cBhvr>
                      <p:to>
                        <p:strVal val="visible"/>
                      </p:to>
                    </p:set>
                    <p:animEffect transition="in" filter="fade">
                      <p:cBhvr>
                        <p:cTn dur="500"/>
                        <p:tgtEl>
                          <p:spTgt spid="34"/>
                        </p:tgtEl>
                      </p:cBhvr>
                    </p:animEffect>
                  </p:childTnLst>
                </p:cTn>
              </p:par>
            </p:tnLst>
          </p:tmpl>
        </p:tmplLst>
      </p:bldP>
    </p:bld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1325563"/>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838200" y="6356352"/>
            <a:ext cx="3276600" cy="365125"/>
          </a:xfrm>
          <a:prstGeom prst="rect">
            <a:avLst/>
          </a:prstGeom>
        </p:spPr>
        <p:txBody>
          <a:bodyPr/>
          <a:lstStyle/>
          <a:p>
            <a:fld id="{46E5E44F-F112-4088-B2B9-C55DFB3F990C}" type="datetimeFigureOut">
              <a:rPr lang="en-US" smtClean="0"/>
              <a:t>9/3/2015</a:t>
            </a:fld>
            <a:endParaRPr lang="en-US"/>
          </a:p>
        </p:txBody>
      </p:sp>
      <p:sp>
        <p:nvSpPr>
          <p:cNvPr id="5" name="Footer Placeholder 4"/>
          <p:cNvSpPr>
            <a:spLocks noGrp="1"/>
          </p:cNvSpPr>
          <p:nvPr>
            <p:ph type="ftr" sz="quarter" idx="11"/>
          </p:nvPr>
        </p:nvSpPr>
        <p:spPr>
          <a:xfrm>
            <a:off x="4648200" y="6356352"/>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077200" y="6356352"/>
            <a:ext cx="3276600" cy="365125"/>
          </a:xfrm>
          <a:prstGeom prst="rect">
            <a:avLst/>
          </a:prstGeom>
        </p:spPr>
        <p:txBody>
          <a:bodyPr/>
          <a:lstStyle/>
          <a:p>
            <a:fld id="{2A335206-2AB7-4D3B-85AC-F38F7AE21094}" type="slidenum">
              <a:rPr lang="en-US" smtClean="0"/>
              <a:t>‹#›</a:t>
            </a:fld>
            <a:endParaRPr lang="en-US"/>
          </a:p>
        </p:txBody>
      </p:sp>
    </p:spTree>
    <p:extLst>
      <p:ext uri="{BB962C8B-B14F-4D97-AF65-F5344CB8AC3E}">
        <p14:creationId xmlns:p14="http://schemas.microsoft.com/office/powerpoint/2010/main" val="2866192378"/>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292A0EA-642E-4ED5-842C-DB40BA8786CA}" type="datetimeFigureOut">
              <a:rPr lang="en-US" smtClean="0"/>
              <a:t>9/3/2015</a:t>
            </a:fld>
            <a:endParaRPr lang="en-US"/>
          </a:p>
        </p:txBody>
      </p:sp>
      <p:sp>
        <p:nvSpPr>
          <p:cNvPr id="6" name="Footer Placeholder 5"/>
          <p:cNvSpPr>
            <a:spLocks noGrp="1"/>
          </p:cNvSpPr>
          <p:nvPr>
            <p:ph type="ftr" sz="quarter" idx="11"/>
          </p:nvPr>
        </p:nvSpPr>
        <p:spPr/>
        <p:txBody>
          <a:bodyPr/>
          <a:lstStyle/>
          <a:p>
            <a:endParaRPr 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BCD37E41-AA6E-4978-8477-FA029C8AC332}" type="slidenum">
              <a:rPr lang="en-US" smtClean="0"/>
              <a:t>‹#›</a:t>
            </a:fld>
            <a:endParaRPr lang="en-US"/>
          </a:p>
        </p:txBody>
      </p:sp>
    </p:spTree>
    <p:extLst>
      <p:ext uri="{BB962C8B-B14F-4D97-AF65-F5344CB8AC3E}">
        <p14:creationId xmlns:p14="http://schemas.microsoft.com/office/powerpoint/2010/main" val="248598122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1_Numeric List">
    <p:spTree>
      <p:nvGrpSpPr>
        <p:cNvPr id="1" name=""/>
        <p:cNvGrpSpPr/>
        <p:nvPr/>
      </p:nvGrpSpPr>
      <p:grpSpPr>
        <a:xfrm>
          <a:off x="0" y="0"/>
          <a:ext cx="0" cy="0"/>
          <a:chOff x="0" y="0"/>
          <a:chExt cx="0" cy="0"/>
        </a:xfrm>
      </p:grpSpPr>
      <p:sp>
        <p:nvSpPr>
          <p:cNvPr id="21" name="Text Placeholder 7"/>
          <p:cNvSpPr>
            <a:spLocks noGrp="1"/>
          </p:cNvSpPr>
          <p:nvPr>
            <p:ph type="body" sz="quarter" idx="18" hasCustomPrompt="1"/>
          </p:nvPr>
        </p:nvSpPr>
        <p:spPr>
          <a:xfrm>
            <a:off x="768358" y="732932"/>
            <a:ext cx="10714567" cy="431780"/>
          </a:xfrm>
          <a:prstGeom prst="rect">
            <a:avLst/>
          </a:prstGeom>
        </p:spPr>
        <p:txBody>
          <a:bodyPr vert="horz" lIns="0" tIns="51921" rIns="0" bIns="51921" anchor="ctr">
            <a:noAutofit/>
          </a:bodyPr>
          <a:lstStyle>
            <a:lvl1pPr marL="0" indent="0" algn="ctr">
              <a:lnSpc>
                <a:spcPct val="100000"/>
              </a:lnSpc>
              <a:spcBef>
                <a:spcPts val="0"/>
              </a:spcBef>
              <a:buNone/>
              <a:defRPr sz="4270" b="1" baseline="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s-ES_tradnl" dirty="0" err="1" smtClean="0"/>
              <a:t>Numeric</a:t>
            </a:r>
            <a:r>
              <a:rPr lang="es-ES_tradnl" dirty="0" smtClean="0"/>
              <a:t> </a:t>
            </a:r>
            <a:r>
              <a:rPr lang="es-ES_tradnl" dirty="0" err="1" smtClean="0"/>
              <a:t>List</a:t>
            </a:r>
            <a:r>
              <a:rPr lang="es-ES_tradnl" dirty="0" smtClean="0"/>
              <a:t> </a:t>
            </a:r>
            <a:r>
              <a:rPr lang="es-ES_tradnl" dirty="0" err="1" smtClean="0"/>
              <a:t>Example</a:t>
            </a:r>
            <a:endParaRPr lang="es-ES_tradnl" dirty="0" smtClean="0"/>
          </a:p>
        </p:txBody>
      </p:sp>
      <p:sp>
        <p:nvSpPr>
          <p:cNvPr id="22" name="Text Placeholder 7"/>
          <p:cNvSpPr>
            <a:spLocks noGrp="1"/>
          </p:cNvSpPr>
          <p:nvPr>
            <p:ph type="body" sz="quarter" idx="19" hasCustomPrompt="1"/>
          </p:nvPr>
        </p:nvSpPr>
        <p:spPr>
          <a:xfrm>
            <a:off x="768357" y="1261241"/>
            <a:ext cx="10714567" cy="228451"/>
          </a:xfrm>
          <a:prstGeom prst="rect">
            <a:avLst/>
          </a:prstGeom>
        </p:spPr>
        <p:txBody>
          <a:bodyPr vert="horz" lIns="0" tIns="51921" rIns="0" bIns="51921" anchor="ctr">
            <a:noAutofit/>
          </a:bodyPr>
          <a:lstStyle>
            <a:lvl1pPr marL="0" marR="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sz="1200" b="0" i="1">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
        <p:nvSpPr>
          <p:cNvPr id="13" name="Rounded Rectangle 12"/>
          <p:cNvSpPr/>
          <p:nvPr userDrawn="1"/>
        </p:nvSpPr>
        <p:spPr>
          <a:xfrm>
            <a:off x="779641" y="2119766"/>
            <a:ext cx="720001" cy="720000"/>
          </a:xfrm>
          <a:prstGeom prst="roundRect">
            <a:avLst>
              <a:gd name="adj" fmla="val 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18" name="Text Placeholder 7"/>
          <p:cNvSpPr>
            <a:spLocks noGrp="1"/>
          </p:cNvSpPr>
          <p:nvPr>
            <p:ph type="body" sz="quarter" idx="17" hasCustomPrompt="1"/>
          </p:nvPr>
        </p:nvSpPr>
        <p:spPr>
          <a:xfrm>
            <a:off x="831791" y="2226659"/>
            <a:ext cx="611403" cy="452934"/>
          </a:xfrm>
          <a:prstGeom prst="rect">
            <a:avLst/>
          </a:prstGeom>
        </p:spPr>
        <p:txBody>
          <a:bodyPr vert="horz" lIns="0" tIns="51921" rIns="0" bIns="51921" anchor="ctr"/>
          <a:lstStyle>
            <a:lvl1pPr marL="0" indent="0" algn="ctr">
              <a:lnSpc>
                <a:spcPct val="100000"/>
              </a:lnSpc>
              <a:spcBef>
                <a:spcPts val="0"/>
              </a:spcBef>
              <a:buNone/>
              <a:defRPr sz="2400" b="0">
                <a:solidFill>
                  <a:schemeClr val="bg1"/>
                </a:solidFill>
                <a:latin typeface="Lato Light"/>
                <a:cs typeface="Lato Light"/>
              </a:defRPr>
            </a:lvl1pPr>
          </a:lstStyle>
          <a:p>
            <a:pPr lvl="0"/>
            <a:r>
              <a:rPr lang="es-ES_tradnl" dirty="0" smtClean="0"/>
              <a:t>01</a:t>
            </a:r>
          </a:p>
        </p:txBody>
      </p:sp>
      <p:sp>
        <p:nvSpPr>
          <p:cNvPr id="23" name="Text Placeholder 7"/>
          <p:cNvSpPr>
            <a:spLocks noGrp="1"/>
          </p:cNvSpPr>
          <p:nvPr>
            <p:ph type="body" sz="quarter" idx="20" hasCustomPrompt="1"/>
          </p:nvPr>
        </p:nvSpPr>
        <p:spPr>
          <a:xfrm>
            <a:off x="1635113" y="1998132"/>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4" name="Text Placeholder 2"/>
          <p:cNvSpPr>
            <a:spLocks noGrp="1"/>
          </p:cNvSpPr>
          <p:nvPr>
            <p:ph type="body" sz="quarter" idx="16" hasCustomPrompt="1"/>
          </p:nvPr>
        </p:nvSpPr>
        <p:spPr>
          <a:xfrm>
            <a:off x="1635113" y="2363042"/>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29" name="Rounded Rectangle 28"/>
          <p:cNvSpPr/>
          <p:nvPr userDrawn="1"/>
        </p:nvSpPr>
        <p:spPr>
          <a:xfrm>
            <a:off x="6618115" y="2119766"/>
            <a:ext cx="720001" cy="720000"/>
          </a:xfrm>
          <a:prstGeom prst="roundRect">
            <a:avLst>
              <a:gd name="adj" fmla="val 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30" name="Text Placeholder 7"/>
          <p:cNvSpPr>
            <a:spLocks noGrp="1"/>
          </p:cNvSpPr>
          <p:nvPr>
            <p:ph type="body" sz="quarter" idx="21" hasCustomPrompt="1"/>
          </p:nvPr>
        </p:nvSpPr>
        <p:spPr>
          <a:xfrm>
            <a:off x="6670264" y="2226659"/>
            <a:ext cx="611403" cy="452934"/>
          </a:xfrm>
          <a:prstGeom prst="rect">
            <a:avLst/>
          </a:prstGeom>
        </p:spPr>
        <p:txBody>
          <a:bodyPr vert="horz" lIns="0" tIns="51921" rIns="0" bIns="51921" anchor="ctr"/>
          <a:lstStyle>
            <a:lvl1pPr marL="0" indent="0" algn="ctr">
              <a:lnSpc>
                <a:spcPct val="100000"/>
              </a:lnSpc>
              <a:spcBef>
                <a:spcPts val="0"/>
              </a:spcBef>
              <a:buNone/>
              <a:defRPr sz="2400" b="0">
                <a:solidFill>
                  <a:schemeClr val="bg1"/>
                </a:solidFill>
                <a:latin typeface="Lato Light"/>
                <a:cs typeface="Lato Light"/>
              </a:defRPr>
            </a:lvl1pPr>
          </a:lstStyle>
          <a:p>
            <a:pPr lvl="0"/>
            <a:r>
              <a:rPr lang="es-ES_tradnl" dirty="0" smtClean="0"/>
              <a:t>02</a:t>
            </a:r>
          </a:p>
        </p:txBody>
      </p:sp>
      <p:sp>
        <p:nvSpPr>
          <p:cNvPr id="31" name="Text Placeholder 7"/>
          <p:cNvSpPr>
            <a:spLocks noGrp="1"/>
          </p:cNvSpPr>
          <p:nvPr>
            <p:ph type="body" sz="quarter" idx="22" hasCustomPrompt="1"/>
          </p:nvPr>
        </p:nvSpPr>
        <p:spPr>
          <a:xfrm>
            <a:off x="7473586" y="1998132"/>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2" name="Text Placeholder 2"/>
          <p:cNvSpPr>
            <a:spLocks noGrp="1"/>
          </p:cNvSpPr>
          <p:nvPr>
            <p:ph type="body" sz="quarter" idx="23" hasCustomPrompt="1"/>
          </p:nvPr>
        </p:nvSpPr>
        <p:spPr>
          <a:xfrm>
            <a:off x="7473586" y="2363042"/>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33" name="Rounded Rectangle 32"/>
          <p:cNvSpPr/>
          <p:nvPr userDrawn="1"/>
        </p:nvSpPr>
        <p:spPr>
          <a:xfrm>
            <a:off x="779641" y="3609899"/>
            <a:ext cx="720001" cy="720000"/>
          </a:xfrm>
          <a:prstGeom prst="roundRect">
            <a:avLst>
              <a:gd name="adj" fmla="val 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34" name="Text Placeholder 7"/>
          <p:cNvSpPr>
            <a:spLocks noGrp="1"/>
          </p:cNvSpPr>
          <p:nvPr>
            <p:ph type="body" sz="quarter" idx="24" hasCustomPrompt="1"/>
          </p:nvPr>
        </p:nvSpPr>
        <p:spPr>
          <a:xfrm>
            <a:off x="831791" y="3716792"/>
            <a:ext cx="611403" cy="452934"/>
          </a:xfrm>
          <a:prstGeom prst="rect">
            <a:avLst/>
          </a:prstGeom>
        </p:spPr>
        <p:txBody>
          <a:bodyPr vert="horz" lIns="0" tIns="51921" rIns="0" bIns="51921" anchor="ctr"/>
          <a:lstStyle>
            <a:lvl1pPr marL="0" indent="0" algn="ctr">
              <a:lnSpc>
                <a:spcPct val="100000"/>
              </a:lnSpc>
              <a:spcBef>
                <a:spcPts val="0"/>
              </a:spcBef>
              <a:buNone/>
              <a:defRPr sz="2400" b="0">
                <a:solidFill>
                  <a:schemeClr val="bg1"/>
                </a:solidFill>
                <a:latin typeface="Lato Light"/>
                <a:cs typeface="Lato Light"/>
              </a:defRPr>
            </a:lvl1pPr>
          </a:lstStyle>
          <a:p>
            <a:pPr lvl="0"/>
            <a:r>
              <a:rPr lang="es-ES_tradnl" dirty="0" smtClean="0"/>
              <a:t>03</a:t>
            </a:r>
          </a:p>
        </p:txBody>
      </p:sp>
      <p:sp>
        <p:nvSpPr>
          <p:cNvPr id="35" name="Text Placeholder 7"/>
          <p:cNvSpPr>
            <a:spLocks noGrp="1"/>
          </p:cNvSpPr>
          <p:nvPr>
            <p:ph type="body" sz="quarter" idx="25" hasCustomPrompt="1"/>
          </p:nvPr>
        </p:nvSpPr>
        <p:spPr>
          <a:xfrm>
            <a:off x="1635113" y="3488265"/>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6" name="Text Placeholder 2"/>
          <p:cNvSpPr>
            <a:spLocks noGrp="1"/>
          </p:cNvSpPr>
          <p:nvPr>
            <p:ph type="body" sz="quarter" idx="26" hasCustomPrompt="1"/>
          </p:nvPr>
        </p:nvSpPr>
        <p:spPr>
          <a:xfrm>
            <a:off x="1635113" y="3853176"/>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37" name="Rounded Rectangle 36"/>
          <p:cNvSpPr/>
          <p:nvPr userDrawn="1"/>
        </p:nvSpPr>
        <p:spPr>
          <a:xfrm>
            <a:off x="6618115" y="3609899"/>
            <a:ext cx="720001" cy="720000"/>
          </a:xfrm>
          <a:prstGeom prst="roundRect">
            <a:avLst>
              <a:gd name="adj" fmla="val 0"/>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38" name="Text Placeholder 7"/>
          <p:cNvSpPr>
            <a:spLocks noGrp="1"/>
          </p:cNvSpPr>
          <p:nvPr>
            <p:ph type="body" sz="quarter" idx="27" hasCustomPrompt="1"/>
          </p:nvPr>
        </p:nvSpPr>
        <p:spPr>
          <a:xfrm>
            <a:off x="6670264" y="3716792"/>
            <a:ext cx="611403" cy="452934"/>
          </a:xfrm>
          <a:prstGeom prst="rect">
            <a:avLst/>
          </a:prstGeom>
        </p:spPr>
        <p:txBody>
          <a:bodyPr vert="horz" lIns="0" tIns="51921" rIns="0" bIns="51921" anchor="ctr"/>
          <a:lstStyle>
            <a:lvl1pPr marL="0" indent="0" algn="ctr">
              <a:lnSpc>
                <a:spcPct val="100000"/>
              </a:lnSpc>
              <a:spcBef>
                <a:spcPts val="0"/>
              </a:spcBef>
              <a:buNone/>
              <a:defRPr sz="2400" b="0">
                <a:solidFill>
                  <a:schemeClr val="bg1"/>
                </a:solidFill>
                <a:latin typeface="Lato Light"/>
                <a:cs typeface="Lato Light"/>
              </a:defRPr>
            </a:lvl1pPr>
          </a:lstStyle>
          <a:p>
            <a:pPr lvl="0"/>
            <a:r>
              <a:rPr lang="es-ES_tradnl" dirty="0" smtClean="0"/>
              <a:t>04</a:t>
            </a:r>
          </a:p>
        </p:txBody>
      </p:sp>
      <p:sp>
        <p:nvSpPr>
          <p:cNvPr id="39" name="Text Placeholder 7"/>
          <p:cNvSpPr>
            <a:spLocks noGrp="1"/>
          </p:cNvSpPr>
          <p:nvPr>
            <p:ph type="body" sz="quarter" idx="28" hasCustomPrompt="1"/>
          </p:nvPr>
        </p:nvSpPr>
        <p:spPr>
          <a:xfrm>
            <a:off x="7473586" y="3488265"/>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0" name="Text Placeholder 2"/>
          <p:cNvSpPr>
            <a:spLocks noGrp="1"/>
          </p:cNvSpPr>
          <p:nvPr>
            <p:ph type="body" sz="quarter" idx="29" hasCustomPrompt="1"/>
          </p:nvPr>
        </p:nvSpPr>
        <p:spPr>
          <a:xfrm>
            <a:off x="7473586" y="3853176"/>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41" name="Rounded Rectangle 40"/>
          <p:cNvSpPr/>
          <p:nvPr userDrawn="1"/>
        </p:nvSpPr>
        <p:spPr>
          <a:xfrm>
            <a:off x="768352" y="5088743"/>
            <a:ext cx="720001" cy="720000"/>
          </a:xfrm>
          <a:prstGeom prst="roundRect">
            <a:avLst>
              <a:gd name="adj" fmla="val 0"/>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42" name="Text Placeholder 7"/>
          <p:cNvSpPr>
            <a:spLocks noGrp="1"/>
          </p:cNvSpPr>
          <p:nvPr>
            <p:ph type="body" sz="quarter" idx="30" hasCustomPrompt="1"/>
          </p:nvPr>
        </p:nvSpPr>
        <p:spPr>
          <a:xfrm>
            <a:off x="820502" y="5195636"/>
            <a:ext cx="611403" cy="452934"/>
          </a:xfrm>
          <a:prstGeom prst="rect">
            <a:avLst/>
          </a:prstGeom>
        </p:spPr>
        <p:txBody>
          <a:bodyPr vert="horz" lIns="0" tIns="51921" rIns="0" bIns="51921" anchor="ctr"/>
          <a:lstStyle>
            <a:lvl1pPr marL="0" indent="0" algn="ctr">
              <a:lnSpc>
                <a:spcPct val="100000"/>
              </a:lnSpc>
              <a:spcBef>
                <a:spcPts val="0"/>
              </a:spcBef>
              <a:buNone/>
              <a:defRPr sz="2400" b="0">
                <a:solidFill>
                  <a:schemeClr val="bg1"/>
                </a:solidFill>
                <a:latin typeface="Lato Light"/>
                <a:cs typeface="Lato Light"/>
              </a:defRPr>
            </a:lvl1pPr>
          </a:lstStyle>
          <a:p>
            <a:pPr lvl="0"/>
            <a:r>
              <a:rPr lang="es-ES_tradnl" dirty="0" smtClean="0"/>
              <a:t>05</a:t>
            </a:r>
          </a:p>
        </p:txBody>
      </p:sp>
      <p:sp>
        <p:nvSpPr>
          <p:cNvPr id="43" name="Text Placeholder 7"/>
          <p:cNvSpPr>
            <a:spLocks noGrp="1"/>
          </p:cNvSpPr>
          <p:nvPr>
            <p:ph type="body" sz="quarter" idx="31" hasCustomPrompt="1"/>
          </p:nvPr>
        </p:nvSpPr>
        <p:spPr>
          <a:xfrm>
            <a:off x="1623825" y="4967111"/>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4" name="Text Placeholder 2"/>
          <p:cNvSpPr>
            <a:spLocks noGrp="1"/>
          </p:cNvSpPr>
          <p:nvPr>
            <p:ph type="body" sz="quarter" idx="32" hasCustomPrompt="1"/>
          </p:nvPr>
        </p:nvSpPr>
        <p:spPr>
          <a:xfrm>
            <a:off x="1623825" y="5332020"/>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45" name="Rounded Rectangle 44"/>
          <p:cNvSpPr/>
          <p:nvPr userDrawn="1"/>
        </p:nvSpPr>
        <p:spPr>
          <a:xfrm>
            <a:off x="6618115" y="5088743"/>
            <a:ext cx="720001" cy="720000"/>
          </a:xfrm>
          <a:prstGeom prst="roundRect">
            <a:avLst>
              <a:gd name="adj" fmla="val 0"/>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46" name="Text Placeholder 7"/>
          <p:cNvSpPr>
            <a:spLocks noGrp="1"/>
          </p:cNvSpPr>
          <p:nvPr>
            <p:ph type="body" sz="quarter" idx="33" hasCustomPrompt="1"/>
          </p:nvPr>
        </p:nvSpPr>
        <p:spPr>
          <a:xfrm>
            <a:off x="6670264" y="5195636"/>
            <a:ext cx="611403" cy="452934"/>
          </a:xfrm>
          <a:prstGeom prst="rect">
            <a:avLst/>
          </a:prstGeom>
        </p:spPr>
        <p:txBody>
          <a:bodyPr vert="horz" lIns="0" tIns="51921" rIns="0" bIns="51921" anchor="ctr"/>
          <a:lstStyle>
            <a:lvl1pPr marL="0" indent="0" algn="ctr">
              <a:lnSpc>
                <a:spcPct val="100000"/>
              </a:lnSpc>
              <a:spcBef>
                <a:spcPts val="0"/>
              </a:spcBef>
              <a:buNone/>
              <a:defRPr sz="2400" b="0">
                <a:solidFill>
                  <a:schemeClr val="bg1"/>
                </a:solidFill>
                <a:latin typeface="Lato Light"/>
                <a:cs typeface="Lato Light"/>
              </a:defRPr>
            </a:lvl1pPr>
          </a:lstStyle>
          <a:p>
            <a:pPr lvl="0"/>
            <a:r>
              <a:rPr lang="es-ES_tradnl" dirty="0" smtClean="0"/>
              <a:t>06</a:t>
            </a:r>
          </a:p>
        </p:txBody>
      </p:sp>
      <p:sp>
        <p:nvSpPr>
          <p:cNvPr id="47" name="Text Placeholder 7"/>
          <p:cNvSpPr>
            <a:spLocks noGrp="1"/>
          </p:cNvSpPr>
          <p:nvPr>
            <p:ph type="body" sz="quarter" idx="34" hasCustomPrompt="1"/>
          </p:nvPr>
        </p:nvSpPr>
        <p:spPr>
          <a:xfrm>
            <a:off x="7473586" y="4967111"/>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8" name="Text Placeholder 2"/>
          <p:cNvSpPr>
            <a:spLocks noGrp="1"/>
          </p:cNvSpPr>
          <p:nvPr>
            <p:ph type="body" sz="quarter" idx="35" hasCustomPrompt="1"/>
          </p:nvPr>
        </p:nvSpPr>
        <p:spPr>
          <a:xfrm>
            <a:off x="7473586" y="5332020"/>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Tree>
    <p:extLst>
      <p:ext uri="{BB962C8B-B14F-4D97-AF65-F5344CB8AC3E}">
        <p14:creationId xmlns:p14="http://schemas.microsoft.com/office/powerpoint/2010/main" val="38664018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21">
                                            <p:txEl>
                                              <p:pRg st="0" end="0"/>
                                            </p:txEl>
                                          </p:spTgt>
                                        </p:tgtEl>
                                        <p:attrNameLst>
                                          <p:attrName>style.visibility</p:attrName>
                                        </p:attrNameLst>
                                      </p:cBhvr>
                                      <p:to>
                                        <p:strVal val="visible"/>
                                      </p:to>
                                    </p:set>
                                    <p:animEffect transition="in" filter="fade">
                                      <p:cBhvr>
                                        <p:cTn id="7" dur="400"/>
                                        <p:tgtEl>
                                          <p:spTgt spid="21">
                                            <p:txEl>
                                              <p:pRg st="0" end="0"/>
                                            </p:txEl>
                                          </p:spTgt>
                                        </p:tgtEl>
                                      </p:cBhvr>
                                    </p:animEffect>
                                    <p:anim calcmode="lin" valueType="num">
                                      <p:cBhvr>
                                        <p:cTn id="8" dur="400" fill="hold"/>
                                        <p:tgtEl>
                                          <p:spTgt spid="21">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21">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22">
                                            <p:txEl>
                                              <p:pRg st="0" end="0"/>
                                            </p:txEl>
                                          </p:spTgt>
                                        </p:tgtEl>
                                        <p:attrNameLst>
                                          <p:attrName>style.visibility</p:attrName>
                                        </p:attrNameLst>
                                      </p:cBhvr>
                                      <p:to>
                                        <p:strVal val="visible"/>
                                      </p:to>
                                    </p:set>
                                    <p:animEffect transition="in" filter="fade">
                                      <p:cBhvr>
                                        <p:cTn id="12" dur="500"/>
                                        <p:tgtEl>
                                          <p:spTgt spid="22">
                                            <p:txEl>
                                              <p:pRg st="0" end="0"/>
                                            </p:txEl>
                                          </p:spTgt>
                                        </p:tgtEl>
                                      </p:cBhvr>
                                    </p:animEffect>
                                    <p:anim calcmode="lin" valueType="num">
                                      <p:cBhvr>
                                        <p:cTn id="13" dur="500" fill="hold"/>
                                        <p:tgtEl>
                                          <p:spTgt spid="2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2">
                                            <p:txEl>
                                              <p:pRg st="0" end="0"/>
                                            </p:txEl>
                                          </p:spTgt>
                                        </p:tgtEl>
                                        <p:attrNameLst>
                                          <p:attrName>ppt_y</p:attrName>
                                        </p:attrNameLst>
                                      </p:cBhvr>
                                      <p:tavLst>
                                        <p:tav tm="0">
                                          <p:val>
                                            <p:strVal val="#ppt_y+.1"/>
                                          </p:val>
                                        </p:tav>
                                        <p:tav tm="100000">
                                          <p:val>
                                            <p:strVal val="#ppt_y"/>
                                          </p:val>
                                        </p:tav>
                                      </p:tavLst>
                                    </p:anim>
                                  </p:childTnLst>
                                </p:cTn>
                              </p:par>
                              <p:par>
                                <p:cTn id="15" presetID="53" presetClass="entr" presetSubtype="16" fill="hold" grpId="0" nodeType="withEffect">
                                  <p:stCondLst>
                                    <p:cond delay="200"/>
                                  </p:stCondLst>
                                  <p:childTnLst>
                                    <p:set>
                                      <p:cBhvr>
                                        <p:cTn id="16" dur="1" fill="hold">
                                          <p:stCondLst>
                                            <p:cond delay="0"/>
                                          </p:stCondLst>
                                        </p:cTn>
                                        <p:tgtEl>
                                          <p:spTgt spid="13"/>
                                        </p:tgtEl>
                                        <p:attrNameLst>
                                          <p:attrName>style.visibility</p:attrName>
                                        </p:attrNameLst>
                                      </p:cBhvr>
                                      <p:to>
                                        <p:strVal val="visible"/>
                                      </p:to>
                                    </p:set>
                                    <p:anim calcmode="lin" valueType="num">
                                      <p:cBhvr>
                                        <p:cTn id="17" dur="500" fill="hold"/>
                                        <p:tgtEl>
                                          <p:spTgt spid="13"/>
                                        </p:tgtEl>
                                        <p:attrNameLst>
                                          <p:attrName>ppt_w</p:attrName>
                                        </p:attrNameLst>
                                      </p:cBhvr>
                                      <p:tavLst>
                                        <p:tav tm="0">
                                          <p:val>
                                            <p:fltVal val="0"/>
                                          </p:val>
                                        </p:tav>
                                        <p:tav tm="100000">
                                          <p:val>
                                            <p:strVal val="#ppt_w"/>
                                          </p:val>
                                        </p:tav>
                                      </p:tavLst>
                                    </p:anim>
                                    <p:anim calcmode="lin" valueType="num">
                                      <p:cBhvr>
                                        <p:cTn id="18" dur="500" fill="hold"/>
                                        <p:tgtEl>
                                          <p:spTgt spid="13"/>
                                        </p:tgtEl>
                                        <p:attrNameLst>
                                          <p:attrName>ppt_h</p:attrName>
                                        </p:attrNameLst>
                                      </p:cBhvr>
                                      <p:tavLst>
                                        <p:tav tm="0">
                                          <p:val>
                                            <p:fltVal val="0"/>
                                          </p:val>
                                        </p:tav>
                                        <p:tav tm="100000">
                                          <p:val>
                                            <p:strVal val="#ppt_h"/>
                                          </p:val>
                                        </p:tav>
                                      </p:tavLst>
                                    </p:anim>
                                    <p:animEffect transition="in" filter="fade">
                                      <p:cBhvr>
                                        <p:cTn id="19" dur="500"/>
                                        <p:tgtEl>
                                          <p:spTgt spid="13"/>
                                        </p:tgtEl>
                                      </p:cBhvr>
                                    </p:animEffect>
                                  </p:childTnLst>
                                </p:cTn>
                              </p:par>
                              <p:par>
                                <p:cTn id="20" presetID="53" presetClass="entr" presetSubtype="16" fill="hold" grpId="0" nodeType="withEffect">
                                  <p:stCondLst>
                                    <p:cond delay="200"/>
                                  </p:stCondLst>
                                  <p:childTnLst>
                                    <p:set>
                                      <p:cBhvr>
                                        <p:cTn id="21" dur="1" fill="hold">
                                          <p:stCondLst>
                                            <p:cond delay="0"/>
                                          </p:stCondLst>
                                        </p:cTn>
                                        <p:tgtEl>
                                          <p:spTgt spid="18">
                                            <p:txEl>
                                              <p:pRg st="0" end="0"/>
                                            </p:txEl>
                                          </p:spTgt>
                                        </p:tgtEl>
                                        <p:attrNameLst>
                                          <p:attrName>style.visibility</p:attrName>
                                        </p:attrNameLst>
                                      </p:cBhvr>
                                      <p:to>
                                        <p:strVal val="visible"/>
                                      </p:to>
                                    </p:set>
                                    <p:anim calcmode="lin" valueType="num">
                                      <p:cBhvr>
                                        <p:cTn id="22" dur="500" fill="hold"/>
                                        <p:tgtEl>
                                          <p:spTgt spid="18">
                                            <p:txEl>
                                              <p:pRg st="0" end="0"/>
                                            </p:txEl>
                                          </p:spTgt>
                                        </p:tgtEl>
                                        <p:attrNameLst>
                                          <p:attrName>ppt_w</p:attrName>
                                        </p:attrNameLst>
                                      </p:cBhvr>
                                      <p:tavLst>
                                        <p:tav tm="0">
                                          <p:val>
                                            <p:fltVal val="0"/>
                                          </p:val>
                                        </p:tav>
                                        <p:tav tm="100000">
                                          <p:val>
                                            <p:strVal val="#ppt_w"/>
                                          </p:val>
                                        </p:tav>
                                      </p:tavLst>
                                    </p:anim>
                                    <p:anim calcmode="lin" valueType="num">
                                      <p:cBhvr>
                                        <p:cTn id="23" dur="500" fill="hold"/>
                                        <p:tgtEl>
                                          <p:spTgt spid="18">
                                            <p:txEl>
                                              <p:pRg st="0" end="0"/>
                                            </p:txEl>
                                          </p:spTgt>
                                        </p:tgtEl>
                                        <p:attrNameLst>
                                          <p:attrName>ppt_h</p:attrName>
                                        </p:attrNameLst>
                                      </p:cBhvr>
                                      <p:tavLst>
                                        <p:tav tm="0">
                                          <p:val>
                                            <p:fltVal val="0"/>
                                          </p:val>
                                        </p:tav>
                                        <p:tav tm="100000">
                                          <p:val>
                                            <p:strVal val="#ppt_h"/>
                                          </p:val>
                                        </p:tav>
                                      </p:tavLst>
                                    </p:anim>
                                    <p:animEffect transition="in" filter="fade">
                                      <p:cBhvr>
                                        <p:cTn id="24" dur="500"/>
                                        <p:tgtEl>
                                          <p:spTgt spid="18">
                                            <p:txEl>
                                              <p:pRg st="0" end="0"/>
                                            </p:txEl>
                                          </p:spTgt>
                                        </p:tgtEl>
                                      </p:cBhvr>
                                    </p:animEffect>
                                  </p:childTnLst>
                                </p:cTn>
                              </p:par>
                              <p:par>
                                <p:cTn id="25" presetID="53" presetClass="entr" presetSubtype="16" fill="hold" grpId="0" nodeType="withEffect">
                                  <p:stCondLst>
                                    <p:cond delay="200"/>
                                  </p:stCondLst>
                                  <p:childTnLst>
                                    <p:set>
                                      <p:cBhvr>
                                        <p:cTn id="26" dur="1" fill="hold">
                                          <p:stCondLst>
                                            <p:cond delay="0"/>
                                          </p:stCondLst>
                                        </p:cTn>
                                        <p:tgtEl>
                                          <p:spTgt spid="23">
                                            <p:txEl>
                                              <p:pRg st="0" end="0"/>
                                            </p:txEl>
                                          </p:spTgt>
                                        </p:tgtEl>
                                        <p:attrNameLst>
                                          <p:attrName>style.visibility</p:attrName>
                                        </p:attrNameLst>
                                      </p:cBhvr>
                                      <p:to>
                                        <p:strVal val="visible"/>
                                      </p:to>
                                    </p:set>
                                    <p:anim calcmode="lin" valueType="num">
                                      <p:cBhvr>
                                        <p:cTn id="27" dur="500" fill="hold"/>
                                        <p:tgtEl>
                                          <p:spTgt spid="23">
                                            <p:txEl>
                                              <p:pRg st="0" end="0"/>
                                            </p:txEl>
                                          </p:spTgt>
                                        </p:tgtEl>
                                        <p:attrNameLst>
                                          <p:attrName>ppt_w</p:attrName>
                                        </p:attrNameLst>
                                      </p:cBhvr>
                                      <p:tavLst>
                                        <p:tav tm="0">
                                          <p:val>
                                            <p:fltVal val="0"/>
                                          </p:val>
                                        </p:tav>
                                        <p:tav tm="100000">
                                          <p:val>
                                            <p:strVal val="#ppt_w"/>
                                          </p:val>
                                        </p:tav>
                                      </p:tavLst>
                                    </p:anim>
                                    <p:anim calcmode="lin" valueType="num">
                                      <p:cBhvr>
                                        <p:cTn id="28" dur="500" fill="hold"/>
                                        <p:tgtEl>
                                          <p:spTgt spid="23">
                                            <p:txEl>
                                              <p:pRg st="0" end="0"/>
                                            </p:txEl>
                                          </p:spTgt>
                                        </p:tgtEl>
                                        <p:attrNameLst>
                                          <p:attrName>ppt_h</p:attrName>
                                        </p:attrNameLst>
                                      </p:cBhvr>
                                      <p:tavLst>
                                        <p:tav tm="0">
                                          <p:val>
                                            <p:fltVal val="0"/>
                                          </p:val>
                                        </p:tav>
                                        <p:tav tm="100000">
                                          <p:val>
                                            <p:strVal val="#ppt_h"/>
                                          </p:val>
                                        </p:tav>
                                      </p:tavLst>
                                    </p:anim>
                                    <p:animEffect transition="in" filter="fade">
                                      <p:cBhvr>
                                        <p:cTn id="29" dur="500"/>
                                        <p:tgtEl>
                                          <p:spTgt spid="23">
                                            <p:txEl>
                                              <p:pRg st="0" end="0"/>
                                            </p:txEl>
                                          </p:spTgt>
                                        </p:tgtEl>
                                      </p:cBhvr>
                                    </p:animEffect>
                                  </p:childTnLst>
                                </p:cTn>
                              </p:par>
                              <p:par>
                                <p:cTn id="30" presetID="53" presetClass="entr" presetSubtype="16" fill="hold" grpId="0" nodeType="withEffect">
                                  <p:stCondLst>
                                    <p:cond delay="200"/>
                                  </p:stCondLst>
                                  <p:childTnLst>
                                    <p:set>
                                      <p:cBhvr>
                                        <p:cTn id="31" dur="1" fill="hold">
                                          <p:stCondLst>
                                            <p:cond delay="0"/>
                                          </p:stCondLst>
                                        </p:cTn>
                                        <p:tgtEl>
                                          <p:spTgt spid="24">
                                            <p:txEl>
                                              <p:pRg st="0" end="0"/>
                                            </p:txEl>
                                          </p:spTgt>
                                        </p:tgtEl>
                                        <p:attrNameLst>
                                          <p:attrName>style.visibility</p:attrName>
                                        </p:attrNameLst>
                                      </p:cBhvr>
                                      <p:to>
                                        <p:strVal val="visible"/>
                                      </p:to>
                                    </p:set>
                                    <p:anim calcmode="lin" valueType="num">
                                      <p:cBhvr>
                                        <p:cTn id="32" dur="500" fill="hold"/>
                                        <p:tgtEl>
                                          <p:spTgt spid="24">
                                            <p:txEl>
                                              <p:pRg st="0" end="0"/>
                                            </p:txEl>
                                          </p:spTgt>
                                        </p:tgtEl>
                                        <p:attrNameLst>
                                          <p:attrName>ppt_w</p:attrName>
                                        </p:attrNameLst>
                                      </p:cBhvr>
                                      <p:tavLst>
                                        <p:tav tm="0">
                                          <p:val>
                                            <p:fltVal val="0"/>
                                          </p:val>
                                        </p:tav>
                                        <p:tav tm="100000">
                                          <p:val>
                                            <p:strVal val="#ppt_w"/>
                                          </p:val>
                                        </p:tav>
                                      </p:tavLst>
                                    </p:anim>
                                    <p:anim calcmode="lin" valueType="num">
                                      <p:cBhvr>
                                        <p:cTn id="33" dur="500" fill="hold"/>
                                        <p:tgtEl>
                                          <p:spTgt spid="24">
                                            <p:txEl>
                                              <p:pRg st="0" end="0"/>
                                            </p:txEl>
                                          </p:spTgt>
                                        </p:tgtEl>
                                        <p:attrNameLst>
                                          <p:attrName>ppt_h</p:attrName>
                                        </p:attrNameLst>
                                      </p:cBhvr>
                                      <p:tavLst>
                                        <p:tav tm="0">
                                          <p:val>
                                            <p:fltVal val="0"/>
                                          </p:val>
                                        </p:tav>
                                        <p:tav tm="100000">
                                          <p:val>
                                            <p:strVal val="#ppt_h"/>
                                          </p:val>
                                        </p:tav>
                                      </p:tavLst>
                                    </p:anim>
                                    <p:animEffect transition="in" filter="fade">
                                      <p:cBhvr>
                                        <p:cTn id="34" dur="500"/>
                                        <p:tgtEl>
                                          <p:spTgt spid="24">
                                            <p:txEl>
                                              <p:pRg st="0" end="0"/>
                                            </p:txEl>
                                          </p:spTgt>
                                        </p:tgtEl>
                                      </p:cBhvr>
                                    </p:animEffect>
                                  </p:childTnLst>
                                </p:cTn>
                              </p:par>
                            </p:childTnLst>
                          </p:cTn>
                        </p:par>
                        <p:par>
                          <p:cTn id="35" fill="hold">
                            <p:stCondLst>
                              <p:cond delay="700"/>
                            </p:stCondLst>
                            <p:childTnLst>
                              <p:par>
                                <p:cTn id="36" presetID="53" presetClass="entr" presetSubtype="16" fill="hold" grpId="0" nodeType="afterEffect">
                                  <p:stCondLst>
                                    <p:cond delay="0"/>
                                  </p:stCondLst>
                                  <p:childTnLst>
                                    <p:set>
                                      <p:cBhvr>
                                        <p:cTn id="37" dur="1" fill="hold">
                                          <p:stCondLst>
                                            <p:cond delay="0"/>
                                          </p:stCondLst>
                                        </p:cTn>
                                        <p:tgtEl>
                                          <p:spTgt spid="29"/>
                                        </p:tgtEl>
                                        <p:attrNameLst>
                                          <p:attrName>style.visibility</p:attrName>
                                        </p:attrNameLst>
                                      </p:cBhvr>
                                      <p:to>
                                        <p:strVal val="visible"/>
                                      </p:to>
                                    </p:set>
                                    <p:anim calcmode="lin" valueType="num">
                                      <p:cBhvr>
                                        <p:cTn id="38" dur="500" fill="hold"/>
                                        <p:tgtEl>
                                          <p:spTgt spid="29"/>
                                        </p:tgtEl>
                                        <p:attrNameLst>
                                          <p:attrName>ppt_w</p:attrName>
                                        </p:attrNameLst>
                                      </p:cBhvr>
                                      <p:tavLst>
                                        <p:tav tm="0">
                                          <p:val>
                                            <p:fltVal val="0"/>
                                          </p:val>
                                        </p:tav>
                                        <p:tav tm="100000">
                                          <p:val>
                                            <p:strVal val="#ppt_w"/>
                                          </p:val>
                                        </p:tav>
                                      </p:tavLst>
                                    </p:anim>
                                    <p:anim calcmode="lin" valueType="num">
                                      <p:cBhvr>
                                        <p:cTn id="39" dur="500" fill="hold"/>
                                        <p:tgtEl>
                                          <p:spTgt spid="29"/>
                                        </p:tgtEl>
                                        <p:attrNameLst>
                                          <p:attrName>ppt_h</p:attrName>
                                        </p:attrNameLst>
                                      </p:cBhvr>
                                      <p:tavLst>
                                        <p:tav tm="0">
                                          <p:val>
                                            <p:fltVal val="0"/>
                                          </p:val>
                                        </p:tav>
                                        <p:tav tm="100000">
                                          <p:val>
                                            <p:strVal val="#ppt_h"/>
                                          </p:val>
                                        </p:tav>
                                      </p:tavLst>
                                    </p:anim>
                                    <p:animEffect transition="in" filter="fade">
                                      <p:cBhvr>
                                        <p:cTn id="40" dur="500"/>
                                        <p:tgtEl>
                                          <p:spTgt spid="29"/>
                                        </p:tgtEl>
                                      </p:cBhvr>
                                    </p:animEffect>
                                  </p:childTnLst>
                                </p:cTn>
                              </p:par>
                              <p:par>
                                <p:cTn id="41" presetID="53" presetClass="entr" presetSubtype="16" fill="hold" grpId="0" nodeType="withEffect">
                                  <p:stCondLst>
                                    <p:cond delay="200"/>
                                  </p:stCondLst>
                                  <p:childTnLst>
                                    <p:set>
                                      <p:cBhvr>
                                        <p:cTn id="42" dur="1" fill="hold">
                                          <p:stCondLst>
                                            <p:cond delay="0"/>
                                          </p:stCondLst>
                                        </p:cTn>
                                        <p:tgtEl>
                                          <p:spTgt spid="30">
                                            <p:txEl>
                                              <p:pRg st="0" end="0"/>
                                            </p:txEl>
                                          </p:spTgt>
                                        </p:tgtEl>
                                        <p:attrNameLst>
                                          <p:attrName>style.visibility</p:attrName>
                                        </p:attrNameLst>
                                      </p:cBhvr>
                                      <p:to>
                                        <p:strVal val="visible"/>
                                      </p:to>
                                    </p:set>
                                    <p:anim calcmode="lin" valueType="num">
                                      <p:cBhvr>
                                        <p:cTn id="43" dur="500" fill="hold"/>
                                        <p:tgtEl>
                                          <p:spTgt spid="30">
                                            <p:txEl>
                                              <p:pRg st="0" end="0"/>
                                            </p:txEl>
                                          </p:spTgt>
                                        </p:tgtEl>
                                        <p:attrNameLst>
                                          <p:attrName>ppt_w</p:attrName>
                                        </p:attrNameLst>
                                      </p:cBhvr>
                                      <p:tavLst>
                                        <p:tav tm="0">
                                          <p:val>
                                            <p:fltVal val="0"/>
                                          </p:val>
                                        </p:tav>
                                        <p:tav tm="100000">
                                          <p:val>
                                            <p:strVal val="#ppt_w"/>
                                          </p:val>
                                        </p:tav>
                                      </p:tavLst>
                                    </p:anim>
                                    <p:anim calcmode="lin" valueType="num">
                                      <p:cBhvr>
                                        <p:cTn id="44" dur="500" fill="hold"/>
                                        <p:tgtEl>
                                          <p:spTgt spid="30">
                                            <p:txEl>
                                              <p:pRg st="0" end="0"/>
                                            </p:txEl>
                                          </p:spTgt>
                                        </p:tgtEl>
                                        <p:attrNameLst>
                                          <p:attrName>ppt_h</p:attrName>
                                        </p:attrNameLst>
                                      </p:cBhvr>
                                      <p:tavLst>
                                        <p:tav tm="0">
                                          <p:val>
                                            <p:fltVal val="0"/>
                                          </p:val>
                                        </p:tav>
                                        <p:tav tm="100000">
                                          <p:val>
                                            <p:strVal val="#ppt_h"/>
                                          </p:val>
                                        </p:tav>
                                      </p:tavLst>
                                    </p:anim>
                                    <p:animEffect transition="in" filter="fade">
                                      <p:cBhvr>
                                        <p:cTn id="45" dur="500"/>
                                        <p:tgtEl>
                                          <p:spTgt spid="30">
                                            <p:txEl>
                                              <p:pRg st="0" end="0"/>
                                            </p:txEl>
                                          </p:spTgt>
                                        </p:tgtEl>
                                      </p:cBhvr>
                                    </p:animEffect>
                                  </p:childTnLst>
                                </p:cTn>
                              </p:par>
                              <p:par>
                                <p:cTn id="46" presetID="53" presetClass="entr" presetSubtype="16" fill="hold" grpId="0" nodeType="withEffect">
                                  <p:stCondLst>
                                    <p:cond delay="200"/>
                                  </p:stCondLst>
                                  <p:childTnLst>
                                    <p:set>
                                      <p:cBhvr>
                                        <p:cTn id="47" dur="1" fill="hold">
                                          <p:stCondLst>
                                            <p:cond delay="0"/>
                                          </p:stCondLst>
                                        </p:cTn>
                                        <p:tgtEl>
                                          <p:spTgt spid="31">
                                            <p:txEl>
                                              <p:pRg st="0" end="0"/>
                                            </p:txEl>
                                          </p:spTgt>
                                        </p:tgtEl>
                                        <p:attrNameLst>
                                          <p:attrName>style.visibility</p:attrName>
                                        </p:attrNameLst>
                                      </p:cBhvr>
                                      <p:to>
                                        <p:strVal val="visible"/>
                                      </p:to>
                                    </p:set>
                                    <p:anim calcmode="lin" valueType="num">
                                      <p:cBhvr>
                                        <p:cTn id="48" dur="500" fill="hold"/>
                                        <p:tgtEl>
                                          <p:spTgt spid="31">
                                            <p:txEl>
                                              <p:pRg st="0" end="0"/>
                                            </p:txEl>
                                          </p:spTgt>
                                        </p:tgtEl>
                                        <p:attrNameLst>
                                          <p:attrName>ppt_w</p:attrName>
                                        </p:attrNameLst>
                                      </p:cBhvr>
                                      <p:tavLst>
                                        <p:tav tm="0">
                                          <p:val>
                                            <p:fltVal val="0"/>
                                          </p:val>
                                        </p:tav>
                                        <p:tav tm="100000">
                                          <p:val>
                                            <p:strVal val="#ppt_w"/>
                                          </p:val>
                                        </p:tav>
                                      </p:tavLst>
                                    </p:anim>
                                    <p:anim calcmode="lin" valueType="num">
                                      <p:cBhvr>
                                        <p:cTn id="49" dur="500" fill="hold"/>
                                        <p:tgtEl>
                                          <p:spTgt spid="31">
                                            <p:txEl>
                                              <p:pRg st="0" end="0"/>
                                            </p:txEl>
                                          </p:spTgt>
                                        </p:tgtEl>
                                        <p:attrNameLst>
                                          <p:attrName>ppt_h</p:attrName>
                                        </p:attrNameLst>
                                      </p:cBhvr>
                                      <p:tavLst>
                                        <p:tav tm="0">
                                          <p:val>
                                            <p:fltVal val="0"/>
                                          </p:val>
                                        </p:tav>
                                        <p:tav tm="100000">
                                          <p:val>
                                            <p:strVal val="#ppt_h"/>
                                          </p:val>
                                        </p:tav>
                                      </p:tavLst>
                                    </p:anim>
                                    <p:animEffect transition="in" filter="fade">
                                      <p:cBhvr>
                                        <p:cTn id="50" dur="500"/>
                                        <p:tgtEl>
                                          <p:spTgt spid="31">
                                            <p:txEl>
                                              <p:pRg st="0" end="0"/>
                                            </p:txEl>
                                          </p:spTgt>
                                        </p:tgtEl>
                                      </p:cBhvr>
                                    </p:animEffect>
                                  </p:childTnLst>
                                </p:cTn>
                              </p:par>
                              <p:par>
                                <p:cTn id="51" presetID="53" presetClass="entr" presetSubtype="16" fill="hold" grpId="0" nodeType="withEffect">
                                  <p:stCondLst>
                                    <p:cond delay="200"/>
                                  </p:stCondLst>
                                  <p:childTnLst>
                                    <p:set>
                                      <p:cBhvr>
                                        <p:cTn id="52" dur="1" fill="hold">
                                          <p:stCondLst>
                                            <p:cond delay="0"/>
                                          </p:stCondLst>
                                        </p:cTn>
                                        <p:tgtEl>
                                          <p:spTgt spid="32">
                                            <p:txEl>
                                              <p:pRg st="0" end="0"/>
                                            </p:txEl>
                                          </p:spTgt>
                                        </p:tgtEl>
                                        <p:attrNameLst>
                                          <p:attrName>style.visibility</p:attrName>
                                        </p:attrNameLst>
                                      </p:cBhvr>
                                      <p:to>
                                        <p:strVal val="visible"/>
                                      </p:to>
                                    </p:set>
                                    <p:anim calcmode="lin" valueType="num">
                                      <p:cBhvr>
                                        <p:cTn id="53" dur="500" fill="hold"/>
                                        <p:tgtEl>
                                          <p:spTgt spid="32">
                                            <p:txEl>
                                              <p:pRg st="0" end="0"/>
                                            </p:txEl>
                                          </p:spTgt>
                                        </p:tgtEl>
                                        <p:attrNameLst>
                                          <p:attrName>ppt_w</p:attrName>
                                        </p:attrNameLst>
                                      </p:cBhvr>
                                      <p:tavLst>
                                        <p:tav tm="0">
                                          <p:val>
                                            <p:fltVal val="0"/>
                                          </p:val>
                                        </p:tav>
                                        <p:tav tm="100000">
                                          <p:val>
                                            <p:strVal val="#ppt_w"/>
                                          </p:val>
                                        </p:tav>
                                      </p:tavLst>
                                    </p:anim>
                                    <p:anim calcmode="lin" valueType="num">
                                      <p:cBhvr>
                                        <p:cTn id="54" dur="500" fill="hold"/>
                                        <p:tgtEl>
                                          <p:spTgt spid="32">
                                            <p:txEl>
                                              <p:pRg st="0" end="0"/>
                                            </p:txEl>
                                          </p:spTgt>
                                        </p:tgtEl>
                                        <p:attrNameLst>
                                          <p:attrName>ppt_h</p:attrName>
                                        </p:attrNameLst>
                                      </p:cBhvr>
                                      <p:tavLst>
                                        <p:tav tm="0">
                                          <p:val>
                                            <p:fltVal val="0"/>
                                          </p:val>
                                        </p:tav>
                                        <p:tav tm="100000">
                                          <p:val>
                                            <p:strVal val="#ppt_h"/>
                                          </p:val>
                                        </p:tav>
                                      </p:tavLst>
                                    </p:anim>
                                    <p:animEffect transition="in" filter="fade">
                                      <p:cBhvr>
                                        <p:cTn id="55" dur="500"/>
                                        <p:tgtEl>
                                          <p:spTgt spid="32">
                                            <p:txEl>
                                              <p:pRg st="0" end="0"/>
                                            </p:txEl>
                                          </p:spTgt>
                                        </p:tgtEl>
                                      </p:cBhvr>
                                    </p:animEffect>
                                  </p:childTnLst>
                                </p:cTn>
                              </p:par>
                            </p:childTnLst>
                          </p:cTn>
                        </p:par>
                        <p:par>
                          <p:cTn id="56" fill="hold">
                            <p:stCondLst>
                              <p:cond delay="1400"/>
                            </p:stCondLst>
                            <p:childTnLst>
                              <p:par>
                                <p:cTn id="57" presetID="53" presetClass="entr" presetSubtype="16" fill="hold" grpId="0" nodeType="afterEffect">
                                  <p:stCondLst>
                                    <p:cond delay="0"/>
                                  </p:stCondLst>
                                  <p:childTnLst>
                                    <p:set>
                                      <p:cBhvr>
                                        <p:cTn id="58" dur="1" fill="hold">
                                          <p:stCondLst>
                                            <p:cond delay="0"/>
                                          </p:stCondLst>
                                        </p:cTn>
                                        <p:tgtEl>
                                          <p:spTgt spid="33"/>
                                        </p:tgtEl>
                                        <p:attrNameLst>
                                          <p:attrName>style.visibility</p:attrName>
                                        </p:attrNameLst>
                                      </p:cBhvr>
                                      <p:to>
                                        <p:strVal val="visible"/>
                                      </p:to>
                                    </p:set>
                                    <p:anim calcmode="lin" valueType="num">
                                      <p:cBhvr>
                                        <p:cTn id="59" dur="500" fill="hold"/>
                                        <p:tgtEl>
                                          <p:spTgt spid="33"/>
                                        </p:tgtEl>
                                        <p:attrNameLst>
                                          <p:attrName>ppt_w</p:attrName>
                                        </p:attrNameLst>
                                      </p:cBhvr>
                                      <p:tavLst>
                                        <p:tav tm="0">
                                          <p:val>
                                            <p:fltVal val="0"/>
                                          </p:val>
                                        </p:tav>
                                        <p:tav tm="100000">
                                          <p:val>
                                            <p:strVal val="#ppt_w"/>
                                          </p:val>
                                        </p:tav>
                                      </p:tavLst>
                                    </p:anim>
                                    <p:anim calcmode="lin" valueType="num">
                                      <p:cBhvr>
                                        <p:cTn id="60" dur="500" fill="hold"/>
                                        <p:tgtEl>
                                          <p:spTgt spid="33"/>
                                        </p:tgtEl>
                                        <p:attrNameLst>
                                          <p:attrName>ppt_h</p:attrName>
                                        </p:attrNameLst>
                                      </p:cBhvr>
                                      <p:tavLst>
                                        <p:tav tm="0">
                                          <p:val>
                                            <p:fltVal val="0"/>
                                          </p:val>
                                        </p:tav>
                                        <p:tav tm="100000">
                                          <p:val>
                                            <p:strVal val="#ppt_h"/>
                                          </p:val>
                                        </p:tav>
                                      </p:tavLst>
                                    </p:anim>
                                    <p:animEffect transition="in" filter="fade">
                                      <p:cBhvr>
                                        <p:cTn id="61" dur="500"/>
                                        <p:tgtEl>
                                          <p:spTgt spid="33"/>
                                        </p:tgtEl>
                                      </p:cBhvr>
                                    </p:animEffect>
                                  </p:childTnLst>
                                </p:cTn>
                              </p:par>
                              <p:par>
                                <p:cTn id="62" presetID="53" presetClass="entr" presetSubtype="16" fill="hold" grpId="0" nodeType="withEffect">
                                  <p:stCondLst>
                                    <p:cond delay="200"/>
                                  </p:stCondLst>
                                  <p:childTnLst>
                                    <p:set>
                                      <p:cBhvr>
                                        <p:cTn id="63" dur="1" fill="hold">
                                          <p:stCondLst>
                                            <p:cond delay="0"/>
                                          </p:stCondLst>
                                        </p:cTn>
                                        <p:tgtEl>
                                          <p:spTgt spid="34">
                                            <p:txEl>
                                              <p:pRg st="0" end="0"/>
                                            </p:txEl>
                                          </p:spTgt>
                                        </p:tgtEl>
                                        <p:attrNameLst>
                                          <p:attrName>style.visibility</p:attrName>
                                        </p:attrNameLst>
                                      </p:cBhvr>
                                      <p:to>
                                        <p:strVal val="visible"/>
                                      </p:to>
                                    </p:set>
                                    <p:anim calcmode="lin" valueType="num">
                                      <p:cBhvr>
                                        <p:cTn id="64" dur="500" fill="hold"/>
                                        <p:tgtEl>
                                          <p:spTgt spid="34">
                                            <p:txEl>
                                              <p:pRg st="0" end="0"/>
                                            </p:txEl>
                                          </p:spTgt>
                                        </p:tgtEl>
                                        <p:attrNameLst>
                                          <p:attrName>ppt_w</p:attrName>
                                        </p:attrNameLst>
                                      </p:cBhvr>
                                      <p:tavLst>
                                        <p:tav tm="0">
                                          <p:val>
                                            <p:fltVal val="0"/>
                                          </p:val>
                                        </p:tav>
                                        <p:tav tm="100000">
                                          <p:val>
                                            <p:strVal val="#ppt_w"/>
                                          </p:val>
                                        </p:tav>
                                      </p:tavLst>
                                    </p:anim>
                                    <p:anim calcmode="lin" valueType="num">
                                      <p:cBhvr>
                                        <p:cTn id="65" dur="500" fill="hold"/>
                                        <p:tgtEl>
                                          <p:spTgt spid="34">
                                            <p:txEl>
                                              <p:pRg st="0" end="0"/>
                                            </p:txEl>
                                          </p:spTgt>
                                        </p:tgtEl>
                                        <p:attrNameLst>
                                          <p:attrName>ppt_h</p:attrName>
                                        </p:attrNameLst>
                                      </p:cBhvr>
                                      <p:tavLst>
                                        <p:tav tm="0">
                                          <p:val>
                                            <p:fltVal val="0"/>
                                          </p:val>
                                        </p:tav>
                                        <p:tav tm="100000">
                                          <p:val>
                                            <p:strVal val="#ppt_h"/>
                                          </p:val>
                                        </p:tav>
                                      </p:tavLst>
                                    </p:anim>
                                    <p:animEffect transition="in" filter="fade">
                                      <p:cBhvr>
                                        <p:cTn id="66" dur="500"/>
                                        <p:tgtEl>
                                          <p:spTgt spid="34">
                                            <p:txEl>
                                              <p:pRg st="0" end="0"/>
                                            </p:txEl>
                                          </p:spTgt>
                                        </p:tgtEl>
                                      </p:cBhvr>
                                    </p:animEffect>
                                  </p:childTnLst>
                                </p:cTn>
                              </p:par>
                              <p:par>
                                <p:cTn id="67" presetID="53" presetClass="entr" presetSubtype="16" fill="hold" grpId="0" nodeType="withEffect">
                                  <p:stCondLst>
                                    <p:cond delay="200"/>
                                  </p:stCondLst>
                                  <p:childTnLst>
                                    <p:set>
                                      <p:cBhvr>
                                        <p:cTn id="68" dur="1" fill="hold">
                                          <p:stCondLst>
                                            <p:cond delay="0"/>
                                          </p:stCondLst>
                                        </p:cTn>
                                        <p:tgtEl>
                                          <p:spTgt spid="35">
                                            <p:txEl>
                                              <p:pRg st="0" end="0"/>
                                            </p:txEl>
                                          </p:spTgt>
                                        </p:tgtEl>
                                        <p:attrNameLst>
                                          <p:attrName>style.visibility</p:attrName>
                                        </p:attrNameLst>
                                      </p:cBhvr>
                                      <p:to>
                                        <p:strVal val="visible"/>
                                      </p:to>
                                    </p:set>
                                    <p:anim calcmode="lin" valueType="num">
                                      <p:cBhvr>
                                        <p:cTn id="69" dur="500" fill="hold"/>
                                        <p:tgtEl>
                                          <p:spTgt spid="35">
                                            <p:txEl>
                                              <p:pRg st="0" end="0"/>
                                            </p:txEl>
                                          </p:spTgt>
                                        </p:tgtEl>
                                        <p:attrNameLst>
                                          <p:attrName>ppt_w</p:attrName>
                                        </p:attrNameLst>
                                      </p:cBhvr>
                                      <p:tavLst>
                                        <p:tav tm="0">
                                          <p:val>
                                            <p:fltVal val="0"/>
                                          </p:val>
                                        </p:tav>
                                        <p:tav tm="100000">
                                          <p:val>
                                            <p:strVal val="#ppt_w"/>
                                          </p:val>
                                        </p:tav>
                                      </p:tavLst>
                                    </p:anim>
                                    <p:anim calcmode="lin" valueType="num">
                                      <p:cBhvr>
                                        <p:cTn id="70" dur="500" fill="hold"/>
                                        <p:tgtEl>
                                          <p:spTgt spid="35">
                                            <p:txEl>
                                              <p:pRg st="0" end="0"/>
                                            </p:txEl>
                                          </p:spTgt>
                                        </p:tgtEl>
                                        <p:attrNameLst>
                                          <p:attrName>ppt_h</p:attrName>
                                        </p:attrNameLst>
                                      </p:cBhvr>
                                      <p:tavLst>
                                        <p:tav tm="0">
                                          <p:val>
                                            <p:fltVal val="0"/>
                                          </p:val>
                                        </p:tav>
                                        <p:tav tm="100000">
                                          <p:val>
                                            <p:strVal val="#ppt_h"/>
                                          </p:val>
                                        </p:tav>
                                      </p:tavLst>
                                    </p:anim>
                                    <p:animEffect transition="in" filter="fade">
                                      <p:cBhvr>
                                        <p:cTn id="71" dur="500"/>
                                        <p:tgtEl>
                                          <p:spTgt spid="35">
                                            <p:txEl>
                                              <p:pRg st="0" end="0"/>
                                            </p:txEl>
                                          </p:spTgt>
                                        </p:tgtEl>
                                      </p:cBhvr>
                                    </p:animEffect>
                                  </p:childTnLst>
                                </p:cTn>
                              </p:par>
                              <p:par>
                                <p:cTn id="72" presetID="53" presetClass="entr" presetSubtype="16" fill="hold" grpId="0" nodeType="withEffect">
                                  <p:stCondLst>
                                    <p:cond delay="200"/>
                                  </p:stCondLst>
                                  <p:childTnLst>
                                    <p:set>
                                      <p:cBhvr>
                                        <p:cTn id="73" dur="1" fill="hold">
                                          <p:stCondLst>
                                            <p:cond delay="0"/>
                                          </p:stCondLst>
                                        </p:cTn>
                                        <p:tgtEl>
                                          <p:spTgt spid="36">
                                            <p:txEl>
                                              <p:pRg st="0" end="0"/>
                                            </p:txEl>
                                          </p:spTgt>
                                        </p:tgtEl>
                                        <p:attrNameLst>
                                          <p:attrName>style.visibility</p:attrName>
                                        </p:attrNameLst>
                                      </p:cBhvr>
                                      <p:to>
                                        <p:strVal val="visible"/>
                                      </p:to>
                                    </p:set>
                                    <p:anim calcmode="lin" valueType="num">
                                      <p:cBhvr>
                                        <p:cTn id="74" dur="500" fill="hold"/>
                                        <p:tgtEl>
                                          <p:spTgt spid="36">
                                            <p:txEl>
                                              <p:pRg st="0" end="0"/>
                                            </p:txEl>
                                          </p:spTgt>
                                        </p:tgtEl>
                                        <p:attrNameLst>
                                          <p:attrName>ppt_w</p:attrName>
                                        </p:attrNameLst>
                                      </p:cBhvr>
                                      <p:tavLst>
                                        <p:tav tm="0">
                                          <p:val>
                                            <p:fltVal val="0"/>
                                          </p:val>
                                        </p:tav>
                                        <p:tav tm="100000">
                                          <p:val>
                                            <p:strVal val="#ppt_w"/>
                                          </p:val>
                                        </p:tav>
                                      </p:tavLst>
                                    </p:anim>
                                    <p:anim calcmode="lin" valueType="num">
                                      <p:cBhvr>
                                        <p:cTn id="75" dur="500" fill="hold"/>
                                        <p:tgtEl>
                                          <p:spTgt spid="36">
                                            <p:txEl>
                                              <p:pRg st="0" end="0"/>
                                            </p:txEl>
                                          </p:spTgt>
                                        </p:tgtEl>
                                        <p:attrNameLst>
                                          <p:attrName>ppt_h</p:attrName>
                                        </p:attrNameLst>
                                      </p:cBhvr>
                                      <p:tavLst>
                                        <p:tav tm="0">
                                          <p:val>
                                            <p:fltVal val="0"/>
                                          </p:val>
                                        </p:tav>
                                        <p:tav tm="100000">
                                          <p:val>
                                            <p:strVal val="#ppt_h"/>
                                          </p:val>
                                        </p:tav>
                                      </p:tavLst>
                                    </p:anim>
                                    <p:animEffect transition="in" filter="fade">
                                      <p:cBhvr>
                                        <p:cTn id="76" dur="500"/>
                                        <p:tgtEl>
                                          <p:spTgt spid="36">
                                            <p:txEl>
                                              <p:pRg st="0" end="0"/>
                                            </p:txEl>
                                          </p:spTgt>
                                        </p:tgtEl>
                                      </p:cBhvr>
                                    </p:animEffect>
                                  </p:childTnLst>
                                </p:cTn>
                              </p:par>
                            </p:childTnLst>
                          </p:cTn>
                        </p:par>
                        <p:par>
                          <p:cTn id="77" fill="hold">
                            <p:stCondLst>
                              <p:cond delay="2100"/>
                            </p:stCondLst>
                            <p:childTnLst>
                              <p:par>
                                <p:cTn id="78" presetID="53" presetClass="entr" presetSubtype="16" fill="hold" grpId="0" nodeType="afterEffect">
                                  <p:stCondLst>
                                    <p:cond delay="0"/>
                                  </p:stCondLst>
                                  <p:childTnLst>
                                    <p:set>
                                      <p:cBhvr>
                                        <p:cTn id="79" dur="1" fill="hold">
                                          <p:stCondLst>
                                            <p:cond delay="0"/>
                                          </p:stCondLst>
                                        </p:cTn>
                                        <p:tgtEl>
                                          <p:spTgt spid="37"/>
                                        </p:tgtEl>
                                        <p:attrNameLst>
                                          <p:attrName>style.visibility</p:attrName>
                                        </p:attrNameLst>
                                      </p:cBhvr>
                                      <p:to>
                                        <p:strVal val="visible"/>
                                      </p:to>
                                    </p:set>
                                    <p:anim calcmode="lin" valueType="num">
                                      <p:cBhvr>
                                        <p:cTn id="80" dur="500" fill="hold"/>
                                        <p:tgtEl>
                                          <p:spTgt spid="37"/>
                                        </p:tgtEl>
                                        <p:attrNameLst>
                                          <p:attrName>ppt_w</p:attrName>
                                        </p:attrNameLst>
                                      </p:cBhvr>
                                      <p:tavLst>
                                        <p:tav tm="0">
                                          <p:val>
                                            <p:fltVal val="0"/>
                                          </p:val>
                                        </p:tav>
                                        <p:tav tm="100000">
                                          <p:val>
                                            <p:strVal val="#ppt_w"/>
                                          </p:val>
                                        </p:tav>
                                      </p:tavLst>
                                    </p:anim>
                                    <p:anim calcmode="lin" valueType="num">
                                      <p:cBhvr>
                                        <p:cTn id="81" dur="500" fill="hold"/>
                                        <p:tgtEl>
                                          <p:spTgt spid="37"/>
                                        </p:tgtEl>
                                        <p:attrNameLst>
                                          <p:attrName>ppt_h</p:attrName>
                                        </p:attrNameLst>
                                      </p:cBhvr>
                                      <p:tavLst>
                                        <p:tav tm="0">
                                          <p:val>
                                            <p:fltVal val="0"/>
                                          </p:val>
                                        </p:tav>
                                        <p:tav tm="100000">
                                          <p:val>
                                            <p:strVal val="#ppt_h"/>
                                          </p:val>
                                        </p:tav>
                                      </p:tavLst>
                                    </p:anim>
                                    <p:animEffect transition="in" filter="fade">
                                      <p:cBhvr>
                                        <p:cTn id="82" dur="500"/>
                                        <p:tgtEl>
                                          <p:spTgt spid="37"/>
                                        </p:tgtEl>
                                      </p:cBhvr>
                                    </p:animEffect>
                                  </p:childTnLst>
                                </p:cTn>
                              </p:par>
                              <p:par>
                                <p:cTn id="83" presetID="53" presetClass="entr" presetSubtype="16" fill="hold" grpId="0" nodeType="withEffect">
                                  <p:stCondLst>
                                    <p:cond delay="200"/>
                                  </p:stCondLst>
                                  <p:childTnLst>
                                    <p:set>
                                      <p:cBhvr>
                                        <p:cTn id="84" dur="1" fill="hold">
                                          <p:stCondLst>
                                            <p:cond delay="0"/>
                                          </p:stCondLst>
                                        </p:cTn>
                                        <p:tgtEl>
                                          <p:spTgt spid="38">
                                            <p:txEl>
                                              <p:pRg st="0" end="0"/>
                                            </p:txEl>
                                          </p:spTgt>
                                        </p:tgtEl>
                                        <p:attrNameLst>
                                          <p:attrName>style.visibility</p:attrName>
                                        </p:attrNameLst>
                                      </p:cBhvr>
                                      <p:to>
                                        <p:strVal val="visible"/>
                                      </p:to>
                                    </p:set>
                                    <p:anim calcmode="lin" valueType="num">
                                      <p:cBhvr>
                                        <p:cTn id="85" dur="500" fill="hold"/>
                                        <p:tgtEl>
                                          <p:spTgt spid="38">
                                            <p:txEl>
                                              <p:pRg st="0" end="0"/>
                                            </p:txEl>
                                          </p:spTgt>
                                        </p:tgtEl>
                                        <p:attrNameLst>
                                          <p:attrName>ppt_w</p:attrName>
                                        </p:attrNameLst>
                                      </p:cBhvr>
                                      <p:tavLst>
                                        <p:tav tm="0">
                                          <p:val>
                                            <p:fltVal val="0"/>
                                          </p:val>
                                        </p:tav>
                                        <p:tav tm="100000">
                                          <p:val>
                                            <p:strVal val="#ppt_w"/>
                                          </p:val>
                                        </p:tav>
                                      </p:tavLst>
                                    </p:anim>
                                    <p:anim calcmode="lin" valueType="num">
                                      <p:cBhvr>
                                        <p:cTn id="86" dur="500" fill="hold"/>
                                        <p:tgtEl>
                                          <p:spTgt spid="38">
                                            <p:txEl>
                                              <p:pRg st="0" end="0"/>
                                            </p:txEl>
                                          </p:spTgt>
                                        </p:tgtEl>
                                        <p:attrNameLst>
                                          <p:attrName>ppt_h</p:attrName>
                                        </p:attrNameLst>
                                      </p:cBhvr>
                                      <p:tavLst>
                                        <p:tav tm="0">
                                          <p:val>
                                            <p:fltVal val="0"/>
                                          </p:val>
                                        </p:tav>
                                        <p:tav tm="100000">
                                          <p:val>
                                            <p:strVal val="#ppt_h"/>
                                          </p:val>
                                        </p:tav>
                                      </p:tavLst>
                                    </p:anim>
                                    <p:animEffect transition="in" filter="fade">
                                      <p:cBhvr>
                                        <p:cTn id="87" dur="500"/>
                                        <p:tgtEl>
                                          <p:spTgt spid="38">
                                            <p:txEl>
                                              <p:pRg st="0" end="0"/>
                                            </p:txEl>
                                          </p:spTgt>
                                        </p:tgtEl>
                                      </p:cBhvr>
                                    </p:animEffect>
                                  </p:childTnLst>
                                </p:cTn>
                              </p:par>
                              <p:par>
                                <p:cTn id="88" presetID="53" presetClass="entr" presetSubtype="16" fill="hold" grpId="0" nodeType="withEffect">
                                  <p:stCondLst>
                                    <p:cond delay="200"/>
                                  </p:stCondLst>
                                  <p:childTnLst>
                                    <p:set>
                                      <p:cBhvr>
                                        <p:cTn id="89" dur="1" fill="hold">
                                          <p:stCondLst>
                                            <p:cond delay="0"/>
                                          </p:stCondLst>
                                        </p:cTn>
                                        <p:tgtEl>
                                          <p:spTgt spid="39">
                                            <p:txEl>
                                              <p:pRg st="0" end="0"/>
                                            </p:txEl>
                                          </p:spTgt>
                                        </p:tgtEl>
                                        <p:attrNameLst>
                                          <p:attrName>style.visibility</p:attrName>
                                        </p:attrNameLst>
                                      </p:cBhvr>
                                      <p:to>
                                        <p:strVal val="visible"/>
                                      </p:to>
                                    </p:set>
                                    <p:anim calcmode="lin" valueType="num">
                                      <p:cBhvr>
                                        <p:cTn id="90" dur="500" fill="hold"/>
                                        <p:tgtEl>
                                          <p:spTgt spid="39">
                                            <p:txEl>
                                              <p:pRg st="0" end="0"/>
                                            </p:txEl>
                                          </p:spTgt>
                                        </p:tgtEl>
                                        <p:attrNameLst>
                                          <p:attrName>ppt_w</p:attrName>
                                        </p:attrNameLst>
                                      </p:cBhvr>
                                      <p:tavLst>
                                        <p:tav tm="0">
                                          <p:val>
                                            <p:fltVal val="0"/>
                                          </p:val>
                                        </p:tav>
                                        <p:tav tm="100000">
                                          <p:val>
                                            <p:strVal val="#ppt_w"/>
                                          </p:val>
                                        </p:tav>
                                      </p:tavLst>
                                    </p:anim>
                                    <p:anim calcmode="lin" valueType="num">
                                      <p:cBhvr>
                                        <p:cTn id="91" dur="500" fill="hold"/>
                                        <p:tgtEl>
                                          <p:spTgt spid="39">
                                            <p:txEl>
                                              <p:pRg st="0" end="0"/>
                                            </p:txEl>
                                          </p:spTgt>
                                        </p:tgtEl>
                                        <p:attrNameLst>
                                          <p:attrName>ppt_h</p:attrName>
                                        </p:attrNameLst>
                                      </p:cBhvr>
                                      <p:tavLst>
                                        <p:tav tm="0">
                                          <p:val>
                                            <p:fltVal val="0"/>
                                          </p:val>
                                        </p:tav>
                                        <p:tav tm="100000">
                                          <p:val>
                                            <p:strVal val="#ppt_h"/>
                                          </p:val>
                                        </p:tav>
                                      </p:tavLst>
                                    </p:anim>
                                    <p:animEffect transition="in" filter="fade">
                                      <p:cBhvr>
                                        <p:cTn id="92" dur="500"/>
                                        <p:tgtEl>
                                          <p:spTgt spid="39">
                                            <p:txEl>
                                              <p:pRg st="0" end="0"/>
                                            </p:txEl>
                                          </p:spTgt>
                                        </p:tgtEl>
                                      </p:cBhvr>
                                    </p:animEffect>
                                  </p:childTnLst>
                                </p:cTn>
                              </p:par>
                              <p:par>
                                <p:cTn id="93" presetID="53" presetClass="entr" presetSubtype="16" fill="hold" grpId="0" nodeType="withEffect">
                                  <p:stCondLst>
                                    <p:cond delay="200"/>
                                  </p:stCondLst>
                                  <p:childTnLst>
                                    <p:set>
                                      <p:cBhvr>
                                        <p:cTn id="94" dur="1" fill="hold">
                                          <p:stCondLst>
                                            <p:cond delay="0"/>
                                          </p:stCondLst>
                                        </p:cTn>
                                        <p:tgtEl>
                                          <p:spTgt spid="40">
                                            <p:txEl>
                                              <p:pRg st="0" end="0"/>
                                            </p:txEl>
                                          </p:spTgt>
                                        </p:tgtEl>
                                        <p:attrNameLst>
                                          <p:attrName>style.visibility</p:attrName>
                                        </p:attrNameLst>
                                      </p:cBhvr>
                                      <p:to>
                                        <p:strVal val="visible"/>
                                      </p:to>
                                    </p:set>
                                    <p:anim calcmode="lin" valueType="num">
                                      <p:cBhvr>
                                        <p:cTn id="95" dur="500" fill="hold"/>
                                        <p:tgtEl>
                                          <p:spTgt spid="40">
                                            <p:txEl>
                                              <p:pRg st="0" end="0"/>
                                            </p:txEl>
                                          </p:spTgt>
                                        </p:tgtEl>
                                        <p:attrNameLst>
                                          <p:attrName>ppt_w</p:attrName>
                                        </p:attrNameLst>
                                      </p:cBhvr>
                                      <p:tavLst>
                                        <p:tav tm="0">
                                          <p:val>
                                            <p:fltVal val="0"/>
                                          </p:val>
                                        </p:tav>
                                        <p:tav tm="100000">
                                          <p:val>
                                            <p:strVal val="#ppt_w"/>
                                          </p:val>
                                        </p:tav>
                                      </p:tavLst>
                                    </p:anim>
                                    <p:anim calcmode="lin" valueType="num">
                                      <p:cBhvr>
                                        <p:cTn id="96" dur="500" fill="hold"/>
                                        <p:tgtEl>
                                          <p:spTgt spid="40">
                                            <p:txEl>
                                              <p:pRg st="0" end="0"/>
                                            </p:txEl>
                                          </p:spTgt>
                                        </p:tgtEl>
                                        <p:attrNameLst>
                                          <p:attrName>ppt_h</p:attrName>
                                        </p:attrNameLst>
                                      </p:cBhvr>
                                      <p:tavLst>
                                        <p:tav tm="0">
                                          <p:val>
                                            <p:fltVal val="0"/>
                                          </p:val>
                                        </p:tav>
                                        <p:tav tm="100000">
                                          <p:val>
                                            <p:strVal val="#ppt_h"/>
                                          </p:val>
                                        </p:tav>
                                      </p:tavLst>
                                    </p:anim>
                                    <p:animEffect transition="in" filter="fade">
                                      <p:cBhvr>
                                        <p:cTn id="97" dur="500"/>
                                        <p:tgtEl>
                                          <p:spTgt spid="40">
                                            <p:txEl>
                                              <p:pRg st="0" end="0"/>
                                            </p:txEl>
                                          </p:spTgt>
                                        </p:tgtEl>
                                      </p:cBhvr>
                                    </p:animEffect>
                                  </p:childTnLst>
                                </p:cTn>
                              </p:par>
                            </p:childTnLst>
                          </p:cTn>
                        </p:par>
                        <p:par>
                          <p:cTn id="98" fill="hold">
                            <p:stCondLst>
                              <p:cond delay="2800"/>
                            </p:stCondLst>
                            <p:childTnLst>
                              <p:par>
                                <p:cTn id="99" presetID="53" presetClass="entr" presetSubtype="16" fill="hold" grpId="0" nodeType="afterEffect">
                                  <p:stCondLst>
                                    <p:cond delay="0"/>
                                  </p:stCondLst>
                                  <p:childTnLst>
                                    <p:set>
                                      <p:cBhvr>
                                        <p:cTn id="100" dur="1" fill="hold">
                                          <p:stCondLst>
                                            <p:cond delay="0"/>
                                          </p:stCondLst>
                                        </p:cTn>
                                        <p:tgtEl>
                                          <p:spTgt spid="41"/>
                                        </p:tgtEl>
                                        <p:attrNameLst>
                                          <p:attrName>style.visibility</p:attrName>
                                        </p:attrNameLst>
                                      </p:cBhvr>
                                      <p:to>
                                        <p:strVal val="visible"/>
                                      </p:to>
                                    </p:set>
                                    <p:anim calcmode="lin" valueType="num">
                                      <p:cBhvr>
                                        <p:cTn id="101" dur="500" fill="hold"/>
                                        <p:tgtEl>
                                          <p:spTgt spid="41"/>
                                        </p:tgtEl>
                                        <p:attrNameLst>
                                          <p:attrName>ppt_w</p:attrName>
                                        </p:attrNameLst>
                                      </p:cBhvr>
                                      <p:tavLst>
                                        <p:tav tm="0">
                                          <p:val>
                                            <p:fltVal val="0"/>
                                          </p:val>
                                        </p:tav>
                                        <p:tav tm="100000">
                                          <p:val>
                                            <p:strVal val="#ppt_w"/>
                                          </p:val>
                                        </p:tav>
                                      </p:tavLst>
                                    </p:anim>
                                    <p:anim calcmode="lin" valueType="num">
                                      <p:cBhvr>
                                        <p:cTn id="102" dur="500" fill="hold"/>
                                        <p:tgtEl>
                                          <p:spTgt spid="41"/>
                                        </p:tgtEl>
                                        <p:attrNameLst>
                                          <p:attrName>ppt_h</p:attrName>
                                        </p:attrNameLst>
                                      </p:cBhvr>
                                      <p:tavLst>
                                        <p:tav tm="0">
                                          <p:val>
                                            <p:fltVal val="0"/>
                                          </p:val>
                                        </p:tav>
                                        <p:tav tm="100000">
                                          <p:val>
                                            <p:strVal val="#ppt_h"/>
                                          </p:val>
                                        </p:tav>
                                      </p:tavLst>
                                    </p:anim>
                                    <p:animEffect transition="in" filter="fade">
                                      <p:cBhvr>
                                        <p:cTn id="103" dur="500"/>
                                        <p:tgtEl>
                                          <p:spTgt spid="41"/>
                                        </p:tgtEl>
                                      </p:cBhvr>
                                    </p:animEffect>
                                  </p:childTnLst>
                                </p:cTn>
                              </p:par>
                              <p:par>
                                <p:cTn id="104" presetID="53" presetClass="entr" presetSubtype="16" fill="hold" grpId="0" nodeType="withEffect">
                                  <p:stCondLst>
                                    <p:cond delay="200"/>
                                  </p:stCondLst>
                                  <p:childTnLst>
                                    <p:set>
                                      <p:cBhvr>
                                        <p:cTn id="105" dur="1" fill="hold">
                                          <p:stCondLst>
                                            <p:cond delay="0"/>
                                          </p:stCondLst>
                                        </p:cTn>
                                        <p:tgtEl>
                                          <p:spTgt spid="42">
                                            <p:txEl>
                                              <p:pRg st="0" end="0"/>
                                            </p:txEl>
                                          </p:spTgt>
                                        </p:tgtEl>
                                        <p:attrNameLst>
                                          <p:attrName>style.visibility</p:attrName>
                                        </p:attrNameLst>
                                      </p:cBhvr>
                                      <p:to>
                                        <p:strVal val="visible"/>
                                      </p:to>
                                    </p:set>
                                    <p:anim calcmode="lin" valueType="num">
                                      <p:cBhvr>
                                        <p:cTn id="106" dur="500" fill="hold"/>
                                        <p:tgtEl>
                                          <p:spTgt spid="42">
                                            <p:txEl>
                                              <p:pRg st="0" end="0"/>
                                            </p:txEl>
                                          </p:spTgt>
                                        </p:tgtEl>
                                        <p:attrNameLst>
                                          <p:attrName>ppt_w</p:attrName>
                                        </p:attrNameLst>
                                      </p:cBhvr>
                                      <p:tavLst>
                                        <p:tav tm="0">
                                          <p:val>
                                            <p:fltVal val="0"/>
                                          </p:val>
                                        </p:tav>
                                        <p:tav tm="100000">
                                          <p:val>
                                            <p:strVal val="#ppt_w"/>
                                          </p:val>
                                        </p:tav>
                                      </p:tavLst>
                                    </p:anim>
                                    <p:anim calcmode="lin" valueType="num">
                                      <p:cBhvr>
                                        <p:cTn id="107" dur="500" fill="hold"/>
                                        <p:tgtEl>
                                          <p:spTgt spid="42">
                                            <p:txEl>
                                              <p:pRg st="0" end="0"/>
                                            </p:txEl>
                                          </p:spTgt>
                                        </p:tgtEl>
                                        <p:attrNameLst>
                                          <p:attrName>ppt_h</p:attrName>
                                        </p:attrNameLst>
                                      </p:cBhvr>
                                      <p:tavLst>
                                        <p:tav tm="0">
                                          <p:val>
                                            <p:fltVal val="0"/>
                                          </p:val>
                                        </p:tav>
                                        <p:tav tm="100000">
                                          <p:val>
                                            <p:strVal val="#ppt_h"/>
                                          </p:val>
                                        </p:tav>
                                      </p:tavLst>
                                    </p:anim>
                                    <p:animEffect transition="in" filter="fade">
                                      <p:cBhvr>
                                        <p:cTn id="108" dur="500"/>
                                        <p:tgtEl>
                                          <p:spTgt spid="42">
                                            <p:txEl>
                                              <p:pRg st="0" end="0"/>
                                            </p:txEl>
                                          </p:spTgt>
                                        </p:tgtEl>
                                      </p:cBhvr>
                                    </p:animEffect>
                                  </p:childTnLst>
                                </p:cTn>
                              </p:par>
                              <p:par>
                                <p:cTn id="109" presetID="53" presetClass="entr" presetSubtype="16" fill="hold" grpId="0" nodeType="withEffect">
                                  <p:stCondLst>
                                    <p:cond delay="200"/>
                                  </p:stCondLst>
                                  <p:childTnLst>
                                    <p:set>
                                      <p:cBhvr>
                                        <p:cTn id="110" dur="1" fill="hold">
                                          <p:stCondLst>
                                            <p:cond delay="0"/>
                                          </p:stCondLst>
                                        </p:cTn>
                                        <p:tgtEl>
                                          <p:spTgt spid="43">
                                            <p:txEl>
                                              <p:pRg st="0" end="0"/>
                                            </p:txEl>
                                          </p:spTgt>
                                        </p:tgtEl>
                                        <p:attrNameLst>
                                          <p:attrName>style.visibility</p:attrName>
                                        </p:attrNameLst>
                                      </p:cBhvr>
                                      <p:to>
                                        <p:strVal val="visible"/>
                                      </p:to>
                                    </p:set>
                                    <p:anim calcmode="lin" valueType="num">
                                      <p:cBhvr>
                                        <p:cTn id="111" dur="500" fill="hold"/>
                                        <p:tgtEl>
                                          <p:spTgt spid="43">
                                            <p:txEl>
                                              <p:pRg st="0" end="0"/>
                                            </p:txEl>
                                          </p:spTgt>
                                        </p:tgtEl>
                                        <p:attrNameLst>
                                          <p:attrName>ppt_w</p:attrName>
                                        </p:attrNameLst>
                                      </p:cBhvr>
                                      <p:tavLst>
                                        <p:tav tm="0">
                                          <p:val>
                                            <p:fltVal val="0"/>
                                          </p:val>
                                        </p:tav>
                                        <p:tav tm="100000">
                                          <p:val>
                                            <p:strVal val="#ppt_w"/>
                                          </p:val>
                                        </p:tav>
                                      </p:tavLst>
                                    </p:anim>
                                    <p:anim calcmode="lin" valueType="num">
                                      <p:cBhvr>
                                        <p:cTn id="112" dur="500" fill="hold"/>
                                        <p:tgtEl>
                                          <p:spTgt spid="43">
                                            <p:txEl>
                                              <p:pRg st="0" end="0"/>
                                            </p:txEl>
                                          </p:spTgt>
                                        </p:tgtEl>
                                        <p:attrNameLst>
                                          <p:attrName>ppt_h</p:attrName>
                                        </p:attrNameLst>
                                      </p:cBhvr>
                                      <p:tavLst>
                                        <p:tav tm="0">
                                          <p:val>
                                            <p:fltVal val="0"/>
                                          </p:val>
                                        </p:tav>
                                        <p:tav tm="100000">
                                          <p:val>
                                            <p:strVal val="#ppt_h"/>
                                          </p:val>
                                        </p:tav>
                                      </p:tavLst>
                                    </p:anim>
                                    <p:animEffect transition="in" filter="fade">
                                      <p:cBhvr>
                                        <p:cTn id="113" dur="500"/>
                                        <p:tgtEl>
                                          <p:spTgt spid="43">
                                            <p:txEl>
                                              <p:pRg st="0" end="0"/>
                                            </p:txEl>
                                          </p:spTgt>
                                        </p:tgtEl>
                                      </p:cBhvr>
                                    </p:animEffect>
                                  </p:childTnLst>
                                </p:cTn>
                              </p:par>
                              <p:par>
                                <p:cTn id="114" presetID="53" presetClass="entr" presetSubtype="16" fill="hold" grpId="0" nodeType="withEffect">
                                  <p:stCondLst>
                                    <p:cond delay="200"/>
                                  </p:stCondLst>
                                  <p:childTnLst>
                                    <p:set>
                                      <p:cBhvr>
                                        <p:cTn id="115" dur="1" fill="hold">
                                          <p:stCondLst>
                                            <p:cond delay="0"/>
                                          </p:stCondLst>
                                        </p:cTn>
                                        <p:tgtEl>
                                          <p:spTgt spid="44">
                                            <p:txEl>
                                              <p:pRg st="0" end="0"/>
                                            </p:txEl>
                                          </p:spTgt>
                                        </p:tgtEl>
                                        <p:attrNameLst>
                                          <p:attrName>style.visibility</p:attrName>
                                        </p:attrNameLst>
                                      </p:cBhvr>
                                      <p:to>
                                        <p:strVal val="visible"/>
                                      </p:to>
                                    </p:set>
                                    <p:anim calcmode="lin" valueType="num">
                                      <p:cBhvr>
                                        <p:cTn id="116" dur="500" fill="hold"/>
                                        <p:tgtEl>
                                          <p:spTgt spid="44">
                                            <p:txEl>
                                              <p:pRg st="0" end="0"/>
                                            </p:txEl>
                                          </p:spTgt>
                                        </p:tgtEl>
                                        <p:attrNameLst>
                                          <p:attrName>ppt_w</p:attrName>
                                        </p:attrNameLst>
                                      </p:cBhvr>
                                      <p:tavLst>
                                        <p:tav tm="0">
                                          <p:val>
                                            <p:fltVal val="0"/>
                                          </p:val>
                                        </p:tav>
                                        <p:tav tm="100000">
                                          <p:val>
                                            <p:strVal val="#ppt_w"/>
                                          </p:val>
                                        </p:tav>
                                      </p:tavLst>
                                    </p:anim>
                                    <p:anim calcmode="lin" valueType="num">
                                      <p:cBhvr>
                                        <p:cTn id="117" dur="500" fill="hold"/>
                                        <p:tgtEl>
                                          <p:spTgt spid="44">
                                            <p:txEl>
                                              <p:pRg st="0" end="0"/>
                                            </p:txEl>
                                          </p:spTgt>
                                        </p:tgtEl>
                                        <p:attrNameLst>
                                          <p:attrName>ppt_h</p:attrName>
                                        </p:attrNameLst>
                                      </p:cBhvr>
                                      <p:tavLst>
                                        <p:tav tm="0">
                                          <p:val>
                                            <p:fltVal val="0"/>
                                          </p:val>
                                        </p:tav>
                                        <p:tav tm="100000">
                                          <p:val>
                                            <p:strVal val="#ppt_h"/>
                                          </p:val>
                                        </p:tav>
                                      </p:tavLst>
                                    </p:anim>
                                    <p:animEffect transition="in" filter="fade">
                                      <p:cBhvr>
                                        <p:cTn id="118" dur="500"/>
                                        <p:tgtEl>
                                          <p:spTgt spid="44">
                                            <p:txEl>
                                              <p:pRg st="0" end="0"/>
                                            </p:txEl>
                                          </p:spTgt>
                                        </p:tgtEl>
                                      </p:cBhvr>
                                    </p:animEffect>
                                  </p:childTnLst>
                                </p:cTn>
                              </p:par>
                            </p:childTnLst>
                          </p:cTn>
                        </p:par>
                        <p:par>
                          <p:cTn id="119" fill="hold">
                            <p:stCondLst>
                              <p:cond delay="3500"/>
                            </p:stCondLst>
                            <p:childTnLst>
                              <p:par>
                                <p:cTn id="120" presetID="53" presetClass="entr" presetSubtype="16" fill="hold" grpId="0" nodeType="afterEffect">
                                  <p:stCondLst>
                                    <p:cond delay="0"/>
                                  </p:stCondLst>
                                  <p:childTnLst>
                                    <p:set>
                                      <p:cBhvr>
                                        <p:cTn id="121" dur="1" fill="hold">
                                          <p:stCondLst>
                                            <p:cond delay="0"/>
                                          </p:stCondLst>
                                        </p:cTn>
                                        <p:tgtEl>
                                          <p:spTgt spid="45"/>
                                        </p:tgtEl>
                                        <p:attrNameLst>
                                          <p:attrName>style.visibility</p:attrName>
                                        </p:attrNameLst>
                                      </p:cBhvr>
                                      <p:to>
                                        <p:strVal val="visible"/>
                                      </p:to>
                                    </p:set>
                                    <p:anim calcmode="lin" valueType="num">
                                      <p:cBhvr>
                                        <p:cTn id="122" dur="500" fill="hold"/>
                                        <p:tgtEl>
                                          <p:spTgt spid="45"/>
                                        </p:tgtEl>
                                        <p:attrNameLst>
                                          <p:attrName>ppt_w</p:attrName>
                                        </p:attrNameLst>
                                      </p:cBhvr>
                                      <p:tavLst>
                                        <p:tav tm="0">
                                          <p:val>
                                            <p:fltVal val="0"/>
                                          </p:val>
                                        </p:tav>
                                        <p:tav tm="100000">
                                          <p:val>
                                            <p:strVal val="#ppt_w"/>
                                          </p:val>
                                        </p:tav>
                                      </p:tavLst>
                                    </p:anim>
                                    <p:anim calcmode="lin" valueType="num">
                                      <p:cBhvr>
                                        <p:cTn id="123" dur="500" fill="hold"/>
                                        <p:tgtEl>
                                          <p:spTgt spid="45"/>
                                        </p:tgtEl>
                                        <p:attrNameLst>
                                          <p:attrName>ppt_h</p:attrName>
                                        </p:attrNameLst>
                                      </p:cBhvr>
                                      <p:tavLst>
                                        <p:tav tm="0">
                                          <p:val>
                                            <p:fltVal val="0"/>
                                          </p:val>
                                        </p:tav>
                                        <p:tav tm="100000">
                                          <p:val>
                                            <p:strVal val="#ppt_h"/>
                                          </p:val>
                                        </p:tav>
                                      </p:tavLst>
                                    </p:anim>
                                    <p:animEffect transition="in" filter="fade">
                                      <p:cBhvr>
                                        <p:cTn id="124" dur="500"/>
                                        <p:tgtEl>
                                          <p:spTgt spid="45"/>
                                        </p:tgtEl>
                                      </p:cBhvr>
                                    </p:animEffect>
                                  </p:childTnLst>
                                </p:cTn>
                              </p:par>
                              <p:par>
                                <p:cTn id="125" presetID="53" presetClass="entr" presetSubtype="16" fill="hold" grpId="0" nodeType="withEffect">
                                  <p:stCondLst>
                                    <p:cond delay="200"/>
                                  </p:stCondLst>
                                  <p:childTnLst>
                                    <p:set>
                                      <p:cBhvr>
                                        <p:cTn id="126" dur="1" fill="hold">
                                          <p:stCondLst>
                                            <p:cond delay="0"/>
                                          </p:stCondLst>
                                        </p:cTn>
                                        <p:tgtEl>
                                          <p:spTgt spid="46">
                                            <p:txEl>
                                              <p:pRg st="0" end="0"/>
                                            </p:txEl>
                                          </p:spTgt>
                                        </p:tgtEl>
                                        <p:attrNameLst>
                                          <p:attrName>style.visibility</p:attrName>
                                        </p:attrNameLst>
                                      </p:cBhvr>
                                      <p:to>
                                        <p:strVal val="visible"/>
                                      </p:to>
                                    </p:set>
                                    <p:anim calcmode="lin" valueType="num">
                                      <p:cBhvr>
                                        <p:cTn id="127" dur="500" fill="hold"/>
                                        <p:tgtEl>
                                          <p:spTgt spid="46">
                                            <p:txEl>
                                              <p:pRg st="0" end="0"/>
                                            </p:txEl>
                                          </p:spTgt>
                                        </p:tgtEl>
                                        <p:attrNameLst>
                                          <p:attrName>ppt_w</p:attrName>
                                        </p:attrNameLst>
                                      </p:cBhvr>
                                      <p:tavLst>
                                        <p:tav tm="0">
                                          <p:val>
                                            <p:fltVal val="0"/>
                                          </p:val>
                                        </p:tav>
                                        <p:tav tm="100000">
                                          <p:val>
                                            <p:strVal val="#ppt_w"/>
                                          </p:val>
                                        </p:tav>
                                      </p:tavLst>
                                    </p:anim>
                                    <p:anim calcmode="lin" valueType="num">
                                      <p:cBhvr>
                                        <p:cTn id="128" dur="500" fill="hold"/>
                                        <p:tgtEl>
                                          <p:spTgt spid="46">
                                            <p:txEl>
                                              <p:pRg st="0" end="0"/>
                                            </p:txEl>
                                          </p:spTgt>
                                        </p:tgtEl>
                                        <p:attrNameLst>
                                          <p:attrName>ppt_h</p:attrName>
                                        </p:attrNameLst>
                                      </p:cBhvr>
                                      <p:tavLst>
                                        <p:tav tm="0">
                                          <p:val>
                                            <p:fltVal val="0"/>
                                          </p:val>
                                        </p:tav>
                                        <p:tav tm="100000">
                                          <p:val>
                                            <p:strVal val="#ppt_h"/>
                                          </p:val>
                                        </p:tav>
                                      </p:tavLst>
                                    </p:anim>
                                    <p:animEffect transition="in" filter="fade">
                                      <p:cBhvr>
                                        <p:cTn id="129" dur="500"/>
                                        <p:tgtEl>
                                          <p:spTgt spid="46">
                                            <p:txEl>
                                              <p:pRg st="0" end="0"/>
                                            </p:txEl>
                                          </p:spTgt>
                                        </p:tgtEl>
                                      </p:cBhvr>
                                    </p:animEffect>
                                  </p:childTnLst>
                                </p:cTn>
                              </p:par>
                              <p:par>
                                <p:cTn id="130" presetID="53" presetClass="entr" presetSubtype="16" fill="hold" grpId="0" nodeType="withEffect">
                                  <p:stCondLst>
                                    <p:cond delay="200"/>
                                  </p:stCondLst>
                                  <p:childTnLst>
                                    <p:set>
                                      <p:cBhvr>
                                        <p:cTn id="131" dur="1" fill="hold">
                                          <p:stCondLst>
                                            <p:cond delay="0"/>
                                          </p:stCondLst>
                                        </p:cTn>
                                        <p:tgtEl>
                                          <p:spTgt spid="47">
                                            <p:txEl>
                                              <p:pRg st="0" end="0"/>
                                            </p:txEl>
                                          </p:spTgt>
                                        </p:tgtEl>
                                        <p:attrNameLst>
                                          <p:attrName>style.visibility</p:attrName>
                                        </p:attrNameLst>
                                      </p:cBhvr>
                                      <p:to>
                                        <p:strVal val="visible"/>
                                      </p:to>
                                    </p:set>
                                    <p:anim calcmode="lin" valueType="num">
                                      <p:cBhvr>
                                        <p:cTn id="132" dur="500" fill="hold"/>
                                        <p:tgtEl>
                                          <p:spTgt spid="47">
                                            <p:txEl>
                                              <p:pRg st="0" end="0"/>
                                            </p:txEl>
                                          </p:spTgt>
                                        </p:tgtEl>
                                        <p:attrNameLst>
                                          <p:attrName>ppt_w</p:attrName>
                                        </p:attrNameLst>
                                      </p:cBhvr>
                                      <p:tavLst>
                                        <p:tav tm="0">
                                          <p:val>
                                            <p:fltVal val="0"/>
                                          </p:val>
                                        </p:tav>
                                        <p:tav tm="100000">
                                          <p:val>
                                            <p:strVal val="#ppt_w"/>
                                          </p:val>
                                        </p:tav>
                                      </p:tavLst>
                                    </p:anim>
                                    <p:anim calcmode="lin" valueType="num">
                                      <p:cBhvr>
                                        <p:cTn id="133" dur="500" fill="hold"/>
                                        <p:tgtEl>
                                          <p:spTgt spid="47">
                                            <p:txEl>
                                              <p:pRg st="0" end="0"/>
                                            </p:txEl>
                                          </p:spTgt>
                                        </p:tgtEl>
                                        <p:attrNameLst>
                                          <p:attrName>ppt_h</p:attrName>
                                        </p:attrNameLst>
                                      </p:cBhvr>
                                      <p:tavLst>
                                        <p:tav tm="0">
                                          <p:val>
                                            <p:fltVal val="0"/>
                                          </p:val>
                                        </p:tav>
                                        <p:tav tm="100000">
                                          <p:val>
                                            <p:strVal val="#ppt_h"/>
                                          </p:val>
                                        </p:tav>
                                      </p:tavLst>
                                    </p:anim>
                                    <p:animEffect transition="in" filter="fade">
                                      <p:cBhvr>
                                        <p:cTn id="134" dur="500"/>
                                        <p:tgtEl>
                                          <p:spTgt spid="47">
                                            <p:txEl>
                                              <p:pRg st="0" end="0"/>
                                            </p:txEl>
                                          </p:spTgt>
                                        </p:tgtEl>
                                      </p:cBhvr>
                                    </p:animEffect>
                                  </p:childTnLst>
                                </p:cTn>
                              </p:par>
                              <p:par>
                                <p:cTn id="135" presetID="53" presetClass="entr" presetSubtype="16" fill="hold" grpId="0" nodeType="withEffect">
                                  <p:stCondLst>
                                    <p:cond delay="200"/>
                                  </p:stCondLst>
                                  <p:childTnLst>
                                    <p:set>
                                      <p:cBhvr>
                                        <p:cTn id="136" dur="1" fill="hold">
                                          <p:stCondLst>
                                            <p:cond delay="0"/>
                                          </p:stCondLst>
                                        </p:cTn>
                                        <p:tgtEl>
                                          <p:spTgt spid="48">
                                            <p:txEl>
                                              <p:pRg st="0" end="0"/>
                                            </p:txEl>
                                          </p:spTgt>
                                        </p:tgtEl>
                                        <p:attrNameLst>
                                          <p:attrName>style.visibility</p:attrName>
                                        </p:attrNameLst>
                                      </p:cBhvr>
                                      <p:to>
                                        <p:strVal val="visible"/>
                                      </p:to>
                                    </p:set>
                                    <p:anim calcmode="lin" valueType="num">
                                      <p:cBhvr>
                                        <p:cTn id="137" dur="500" fill="hold"/>
                                        <p:tgtEl>
                                          <p:spTgt spid="48">
                                            <p:txEl>
                                              <p:pRg st="0" end="0"/>
                                            </p:txEl>
                                          </p:spTgt>
                                        </p:tgtEl>
                                        <p:attrNameLst>
                                          <p:attrName>ppt_w</p:attrName>
                                        </p:attrNameLst>
                                      </p:cBhvr>
                                      <p:tavLst>
                                        <p:tav tm="0">
                                          <p:val>
                                            <p:fltVal val="0"/>
                                          </p:val>
                                        </p:tav>
                                        <p:tav tm="100000">
                                          <p:val>
                                            <p:strVal val="#ppt_w"/>
                                          </p:val>
                                        </p:tav>
                                      </p:tavLst>
                                    </p:anim>
                                    <p:anim calcmode="lin" valueType="num">
                                      <p:cBhvr>
                                        <p:cTn id="138" dur="500" fill="hold"/>
                                        <p:tgtEl>
                                          <p:spTgt spid="48">
                                            <p:txEl>
                                              <p:pRg st="0" end="0"/>
                                            </p:txEl>
                                          </p:spTgt>
                                        </p:tgtEl>
                                        <p:attrNameLst>
                                          <p:attrName>ppt_h</p:attrName>
                                        </p:attrNameLst>
                                      </p:cBhvr>
                                      <p:tavLst>
                                        <p:tav tm="0">
                                          <p:val>
                                            <p:fltVal val="0"/>
                                          </p:val>
                                        </p:tav>
                                        <p:tav tm="100000">
                                          <p:val>
                                            <p:strVal val="#ppt_h"/>
                                          </p:val>
                                        </p:tav>
                                      </p:tavLst>
                                    </p:anim>
                                    <p:animEffect transition="in" filter="fade">
                                      <p:cBhvr>
                                        <p:cTn id="139" dur="500"/>
                                        <p:tgtEl>
                                          <p:spTgt spid="4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build="p">
        <p:tmplLst>
          <p:tmpl lvl="1">
            <p:tnLst>
              <p:par>
                <p:cTn presetID="42" presetClass="entr" presetSubtype="0" fill="hold" nodeType="withEffect">
                  <p:stCondLst>
                    <p:cond delay="200"/>
                  </p:stCondLst>
                  <p:childTnLst>
                    <p:set>
                      <p:cBhvr>
                        <p:cTn dur="1" fill="hold">
                          <p:stCondLst>
                            <p:cond delay="0"/>
                          </p:stCondLst>
                        </p:cTn>
                        <p:tgtEl>
                          <p:spTgt spid="21"/>
                        </p:tgtEl>
                        <p:attrNameLst>
                          <p:attrName>style.visibility</p:attrName>
                        </p:attrNameLst>
                      </p:cBhvr>
                      <p:to>
                        <p:strVal val="visible"/>
                      </p:to>
                    </p:set>
                    <p:animEffect transition="in" filter="fade">
                      <p:cBhvr>
                        <p:cTn dur="400"/>
                        <p:tgtEl>
                          <p:spTgt spid="21"/>
                        </p:tgtEl>
                      </p:cBhvr>
                    </p:animEffect>
                    <p:anim calcmode="lin" valueType="num">
                      <p:cBhvr>
                        <p:cTn dur="400" fill="hold"/>
                        <p:tgtEl>
                          <p:spTgt spid="21"/>
                        </p:tgtEl>
                        <p:attrNameLst>
                          <p:attrName>ppt_x</p:attrName>
                        </p:attrNameLst>
                      </p:cBhvr>
                      <p:tavLst>
                        <p:tav tm="0">
                          <p:val>
                            <p:strVal val="#ppt_x"/>
                          </p:val>
                        </p:tav>
                        <p:tav tm="100000">
                          <p:val>
                            <p:strVal val="#ppt_x"/>
                          </p:val>
                        </p:tav>
                      </p:tavLst>
                    </p:anim>
                    <p:anim calcmode="lin" valueType="num">
                      <p:cBhvr>
                        <p:cTn dur="400" fill="hold"/>
                        <p:tgtEl>
                          <p:spTgt spid="21"/>
                        </p:tgtEl>
                        <p:attrNameLst>
                          <p:attrName>ppt_y</p:attrName>
                        </p:attrNameLst>
                      </p:cBhvr>
                      <p:tavLst>
                        <p:tav tm="0">
                          <p:val>
                            <p:strVal val="#ppt_y+.1"/>
                          </p:val>
                        </p:tav>
                        <p:tav tm="100000">
                          <p:val>
                            <p:strVal val="#ppt_y"/>
                          </p:val>
                        </p:tav>
                      </p:tavLst>
                    </p:anim>
                  </p:childTnLst>
                </p:cTn>
              </p:par>
            </p:tnLst>
          </p:tmpl>
        </p:tmplLst>
      </p:bldP>
      <p:bldP spid="22" grpId="0" build="p">
        <p:tmplLst>
          <p:tmpl lvl="1">
            <p:tnLst>
              <p:par>
                <p:cTn presetID="42" presetClass="entr" presetSubtype="0" fill="hold" nodeType="withEffect">
                  <p:stCondLst>
                    <p:cond delay="200"/>
                  </p:st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anim calcmode="lin" valueType="num">
                      <p:cBhvr>
                        <p:cTn dur="500" fill="hold"/>
                        <p:tgtEl>
                          <p:spTgt spid="22"/>
                        </p:tgtEl>
                        <p:attrNameLst>
                          <p:attrName>ppt_x</p:attrName>
                        </p:attrNameLst>
                      </p:cBhvr>
                      <p:tavLst>
                        <p:tav tm="0">
                          <p:val>
                            <p:strVal val="#ppt_x"/>
                          </p:val>
                        </p:tav>
                        <p:tav tm="100000">
                          <p:val>
                            <p:strVal val="#ppt_x"/>
                          </p:val>
                        </p:tav>
                      </p:tavLst>
                    </p:anim>
                    <p:anim calcmode="lin" valueType="num">
                      <p:cBhvr>
                        <p:cTn dur="500" fill="hold"/>
                        <p:tgtEl>
                          <p:spTgt spid="22"/>
                        </p:tgtEl>
                        <p:attrNameLst>
                          <p:attrName>ppt_y</p:attrName>
                        </p:attrNameLst>
                      </p:cBhvr>
                      <p:tavLst>
                        <p:tav tm="0">
                          <p:val>
                            <p:strVal val="#ppt_y+.1"/>
                          </p:val>
                        </p:tav>
                        <p:tav tm="100000">
                          <p:val>
                            <p:strVal val="#ppt_y"/>
                          </p:val>
                        </p:tav>
                      </p:tavLst>
                    </p:anim>
                  </p:childTnLst>
                </p:cTn>
              </p:par>
            </p:tnLst>
          </p:tmpl>
        </p:tmplLst>
      </p:bldP>
      <p:bldP spid="13" grpId="0" animBg="1"/>
      <p:bldP spid="18" grpId="0" build="p">
        <p:tmplLst>
          <p:tmpl lvl="1">
            <p:tnLst>
              <p:par>
                <p:cTn presetID="53" presetClass="entr" presetSubtype="16" fill="hold" nodeType="withEffect">
                  <p:stCondLst>
                    <p:cond delay="200"/>
                  </p:stCondLst>
                  <p:childTnLst>
                    <p:set>
                      <p:cBhvr>
                        <p:cTn dur="1" fill="hold">
                          <p:stCondLst>
                            <p:cond delay="0"/>
                          </p:stCondLst>
                        </p:cTn>
                        <p:tgtEl>
                          <p:spTgt spid="18"/>
                        </p:tgtEl>
                        <p:attrNameLst>
                          <p:attrName>style.visibility</p:attrName>
                        </p:attrNameLst>
                      </p:cBhvr>
                      <p:to>
                        <p:strVal val="visible"/>
                      </p:to>
                    </p:set>
                    <p:anim calcmode="lin" valueType="num">
                      <p:cBhvr>
                        <p:cTn dur="500" fill="hold"/>
                        <p:tgtEl>
                          <p:spTgt spid="18"/>
                        </p:tgtEl>
                        <p:attrNameLst>
                          <p:attrName>ppt_w</p:attrName>
                        </p:attrNameLst>
                      </p:cBhvr>
                      <p:tavLst>
                        <p:tav tm="0">
                          <p:val>
                            <p:fltVal val="0"/>
                          </p:val>
                        </p:tav>
                        <p:tav tm="100000">
                          <p:val>
                            <p:strVal val="#ppt_w"/>
                          </p:val>
                        </p:tav>
                      </p:tavLst>
                    </p:anim>
                    <p:anim calcmode="lin" valueType="num">
                      <p:cBhvr>
                        <p:cTn dur="500" fill="hold"/>
                        <p:tgtEl>
                          <p:spTgt spid="18"/>
                        </p:tgtEl>
                        <p:attrNameLst>
                          <p:attrName>ppt_h</p:attrName>
                        </p:attrNameLst>
                      </p:cBhvr>
                      <p:tavLst>
                        <p:tav tm="0">
                          <p:val>
                            <p:fltVal val="0"/>
                          </p:val>
                        </p:tav>
                        <p:tav tm="100000">
                          <p:val>
                            <p:strVal val="#ppt_h"/>
                          </p:val>
                        </p:tav>
                      </p:tavLst>
                    </p:anim>
                    <p:animEffect transition="in" filter="fade">
                      <p:cBhvr>
                        <p:cTn dur="500"/>
                        <p:tgtEl>
                          <p:spTgt spid="18"/>
                        </p:tgtEl>
                      </p:cBhvr>
                    </p:animEffect>
                  </p:childTnLst>
                </p:cTn>
              </p:par>
            </p:tnLst>
          </p:tmpl>
        </p:tmplLst>
      </p:bldP>
      <p:bldP spid="23" grpId="0" build="p">
        <p:tmplLst>
          <p:tmpl lvl="1">
            <p:tnLst>
              <p:par>
                <p:cTn presetID="53" presetClass="entr" presetSubtype="16" fill="hold" nodeType="withEffect">
                  <p:stCondLst>
                    <p:cond delay="200"/>
                  </p:stCondLst>
                  <p:childTnLst>
                    <p:set>
                      <p:cBhvr>
                        <p:cTn dur="1" fill="hold">
                          <p:stCondLst>
                            <p:cond delay="0"/>
                          </p:stCondLst>
                        </p:cTn>
                        <p:tgtEl>
                          <p:spTgt spid="23"/>
                        </p:tgtEl>
                        <p:attrNameLst>
                          <p:attrName>style.visibility</p:attrName>
                        </p:attrNameLst>
                      </p:cBhvr>
                      <p:to>
                        <p:strVal val="visible"/>
                      </p:to>
                    </p:set>
                    <p:anim calcmode="lin" valueType="num">
                      <p:cBhvr>
                        <p:cTn dur="500" fill="hold"/>
                        <p:tgtEl>
                          <p:spTgt spid="23"/>
                        </p:tgtEl>
                        <p:attrNameLst>
                          <p:attrName>ppt_w</p:attrName>
                        </p:attrNameLst>
                      </p:cBhvr>
                      <p:tavLst>
                        <p:tav tm="0">
                          <p:val>
                            <p:fltVal val="0"/>
                          </p:val>
                        </p:tav>
                        <p:tav tm="100000">
                          <p:val>
                            <p:strVal val="#ppt_w"/>
                          </p:val>
                        </p:tav>
                      </p:tavLst>
                    </p:anim>
                    <p:anim calcmode="lin" valueType="num">
                      <p:cBhvr>
                        <p:cTn dur="500" fill="hold"/>
                        <p:tgtEl>
                          <p:spTgt spid="23"/>
                        </p:tgtEl>
                        <p:attrNameLst>
                          <p:attrName>ppt_h</p:attrName>
                        </p:attrNameLst>
                      </p:cBhvr>
                      <p:tavLst>
                        <p:tav tm="0">
                          <p:val>
                            <p:fltVal val="0"/>
                          </p:val>
                        </p:tav>
                        <p:tav tm="100000">
                          <p:val>
                            <p:strVal val="#ppt_h"/>
                          </p:val>
                        </p:tav>
                      </p:tavLst>
                    </p:anim>
                    <p:animEffect transition="in" filter="fade">
                      <p:cBhvr>
                        <p:cTn dur="500"/>
                        <p:tgtEl>
                          <p:spTgt spid="23"/>
                        </p:tgtEl>
                      </p:cBhvr>
                    </p:animEffect>
                  </p:childTnLst>
                </p:cTn>
              </p:par>
            </p:tnLst>
          </p:tmpl>
        </p:tmplLst>
      </p:bldP>
      <p:bldP spid="24" grpId="0" build="p">
        <p:tmplLst>
          <p:tmpl lvl="1">
            <p:tnLst>
              <p:par>
                <p:cTn presetID="53" presetClass="entr" presetSubtype="16" fill="hold" nodeType="withEffect">
                  <p:stCondLst>
                    <p:cond delay="200"/>
                  </p:stCondLst>
                  <p:childTnLst>
                    <p:set>
                      <p:cBhvr>
                        <p:cTn dur="1" fill="hold">
                          <p:stCondLst>
                            <p:cond delay="0"/>
                          </p:stCondLst>
                        </p:cTn>
                        <p:tgtEl>
                          <p:spTgt spid="24"/>
                        </p:tgtEl>
                        <p:attrNameLst>
                          <p:attrName>style.visibility</p:attrName>
                        </p:attrNameLst>
                      </p:cBhvr>
                      <p:to>
                        <p:strVal val="visible"/>
                      </p:to>
                    </p:set>
                    <p:anim calcmode="lin" valueType="num">
                      <p:cBhvr>
                        <p:cTn dur="500" fill="hold"/>
                        <p:tgtEl>
                          <p:spTgt spid="24"/>
                        </p:tgtEl>
                        <p:attrNameLst>
                          <p:attrName>ppt_w</p:attrName>
                        </p:attrNameLst>
                      </p:cBhvr>
                      <p:tavLst>
                        <p:tav tm="0">
                          <p:val>
                            <p:fltVal val="0"/>
                          </p:val>
                        </p:tav>
                        <p:tav tm="100000">
                          <p:val>
                            <p:strVal val="#ppt_w"/>
                          </p:val>
                        </p:tav>
                      </p:tavLst>
                    </p:anim>
                    <p:anim calcmode="lin" valueType="num">
                      <p:cBhvr>
                        <p:cTn dur="500" fill="hold"/>
                        <p:tgtEl>
                          <p:spTgt spid="24"/>
                        </p:tgtEl>
                        <p:attrNameLst>
                          <p:attrName>ppt_h</p:attrName>
                        </p:attrNameLst>
                      </p:cBhvr>
                      <p:tavLst>
                        <p:tav tm="0">
                          <p:val>
                            <p:fltVal val="0"/>
                          </p:val>
                        </p:tav>
                        <p:tav tm="100000">
                          <p:val>
                            <p:strVal val="#ppt_h"/>
                          </p:val>
                        </p:tav>
                      </p:tavLst>
                    </p:anim>
                    <p:animEffect transition="in" filter="fade">
                      <p:cBhvr>
                        <p:cTn dur="500"/>
                        <p:tgtEl>
                          <p:spTgt spid="24"/>
                        </p:tgtEl>
                      </p:cBhvr>
                    </p:animEffect>
                  </p:childTnLst>
                </p:cTn>
              </p:par>
            </p:tnLst>
          </p:tmpl>
        </p:tmplLst>
      </p:bldP>
      <p:bldP spid="29" grpId="0" animBg="1"/>
      <p:bldP spid="30" grpId="0" build="p">
        <p:tmplLst>
          <p:tmpl lvl="1">
            <p:tnLst>
              <p:par>
                <p:cTn presetID="53" presetClass="entr" presetSubtype="16" fill="hold" nodeType="withEffect">
                  <p:stCondLst>
                    <p:cond delay="200"/>
                  </p:stCondLst>
                  <p:childTnLst>
                    <p:set>
                      <p:cBhvr>
                        <p:cTn dur="1" fill="hold">
                          <p:stCondLst>
                            <p:cond delay="0"/>
                          </p:stCondLst>
                        </p:cTn>
                        <p:tgtEl>
                          <p:spTgt spid="30"/>
                        </p:tgtEl>
                        <p:attrNameLst>
                          <p:attrName>style.visibility</p:attrName>
                        </p:attrNameLst>
                      </p:cBhvr>
                      <p:to>
                        <p:strVal val="visible"/>
                      </p:to>
                    </p:set>
                    <p:anim calcmode="lin" valueType="num">
                      <p:cBhvr>
                        <p:cTn dur="500" fill="hold"/>
                        <p:tgtEl>
                          <p:spTgt spid="30"/>
                        </p:tgtEl>
                        <p:attrNameLst>
                          <p:attrName>ppt_w</p:attrName>
                        </p:attrNameLst>
                      </p:cBhvr>
                      <p:tavLst>
                        <p:tav tm="0">
                          <p:val>
                            <p:fltVal val="0"/>
                          </p:val>
                        </p:tav>
                        <p:tav tm="100000">
                          <p:val>
                            <p:strVal val="#ppt_w"/>
                          </p:val>
                        </p:tav>
                      </p:tavLst>
                    </p:anim>
                    <p:anim calcmode="lin" valueType="num">
                      <p:cBhvr>
                        <p:cTn dur="500" fill="hold"/>
                        <p:tgtEl>
                          <p:spTgt spid="30"/>
                        </p:tgtEl>
                        <p:attrNameLst>
                          <p:attrName>ppt_h</p:attrName>
                        </p:attrNameLst>
                      </p:cBhvr>
                      <p:tavLst>
                        <p:tav tm="0">
                          <p:val>
                            <p:fltVal val="0"/>
                          </p:val>
                        </p:tav>
                        <p:tav tm="100000">
                          <p:val>
                            <p:strVal val="#ppt_h"/>
                          </p:val>
                        </p:tav>
                      </p:tavLst>
                    </p:anim>
                    <p:animEffect transition="in" filter="fade">
                      <p:cBhvr>
                        <p:cTn dur="500"/>
                        <p:tgtEl>
                          <p:spTgt spid="30"/>
                        </p:tgtEl>
                      </p:cBhvr>
                    </p:animEffect>
                  </p:childTnLst>
                </p:cTn>
              </p:par>
            </p:tnLst>
          </p:tmpl>
        </p:tmplLst>
      </p:bldP>
      <p:bldP spid="31" grpId="0" build="p">
        <p:tmplLst>
          <p:tmpl lvl="1">
            <p:tnLst>
              <p:par>
                <p:cTn presetID="53" presetClass="entr" presetSubtype="16" fill="hold" nodeType="withEffect">
                  <p:stCondLst>
                    <p:cond delay="200"/>
                  </p:stCondLst>
                  <p:childTnLst>
                    <p:set>
                      <p:cBhvr>
                        <p:cTn dur="1" fill="hold">
                          <p:stCondLst>
                            <p:cond delay="0"/>
                          </p:stCondLst>
                        </p:cTn>
                        <p:tgtEl>
                          <p:spTgt spid="31"/>
                        </p:tgtEl>
                        <p:attrNameLst>
                          <p:attrName>style.visibility</p:attrName>
                        </p:attrNameLst>
                      </p:cBhvr>
                      <p:to>
                        <p:strVal val="visible"/>
                      </p:to>
                    </p:set>
                    <p:anim calcmode="lin" valueType="num">
                      <p:cBhvr>
                        <p:cTn dur="500" fill="hold"/>
                        <p:tgtEl>
                          <p:spTgt spid="31"/>
                        </p:tgtEl>
                        <p:attrNameLst>
                          <p:attrName>ppt_w</p:attrName>
                        </p:attrNameLst>
                      </p:cBhvr>
                      <p:tavLst>
                        <p:tav tm="0">
                          <p:val>
                            <p:fltVal val="0"/>
                          </p:val>
                        </p:tav>
                        <p:tav tm="100000">
                          <p:val>
                            <p:strVal val="#ppt_w"/>
                          </p:val>
                        </p:tav>
                      </p:tavLst>
                    </p:anim>
                    <p:anim calcmode="lin" valueType="num">
                      <p:cBhvr>
                        <p:cTn dur="500" fill="hold"/>
                        <p:tgtEl>
                          <p:spTgt spid="31"/>
                        </p:tgtEl>
                        <p:attrNameLst>
                          <p:attrName>ppt_h</p:attrName>
                        </p:attrNameLst>
                      </p:cBhvr>
                      <p:tavLst>
                        <p:tav tm="0">
                          <p:val>
                            <p:fltVal val="0"/>
                          </p:val>
                        </p:tav>
                        <p:tav tm="100000">
                          <p:val>
                            <p:strVal val="#ppt_h"/>
                          </p:val>
                        </p:tav>
                      </p:tavLst>
                    </p:anim>
                    <p:animEffect transition="in" filter="fade">
                      <p:cBhvr>
                        <p:cTn dur="500"/>
                        <p:tgtEl>
                          <p:spTgt spid="31"/>
                        </p:tgtEl>
                      </p:cBhvr>
                    </p:animEffect>
                  </p:childTnLst>
                </p:cTn>
              </p:par>
            </p:tnLst>
          </p:tmpl>
        </p:tmplLst>
      </p:bldP>
      <p:bldP spid="32" grpId="0" build="p">
        <p:tmplLst>
          <p:tmpl lvl="1">
            <p:tnLst>
              <p:par>
                <p:cTn presetID="53" presetClass="entr" presetSubtype="16" fill="hold" nodeType="withEffect">
                  <p:stCondLst>
                    <p:cond delay="200"/>
                  </p:stCondLst>
                  <p:childTnLst>
                    <p:set>
                      <p:cBhvr>
                        <p:cTn dur="1" fill="hold">
                          <p:stCondLst>
                            <p:cond delay="0"/>
                          </p:stCondLst>
                        </p:cTn>
                        <p:tgtEl>
                          <p:spTgt spid="32"/>
                        </p:tgtEl>
                        <p:attrNameLst>
                          <p:attrName>style.visibility</p:attrName>
                        </p:attrNameLst>
                      </p:cBhvr>
                      <p:to>
                        <p:strVal val="visible"/>
                      </p:to>
                    </p:set>
                    <p:anim calcmode="lin" valueType="num">
                      <p:cBhvr>
                        <p:cTn dur="500" fill="hold"/>
                        <p:tgtEl>
                          <p:spTgt spid="32"/>
                        </p:tgtEl>
                        <p:attrNameLst>
                          <p:attrName>ppt_w</p:attrName>
                        </p:attrNameLst>
                      </p:cBhvr>
                      <p:tavLst>
                        <p:tav tm="0">
                          <p:val>
                            <p:fltVal val="0"/>
                          </p:val>
                        </p:tav>
                        <p:tav tm="100000">
                          <p:val>
                            <p:strVal val="#ppt_w"/>
                          </p:val>
                        </p:tav>
                      </p:tavLst>
                    </p:anim>
                    <p:anim calcmode="lin" valueType="num">
                      <p:cBhvr>
                        <p:cTn dur="500" fill="hold"/>
                        <p:tgtEl>
                          <p:spTgt spid="32"/>
                        </p:tgtEl>
                        <p:attrNameLst>
                          <p:attrName>ppt_h</p:attrName>
                        </p:attrNameLst>
                      </p:cBhvr>
                      <p:tavLst>
                        <p:tav tm="0">
                          <p:val>
                            <p:fltVal val="0"/>
                          </p:val>
                        </p:tav>
                        <p:tav tm="100000">
                          <p:val>
                            <p:strVal val="#ppt_h"/>
                          </p:val>
                        </p:tav>
                      </p:tavLst>
                    </p:anim>
                    <p:animEffect transition="in" filter="fade">
                      <p:cBhvr>
                        <p:cTn dur="500"/>
                        <p:tgtEl>
                          <p:spTgt spid="32"/>
                        </p:tgtEl>
                      </p:cBhvr>
                    </p:animEffect>
                  </p:childTnLst>
                </p:cTn>
              </p:par>
            </p:tnLst>
          </p:tmpl>
        </p:tmplLst>
      </p:bldP>
      <p:bldP spid="33" grpId="0" animBg="1"/>
      <p:bldP spid="34" grpId="0" build="p">
        <p:tmplLst>
          <p:tmpl lvl="1">
            <p:tnLst>
              <p:par>
                <p:cTn presetID="53" presetClass="entr" presetSubtype="16" fill="hold" nodeType="withEffect">
                  <p:stCondLst>
                    <p:cond delay="200"/>
                  </p:stCondLst>
                  <p:childTnLst>
                    <p:set>
                      <p:cBhvr>
                        <p:cTn dur="1" fill="hold">
                          <p:stCondLst>
                            <p:cond delay="0"/>
                          </p:stCondLst>
                        </p:cTn>
                        <p:tgtEl>
                          <p:spTgt spid="34"/>
                        </p:tgtEl>
                        <p:attrNameLst>
                          <p:attrName>style.visibility</p:attrName>
                        </p:attrNameLst>
                      </p:cBhvr>
                      <p:to>
                        <p:strVal val="visible"/>
                      </p:to>
                    </p:set>
                    <p:anim calcmode="lin" valueType="num">
                      <p:cBhvr>
                        <p:cTn dur="500" fill="hold"/>
                        <p:tgtEl>
                          <p:spTgt spid="34"/>
                        </p:tgtEl>
                        <p:attrNameLst>
                          <p:attrName>ppt_w</p:attrName>
                        </p:attrNameLst>
                      </p:cBhvr>
                      <p:tavLst>
                        <p:tav tm="0">
                          <p:val>
                            <p:fltVal val="0"/>
                          </p:val>
                        </p:tav>
                        <p:tav tm="100000">
                          <p:val>
                            <p:strVal val="#ppt_w"/>
                          </p:val>
                        </p:tav>
                      </p:tavLst>
                    </p:anim>
                    <p:anim calcmode="lin" valueType="num">
                      <p:cBhvr>
                        <p:cTn dur="500" fill="hold"/>
                        <p:tgtEl>
                          <p:spTgt spid="34"/>
                        </p:tgtEl>
                        <p:attrNameLst>
                          <p:attrName>ppt_h</p:attrName>
                        </p:attrNameLst>
                      </p:cBhvr>
                      <p:tavLst>
                        <p:tav tm="0">
                          <p:val>
                            <p:fltVal val="0"/>
                          </p:val>
                        </p:tav>
                        <p:tav tm="100000">
                          <p:val>
                            <p:strVal val="#ppt_h"/>
                          </p:val>
                        </p:tav>
                      </p:tavLst>
                    </p:anim>
                    <p:animEffect transition="in" filter="fade">
                      <p:cBhvr>
                        <p:cTn dur="500"/>
                        <p:tgtEl>
                          <p:spTgt spid="34"/>
                        </p:tgtEl>
                      </p:cBhvr>
                    </p:animEffect>
                  </p:childTnLst>
                </p:cTn>
              </p:par>
            </p:tnLst>
          </p:tmpl>
        </p:tmplLst>
      </p:bldP>
      <p:bldP spid="35" grpId="0" build="p">
        <p:tmplLst>
          <p:tmpl lvl="1">
            <p:tnLst>
              <p:par>
                <p:cTn presetID="53" presetClass="entr" presetSubtype="16" fill="hold" nodeType="withEffect">
                  <p:stCondLst>
                    <p:cond delay="200"/>
                  </p:stCondLst>
                  <p:childTnLst>
                    <p:set>
                      <p:cBhvr>
                        <p:cTn dur="1" fill="hold">
                          <p:stCondLst>
                            <p:cond delay="0"/>
                          </p:stCondLst>
                        </p:cTn>
                        <p:tgtEl>
                          <p:spTgt spid="35"/>
                        </p:tgtEl>
                        <p:attrNameLst>
                          <p:attrName>style.visibility</p:attrName>
                        </p:attrNameLst>
                      </p:cBhvr>
                      <p:to>
                        <p:strVal val="visible"/>
                      </p:to>
                    </p:set>
                    <p:anim calcmode="lin" valueType="num">
                      <p:cBhvr>
                        <p:cTn dur="500" fill="hold"/>
                        <p:tgtEl>
                          <p:spTgt spid="35"/>
                        </p:tgtEl>
                        <p:attrNameLst>
                          <p:attrName>ppt_w</p:attrName>
                        </p:attrNameLst>
                      </p:cBhvr>
                      <p:tavLst>
                        <p:tav tm="0">
                          <p:val>
                            <p:fltVal val="0"/>
                          </p:val>
                        </p:tav>
                        <p:tav tm="100000">
                          <p:val>
                            <p:strVal val="#ppt_w"/>
                          </p:val>
                        </p:tav>
                      </p:tavLst>
                    </p:anim>
                    <p:anim calcmode="lin" valueType="num">
                      <p:cBhvr>
                        <p:cTn dur="500" fill="hold"/>
                        <p:tgtEl>
                          <p:spTgt spid="35"/>
                        </p:tgtEl>
                        <p:attrNameLst>
                          <p:attrName>ppt_h</p:attrName>
                        </p:attrNameLst>
                      </p:cBhvr>
                      <p:tavLst>
                        <p:tav tm="0">
                          <p:val>
                            <p:fltVal val="0"/>
                          </p:val>
                        </p:tav>
                        <p:tav tm="100000">
                          <p:val>
                            <p:strVal val="#ppt_h"/>
                          </p:val>
                        </p:tav>
                      </p:tavLst>
                    </p:anim>
                    <p:animEffect transition="in" filter="fade">
                      <p:cBhvr>
                        <p:cTn dur="500"/>
                        <p:tgtEl>
                          <p:spTgt spid="35"/>
                        </p:tgtEl>
                      </p:cBhvr>
                    </p:animEffect>
                  </p:childTnLst>
                </p:cTn>
              </p:par>
            </p:tnLst>
          </p:tmpl>
        </p:tmplLst>
      </p:bldP>
      <p:bldP spid="36" grpId="0" build="p">
        <p:tmplLst>
          <p:tmpl lvl="1">
            <p:tnLst>
              <p:par>
                <p:cTn presetID="53" presetClass="entr" presetSubtype="16" fill="hold" nodeType="withEffect">
                  <p:stCondLst>
                    <p:cond delay="200"/>
                  </p:stCondLst>
                  <p:childTnLst>
                    <p:set>
                      <p:cBhvr>
                        <p:cTn dur="1" fill="hold">
                          <p:stCondLst>
                            <p:cond delay="0"/>
                          </p:stCondLst>
                        </p:cTn>
                        <p:tgtEl>
                          <p:spTgt spid="36"/>
                        </p:tgtEl>
                        <p:attrNameLst>
                          <p:attrName>style.visibility</p:attrName>
                        </p:attrNameLst>
                      </p:cBhvr>
                      <p:to>
                        <p:strVal val="visible"/>
                      </p:to>
                    </p:set>
                    <p:anim calcmode="lin" valueType="num">
                      <p:cBhvr>
                        <p:cTn dur="500" fill="hold"/>
                        <p:tgtEl>
                          <p:spTgt spid="36"/>
                        </p:tgtEl>
                        <p:attrNameLst>
                          <p:attrName>ppt_w</p:attrName>
                        </p:attrNameLst>
                      </p:cBhvr>
                      <p:tavLst>
                        <p:tav tm="0">
                          <p:val>
                            <p:fltVal val="0"/>
                          </p:val>
                        </p:tav>
                        <p:tav tm="100000">
                          <p:val>
                            <p:strVal val="#ppt_w"/>
                          </p:val>
                        </p:tav>
                      </p:tavLst>
                    </p:anim>
                    <p:anim calcmode="lin" valueType="num">
                      <p:cBhvr>
                        <p:cTn dur="500" fill="hold"/>
                        <p:tgtEl>
                          <p:spTgt spid="36"/>
                        </p:tgtEl>
                        <p:attrNameLst>
                          <p:attrName>ppt_h</p:attrName>
                        </p:attrNameLst>
                      </p:cBhvr>
                      <p:tavLst>
                        <p:tav tm="0">
                          <p:val>
                            <p:fltVal val="0"/>
                          </p:val>
                        </p:tav>
                        <p:tav tm="100000">
                          <p:val>
                            <p:strVal val="#ppt_h"/>
                          </p:val>
                        </p:tav>
                      </p:tavLst>
                    </p:anim>
                    <p:animEffect transition="in" filter="fade">
                      <p:cBhvr>
                        <p:cTn dur="500"/>
                        <p:tgtEl>
                          <p:spTgt spid="36"/>
                        </p:tgtEl>
                      </p:cBhvr>
                    </p:animEffect>
                  </p:childTnLst>
                </p:cTn>
              </p:par>
            </p:tnLst>
          </p:tmpl>
        </p:tmplLst>
      </p:bldP>
      <p:bldP spid="37" grpId="0" animBg="1"/>
      <p:bldP spid="38" grpId="0" build="p">
        <p:tmplLst>
          <p:tmpl lvl="1">
            <p:tnLst>
              <p:par>
                <p:cTn presetID="53" presetClass="entr" presetSubtype="16" fill="hold" nodeType="withEffect">
                  <p:stCondLst>
                    <p:cond delay="200"/>
                  </p:stCondLst>
                  <p:childTnLst>
                    <p:set>
                      <p:cBhvr>
                        <p:cTn dur="1" fill="hold">
                          <p:stCondLst>
                            <p:cond delay="0"/>
                          </p:stCondLst>
                        </p:cTn>
                        <p:tgtEl>
                          <p:spTgt spid="38"/>
                        </p:tgtEl>
                        <p:attrNameLst>
                          <p:attrName>style.visibility</p:attrName>
                        </p:attrNameLst>
                      </p:cBhvr>
                      <p:to>
                        <p:strVal val="visible"/>
                      </p:to>
                    </p:set>
                    <p:anim calcmode="lin" valueType="num">
                      <p:cBhvr>
                        <p:cTn dur="500" fill="hold"/>
                        <p:tgtEl>
                          <p:spTgt spid="38"/>
                        </p:tgtEl>
                        <p:attrNameLst>
                          <p:attrName>ppt_w</p:attrName>
                        </p:attrNameLst>
                      </p:cBhvr>
                      <p:tavLst>
                        <p:tav tm="0">
                          <p:val>
                            <p:fltVal val="0"/>
                          </p:val>
                        </p:tav>
                        <p:tav tm="100000">
                          <p:val>
                            <p:strVal val="#ppt_w"/>
                          </p:val>
                        </p:tav>
                      </p:tavLst>
                    </p:anim>
                    <p:anim calcmode="lin" valueType="num">
                      <p:cBhvr>
                        <p:cTn dur="500" fill="hold"/>
                        <p:tgtEl>
                          <p:spTgt spid="38"/>
                        </p:tgtEl>
                        <p:attrNameLst>
                          <p:attrName>ppt_h</p:attrName>
                        </p:attrNameLst>
                      </p:cBhvr>
                      <p:tavLst>
                        <p:tav tm="0">
                          <p:val>
                            <p:fltVal val="0"/>
                          </p:val>
                        </p:tav>
                        <p:tav tm="100000">
                          <p:val>
                            <p:strVal val="#ppt_h"/>
                          </p:val>
                        </p:tav>
                      </p:tavLst>
                    </p:anim>
                    <p:animEffect transition="in" filter="fade">
                      <p:cBhvr>
                        <p:cTn dur="500"/>
                        <p:tgtEl>
                          <p:spTgt spid="38"/>
                        </p:tgtEl>
                      </p:cBhvr>
                    </p:animEffect>
                  </p:childTnLst>
                </p:cTn>
              </p:par>
            </p:tnLst>
          </p:tmpl>
        </p:tmplLst>
      </p:bldP>
      <p:bldP spid="39" grpId="0" build="p">
        <p:tmplLst>
          <p:tmpl lvl="1">
            <p:tnLst>
              <p:par>
                <p:cTn presetID="53" presetClass="entr" presetSubtype="16" fill="hold" nodeType="withEffect">
                  <p:stCondLst>
                    <p:cond delay="200"/>
                  </p:stCondLst>
                  <p:childTnLst>
                    <p:set>
                      <p:cBhvr>
                        <p:cTn dur="1" fill="hold">
                          <p:stCondLst>
                            <p:cond delay="0"/>
                          </p:stCondLst>
                        </p:cTn>
                        <p:tgtEl>
                          <p:spTgt spid="39"/>
                        </p:tgtEl>
                        <p:attrNameLst>
                          <p:attrName>style.visibility</p:attrName>
                        </p:attrNameLst>
                      </p:cBhvr>
                      <p:to>
                        <p:strVal val="visible"/>
                      </p:to>
                    </p:set>
                    <p:anim calcmode="lin" valueType="num">
                      <p:cBhvr>
                        <p:cTn dur="500" fill="hold"/>
                        <p:tgtEl>
                          <p:spTgt spid="39"/>
                        </p:tgtEl>
                        <p:attrNameLst>
                          <p:attrName>ppt_w</p:attrName>
                        </p:attrNameLst>
                      </p:cBhvr>
                      <p:tavLst>
                        <p:tav tm="0">
                          <p:val>
                            <p:fltVal val="0"/>
                          </p:val>
                        </p:tav>
                        <p:tav tm="100000">
                          <p:val>
                            <p:strVal val="#ppt_w"/>
                          </p:val>
                        </p:tav>
                      </p:tavLst>
                    </p:anim>
                    <p:anim calcmode="lin" valueType="num">
                      <p:cBhvr>
                        <p:cTn dur="500" fill="hold"/>
                        <p:tgtEl>
                          <p:spTgt spid="39"/>
                        </p:tgtEl>
                        <p:attrNameLst>
                          <p:attrName>ppt_h</p:attrName>
                        </p:attrNameLst>
                      </p:cBhvr>
                      <p:tavLst>
                        <p:tav tm="0">
                          <p:val>
                            <p:fltVal val="0"/>
                          </p:val>
                        </p:tav>
                        <p:tav tm="100000">
                          <p:val>
                            <p:strVal val="#ppt_h"/>
                          </p:val>
                        </p:tav>
                      </p:tavLst>
                    </p:anim>
                    <p:animEffect transition="in" filter="fade">
                      <p:cBhvr>
                        <p:cTn dur="500"/>
                        <p:tgtEl>
                          <p:spTgt spid="39"/>
                        </p:tgtEl>
                      </p:cBhvr>
                    </p:animEffect>
                  </p:childTnLst>
                </p:cTn>
              </p:par>
            </p:tnLst>
          </p:tmpl>
        </p:tmplLst>
      </p:bldP>
      <p:bldP spid="40" grpId="0" build="p">
        <p:tmplLst>
          <p:tmpl lvl="1">
            <p:tnLst>
              <p:par>
                <p:cTn presetID="53" presetClass="entr" presetSubtype="16" fill="hold" nodeType="withEffect">
                  <p:stCondLst>
                    <p:cond delay="200"/>
                  </p:stCondLst>
                  <p:childTnLst>
                    <p:set>
                      <p:cBhvr>
                        <p:cTn dur="1" fill="hold">
                          <p:stCondLst>
                            <p:cond delay="0"/>
                          </p:stCondLst>
                        </p:cTn>
                        <p:tgtEl>
                          <p:spTgt spid="40"/>
                        </p:tgtEl>
                        <p:attrNameLst>
                          <p:attrName>style.visibility</p:attrName>
                        </p:attrNameLst>
                      </p:cBhvr>
                      <p:to>
                        <p:strVal val="visible"/>
                      </p:to>
                    </p:set>
                    <p:anim calcmode="lin" valueType="num">
                      <p:cBhvr>
                        <p:cTn dur="500" fill="hold"/>
                        <p:tgtEl>
                          <p:spTgt spid="40"/>
                        </p:tgtEl>
                        <p:attrNameLst>
                          <p:attrName>ppt_w</p:attrName>
                        </p:attrNameLst>
                      </p:cBhvr>
                      <p:tavLst>
                        <p:tav tm="0">
                          <p:val>
                            <p:fltVal val="0"/>
                          </p:val>
                        </p:tav>
                        <p:tav tm="100000">
                          <p:val>
                            <p:strVal val="#ppt_w"/>
                          </p:val>
                        </p:tav>
                      </p:tavLst>
                    </p:anim>
                    <p:anim calcmode="lin" valueType="num">
                      <p:cBhvr>
                        <p:cTn dur="500" fill="hold"/>
                        <p:tgtEl>
                          <p:spTgt spid="40"/>
                        </p:tgtEl>
                        <p:attrNameLst>
                          <p:attrName>ppt_h</p:attrName>
                        </p:attrNameLst>
                      </p:cBhvr>
                      <p:tavLst>
                        <p:tav tm="0">
                          <p:val>
                            <p:fltVal val="0"/>
                          </p:val>
                        </p:tav>
                        <p:tav tm="100000">
                          <p:val>
                            <p:strVal val="#ppt_h"/>
                          </p:val>
                        </p:tav>
                      </p:tavLst>
                    </p:anim>
                    <p:animEffect transition="in" filter="fade">
                      <p:cBhvr>
                        <p:cTn dur="500"/>
                        <p:tgtEl>
                          <p:spTgt spid="40"/>
                        </p:tgtEl>
                      </p:cBhvr>
                    </p:animEffect>
                  </p:childTnLst>
                </p:cTn>
              </p:par>
            </p:tnLst>
          </p:tmpl>
        </p:tmplLst>
      </p:bldP>
      <p:bldP spid="41" grpId="0" animBg="1"/>
      <p:bldP spid="42" grpId="0" build="p">
        <p:tmplLst>
          <p:tmpl lvl="1">
            <p:tnLst>
              <p:par>
                <p:cTn presetID="53" presetClass="entr" presetSubtype="16" fill="hold" nodeType="withEffect">
                  <p:stCondLst>
                    <p:cond delay="200"/>
                  </p:stCondLst>
                  <p:childTnLst>
                    <p:set>
                      <p:cBhvr>
                        <p:cTn dur="1" fill="hold">
                          <p:stCondLst>
                            <p:cond delay="0"/>
                          </p:stCondLst>
                        </p:cTn>
                        <p:tgtEl>
                          <p:spTgt spid="42"/>
                        </p:tgtEl>
                        <p:attrNameLst>
                          <p:attrName>style.visibility</p:attrName>
                        </p:attrNameLst>
                      </p:cBhvr>
                      <p:to>
                        <p:strVal val="visible"/>
                      </p:to>
                    </p:set>
                    <p:anim calcmode="lin" valueType="num">
                      <p:cBhvr>
                        <p:cTn dur="500" fill="hold"/>
                        <p:tgtEl>
                          <p:spTgt spid="42"/>
                        </p:tgtEl>
                        <p:attrNameLst>
                          <p:attrName>ppt_w</p:attrName>
                        </p:attrNameLst>
                      </p:cBhvr>
                      <p:tavLst>
                        <p:tav tm="0">
                          <p:val>
                            <p:fltVal val="0"/>
                          </p:val>
                        </p:tav>
                        <p:tav tm="100000">
                          <p:val>
                            <p:strVal val="#ppt_w"/>
                          </p:val>
                        </p:tav>
                      </p:tavLst>
                    </p:anim>
                    <p:anim calcmode="lin" valueType="num">
                      <p:cBhvr>
                        <p:cTn dur="500" fill="hold"/>
                        <p:tgtEl>
                          <p:spTgt spid="42"/>
                        </p:tgtEl>
                        <p:attrNameLst>
                          <p:attrName>ppt_h</p:attrName>
                        </p:attrNameLst>
                      </p:cBhvr>
                      <p:tavLst>
                        <p:tav tm="0">
                          <p:val>
                            <p:fltVal val="0"/>
                          </p:val>
                        </p:tav>
                        <p:tav tm="100000">
                          <p:val>
                            <p:strVal val="#ppt_h"/>
                          </p:val>
                        </p:tav>
                      </p:tavLst>
                    </p:anim>
                    <p:animEffect transition="in" filter="fade">
                      <p:cBhvr>
                        <p:cTn dur="500"/>
                        <p:tgtEl>
                          <p:spTgt spid="42"/>
                        </p:tgtEl>
                      </p:cBhvr>
                    </p:animEffect>
                  </p:childTnLst>
                </p:cTn>
              </p:par>
            </p:tnLst>
          </p:tmpl>
        </p:tmplLst>
      </p:bldP>
      <p:bldP spid="43" grpId="0" build="p">
        <p:tmplLst>
          <p:tmpl lvl="1">
            <p:tnLst>
              <p:par>
                <p:cTn presetID="53" presetClass="entr" presetSubtype="16" fill="hold" nodeType="withEffect">
                  <p:stCondLst>
                    <p:cond delay="200"/>
                  </p:stCondLst>
                  <p:childTnLst>
                    <p:set>
                      <p:cBhvr>
                        <p:cTn dur="1" fill="hold">
                          <p:stCondLst>
                            <p:cond delay="0"/>
                          </p:stCondLst>
                        </p:cTn>
                        <p:tgtEl>
                          <p:spTgt spid="43"/>
                        </p:tgtEl>
                        <p:attrNameLst>
                          <p:attrName>style.visibility</p:attrName>
                        </p:attrNameLst>
                      </p:cBhvr>
                      <p:to>
                        <p:strVal val="visible"/>
                      </p:to>
                    </p:set>
                    <p:anim calcmode="lin" valueType="num">
                      <p:cBhvr>
                        <p:cTn dur="500" fill="hold"/>
                        <p:tgtEl>
                          <p:spTgt spid="43"/>
                        </p:tgtEl>
                        <p:attrNameLst>
                          <p:attrName>ppt_w</p:attrName>
                        </p:attrNameLst>
                      </p:cBhvr>
                      <p:tavLst>
                        <p:tav tm="0">
                          <p:val>
                            <p:fltVal val="0"/>
                          </p:val>
                        </p:tav>
                        <p:tav tm="100000">
                          <p:val>
                            <p:strVal val="#ppt_w"/>
                          </p:val>
                        </p:tav>
                      </p:tavLst>
                    </p:anim>
                    <p:anim calcmode="lin" valueType="num">
                      <p:cBhvr>
                        <p:cTn dur="500" fill="hold"/>
                        <p:tgtEl>
                          <p:spTgt spid="43"/>
                        </p:tgtEl>
                        <p:attrNameLst>
                          <p:attrName>ppt_h</p:attrName>
                        </p:attrNameLst>
                      </p:cBhvr>
                      <p:tavLst>
                        <p:tav tm="0">
                          <p:val>
                            <p:fltVal val="0"/>
                          </p:val>
                        </p:tav>
                        <p:tav tm="100000">
                          <p:val>
                            <p:strVal val="#ppt_h"/>
                          </p:val>
                        </p:tav>
                      </p:tavLst>
                    </p:anim>
                    <p:animEffect transition="in" filter="fade">
                      <p:cBhvr>
                        <p:cTn dur="500"/>
                        <p:tgtEl>
                          <p:spTgt spid="43"/>
                        </p:tgtEl>
                      </p:cBhvr>
                    </p:animEffect>
                  </p:childTnLst>
                </p:cTn>
              </p:par>
            </p:tnLst>
          </p:tmpl>
        </p:tmplLst>
      </p:bldP>
      <p:bldP spid="44" grpId="0" build="p">
        <p:tmplLst>
          <p:tmpl lvl="1">
            <p:tnLst>
              <p:par>
                <p:cTn presetID="53" presetClass="entr" presetSubtype="16" fill="hold" nodeType="withEffect">
                  <p:stCondLst>
                    <p:cond delay="200"/>
                  </p:stCondLst>
                  <p:childTnLst>
                    <p:set>
                      <p:cBhvr>
                        <p:cTn dur="1" fill="hold">
                          <p:stCondLst>
                            <p:cond delay="0"/>
                          </p:stCondLst>
                        </p:cTn>
                        <p:tgtEl>
                          <p:spTgt spid="44"/>
                        </p:tgtEl>
                        <p:attrNameLst>
                          <p:attrName>style.visibility</p:attrName>
                        </p:attrNameLst>
                      </p:cBhvr>
                      <p:to>
                        <p:strVal val="visible"/>
                      </p:to>
                    </p:set>
                    <p:anim calcmode="lin" valueType="num">
                      <p:cBhvr>
                        <p:cTn dur="500" fill="hold"/>
                        <p:tgtEl>
                          <p:spTgt spid="44"/>
                        </p:tgtEl>
                        <p:attrNameLst>
                          <p:attrName>ppt_w</p:attrName>
                        </p:attrNameLst>
                      </p:cBhvr>
                      <p:tavLst>
                        <p:tav tm="0">
                          <p:val>
                            <p:fltVal val="0"/>
                          </p:val>
                        </p:tav>
                        <p:tav tm="100000">
                          <p:val>
                            <p:strVal val="#ppt_w"/>
                          </p:val>
                        </p:tav>
                      </p:tavLst>
                    </p:anim>
                    <p:anim calcmode="lin" valueType="num">
                      <p:cBhvr>
                        <p:cTn dur="500" fill="hold"/>
                        <p:tgtEl>
                          <p:spTgt spid="44"/>
                        </p:tgtEl>
                        <p:attrNameLst>
                          <p:attrName>ppt_h</p:attrName>
                        </p:attrNameLst>
                      </p:cBhvr>
                      <p:tavLst>
                        <p:tav tm="0">
                          <p:val>
                            <p:fltVal val="0"/>
                          </p:val>
                        </p:tav>
                        <p:tav tm="100000">
                          <p:val>
                            <p:strVal val="#ppt_h"/>
                          </p:val>
                        </p:tav>
                      </p:tavLst>
                    </p:anim>
                    <p:animEffect transition="in" filter="fade">
                      <p:cBhvr>
                        <p:cTn dur="500"/>
                        <p:tgtEl>
                          <p:spTgt spid="44"/>
                        </p:tgtEl>
                      </p:cBhvr>
                    </p:animEffect>
                  </p:childTnLst>
                </p:cTn>
              </p:par>
            </p:tnLst>
          </p:tmpl>
        </p:tmplLst>
      </p:bldP>
      <p:bldP spid="45" grpId="0" animBg="1"/>
      <p:bldP spid="46" grpId="0" build="p">
        <p:tmplLst>
          <p:tmpl lvl="1">
            <p:tnLst>
              <p:par>
                <p:cTn presetID="53" presetClass="entr" presetSubtype="16" fill="hold" nodeType="withEffect">
                  <p:stCondLst>
                    <p:cond delay="200"/>
                  </p:stCondLst>
                  <p:childTnLst>
                    <p:set>
                      <p:cBhvr>
                        <p:cTn dur="1" fill="hold">
                          <p:stCondLst>
                            <p:cond delay="0"/>
                          </p:stCondLst>
                        </p:cTn>
                        <p:tgtEl>
                          <p:spTgt spid="46"/>
                        </p:tgtEl>
                        <p:attrNameLst>
                          <p:attrName>style.visibility</p:attrName>
                        </p:attrNameLst>
                      </p:cBhvr>
                      <p:to>
                        <p:strVal val="visible"/>
                      </p:to>
                    </p:set>
                    <p:anim calcmode="lin" valueType="num">
                      <p:cBhvr>
                        <p:cTn dur="500" fill="hold"/>
                        <p:tgtEl>
                          <p:spTgt spid="46"/>
                        </p:tgtEl>
                        <p:attrNameLst>
                          <p:attrName>ppt_w</p:attrName>
                        </p:attrNameLst>
                      </p:cBhvr>
                      <p:tavLst>
                        <p:tav tm="0">
                          <p:val>
                            <p:fltVal val="0"/>
                          </p:val>
                        </p:tav>
                        <p:tav tm="100000">
                          <p:val>
                            <p:strVal val="#ppt_w"/>
                          </p:val>
                        </p:tav>
                      </p:tavLst>
                    </p:anim>
                    <p:anim calcmode="lin" valueType="num">
                      <p:cBhvr>
                        <p:cTn dur="500" fill="hold"/>
                        <p:tgtEl>
                          <p:spTgt spid="46"/>
                        </p:tgtEl>
                        <p:attrNameLst>
                          <p:attrName>ppt_h</p:attrName>
                        </p:attrNameLst>
                      </p:cBhvr>
                      <p:tavLst>
                        <p:tav tm="0">
                          <p:val>
                            <p:fltVal val="0"/>
                          </p:val>
                        </p:tav>
                        <p:tav tm="100000">
                          <p:val>
                            <p:strVal val="#ppt_h"/>
                          </p:val>
                        </p:tav>
                      </p:tavLst>
                    </p:anim>
                    <p:animEffect transition="in" filter="fade">
                      <p:cBhvr>
                        <p:cTn dur="500"/>
                        <p:tgtEl>
                          <p:spTgt spid="46"/>
                        </p:tgtEl>
                      </p:cBhvr>
                    </p:animEffect>
                  </p:childTnLst>
                </p:cTn>
              </p:par>
            </p:tnLst>
          </p:tmpl>
        </p:tmplLst>
      </p:bldP>
      <p:bldP spid="47" grpId="0" build="p">
        <p:tmplLst>
          <p:tmpl lvl="1">
            <p:tnLst>
              <p:par>
                <p:cTn presetID="53" presetClass="entr" presetSubtype="16" fill="hold" nodeType="withEffect">
                  <p:stCondLst>
                    <p:cond delay="200"/>
                  </p:stCondLst>
                  <p:childTnLst>
                    <p:set>
                      <p:cBhvr>
                        <p:cTn dur="1" fill="hold">
                          <p:stCondLst>
                            <p:cond delay="0"/>
                          </p:stCondLst>
                        </p:cTn>
                        <p:tgtEl>
                          <p:spTgt spid="47"/>
                        </p:tgtEl>
                        <p:attrNameLst>
                          <p:attrName>style.visibility</p:attrName>
                        </p:attrNameLst>
                      </p:cBhvr>
                      <p:to>
                        <p:strVal val="visible"/>
                      </p:to>
                    </p:set>
                    <p:anim calcmode="lin" valueType="num">
                      <p:cBhvr>
                        <p:cTn dur="500" fill="hold"/>
                        <p:tgtEl>
                          <p:spTgt spid="47"/>
                        </p:tgtEl>
                        <p:attrNameLst>
                          <p:attrName>ppt_w</p:attrName>
                        </p:attrNameLst>
                      </p:cBhvr>
                      <p:tavLst>
                        <p:tav tm="0">
                          <p:val>
                            <p:fltVal val="0"/>
                          </p:val>
                        </p:tav>
                        <p:tav tm="100000">
                          <p:val>
                            <p:strVal val="#ppt_w"/>
                          </p:val>
                        </p:tav>
                      </p:tavLst>
                    </p:anim>
                    <p:anim calcmode="lin" valueType="num">
                      <p:cBhvr>
                        <p:cTn dur="500" fill="hold"/>
                        <p:tgtEl>
                          <p:spTgt spid="47"/>
                        </p:tgtEl>
                        <p:attrNameLst>
                          <p:attrName>ppt_h</p:attrName>
                        </p:attrNameLst>
                      </p:cBhvr>
                      <p:tavLst>
                        <p:tav tm="0">
                          <p:val>
                            <p:fltVal val="0"/>
                          </p:val>
                        </p:tav>
                        <p:tav tm="100000">
                          <p:val>
                            <p:strVal val="#ppt_h"/>
                          </p:val>
                        </p:tav>
                      </p:tavLst>
                    </p:anim>
                    <p:animEffect transition="in" filter="fade">
                      <p:cBhvr>
                        <p:cTn dur="500"/>
                        <p:tgtEl>
                          <p:spTgt spid="47"/>
                        </p:tgtEl>
                      </p:cBhvr>
                    </p:animEffect>
                  </p:childTnLst>
                </p:cTn>
              </p:par>
            </p:tnLst>
          </p:tmpl>
        </p:tmplLst>
      </p:bldP>
      <p:bldP spid="48" grpId="0" build="p">
        <p:tmplLst>
          <p:tmpl lvl="1">
            <p:tnLst>
              <p:par>
                <p:cTn presetID="53" presetClass="entr" presetSubtype="16" fill="hold" nodeType="withEffect">
                  <p:stCondLst>
                    <p:cond delay="200"/>
                  </p:stCondLst>
                  <p:childTnLst>
                    <p:set>
                      <p:cBhvr>
                        <p:cTn dur="1" fill="hold">
                          <p:stCondLst>
                            <p:cond delay="0"/>
                          </p:stCondLst>
                        </p:cTn>
                        <p:tgtEl>
                          <p:spTgt spid="48"/>
                        </p:tgtEl>
                        <p:attrNameLst>
                          <p:attrName>style.visibility</p:attrName>
                        </p:attrNameLst>
                      </p:cBhvr>
                      <p:to>
                        <p:strVal val="visible"/>
                      </p:to>
                    </p:set>
                    <p:anim calcmode="lin" valueType="num">
                      <p:cBhvr>
                        <p:cTn dur="500" fill="hold"/>
                        <p:tgtEl>
                          <p:spTgt spid="48"/>
                        </p:tgtEl>
                        <p:attrNameLst>
                          <p:attrName>ppt_w</p:attrName>
                        </p:attrNameLst>
                      </p:cBhvr>
                      <p:tavLst>
                        <p:tav tm="0">
                          <p:val>
                            <p:fltVal val="0"/>
                          </p:val>
                        </p:tav>
                        <p:tav tm="100000">
                          <p:val>
                            <p:strVal val="#ppt_w"/>
                          </p:val>
                        </p:tav>
                      </p:tavLst>
                    </p:anim>
                    <p:anim calcmode="lin" valueType="num">
                      <p:cBhvr>
                        <p:cTn dur="500" fill="hold"/>
                        <p:tgtEl>
                          <p:spTgt spid="48"/>
                        </p:tgtEl>
                        <p:attrNameLst>
                          <p:attrName>ppt_h</p:attrName>
                        </p:attrNameLst>
                      </p:cBhvr>
                      <p:tavLst>
                        <p:tav tm="0">
                          <p:val>
                            <p:fltVal val="0"/>
                          </p:val>
                        </p:tav>
                        <p:tav tm="100000">
                          <p:val>
                            <p:strVal val="#ppt_h"/>
                          </p:val>
                        </p:tav>
                      </p:tavLst>
                    </p:anim>
                    <p:animEffect transition="in" filter="fade">
                      <p:cBhvr>
                        <p:cTn dur="500"/>
                        <p:tgtEl>
                          <p:spTgt spid="48"/>
                        </p:tgtEl>
                      </p:cBhvr>
                    </p:animEffect>
                  </p:childTnLst>
                </p:cTn>
              </p:par>
            </p:tnLst>
          </p:tmpl>
        </p:tmplLst>
      </p:bldP>
    </p:bld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1_Iconic List">
    <p:spTree>
      <p:nvGrpSpPr>
        <p:cNvPr id="1" name=""/>
        <p:cNvGrpSpPr/>
        <p:nvPr/>
      </p:nvGrpSpPr>
      <p:grpSpPr>
        <a:xfrm>
          <a:off x="0" y="0"/>
          <a:ext cx="0" cy="0"/>
          <a:chOff x="0" y="0"/>
          <a:chExt cx="0" cy="0"/>
        </a:xfrm>
      </p:grpSpPr>
      <p:sp>
        <p:nvSpPr>
          <p:cNvPr id="13" name="Rounded Rectangle 12"/>
          <p:cNvSpPr/>
          <p:nvPr userDrawn="1"/>
        </p:nvSpPr>
        <p:spPr>
          <a:xfrm>
            <a:off x="779641" y="2043566"/>
            <a:ext cx="720001" cy="7200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18" name="Text Placeholder 7"/>
          <p:cNvSpPr>
            <a:spLocks noGrp="1"/>
          </p:cNvSpPr>
          <p:nvPr>
            <p:ph type="body" sz="quarter" idx="17" hasCustomPrompt="1"/>
          </p:nvPr>
        </p:nvSpPr>
        <p:spPr>
          <a:xfrm>
            <a:off x="831791" y="2150459"/>
            <a:ext cx="611403" cy="452934"/>
          </a:xfrm>
          <a:prstGeom prst="rect">
            <a:avLst/>
          </a:prstGeom>
        </p:spPr>
        <p:txBody>
          <a:bodyPr vert="horz" lIns="0" tIns="51921" rIns="0" bIns="51921" anchor="ctr"/>
          <a:lstStyle>
            <a:lvl1pPr marL="0" indent="0" algn="ctr">
              <a:lnSpc>
                <a:spcPct val="100000"/>
              </a:lnSpc>
              <a:spcBef>
                <a:spcPts val="0"/>
              </a:spcBef>
              <a:buNone/>
              <a:defRPr sz="2000" b="1">
                <a:solidFill>
                  <a:schemeClr val="bg1"/>
                </a:solidFill>
                <a:latin typeface="FM University" panose="00000400000000000000" pitchFamily="2" charset="0"/>
                <a:cs typeface="FM University" panose="00000400000000000000" pitchFamily="2" charset="0"/>
              </a:defRPr>
            </a:lvl1pPr>
          </a:lstStyle>
          <a:p>
            <a:r>
              <a:rPr lang="en-US" sz="1800" dirty="0" smtClean="0">
                <a:ea typeface="FontAwesome"/>
                <a:sym typeface="FontAwesome"/>
              </a:rPr>
              <a:t></a:t>
            </a:r>
            <a:endParaRPr lang="en-US" dirty="0"/>
          </a:p>
        </p:txBody>
      </p:sp>
      <p:sp>
        <p:nvSpPr>
          <p:cNvPr id="23" name="Text Placeholder 7"/>
          <p:cNvSpPr>
            <a:spLocks noGrp="1"/>
          </p:cNvSpPr>
          <p:nvPr>
            <p:ph type="body" sz="quarter" idx="20" hasCustomPrompt="1"/>
          </p:nvPr>
        </p:nvSpPr>
        <p:spPr>
          <a:xfrm>
            <a:off x="1635113" y="1998132"/>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SubtitleExample</a:t>
            </a:r>
            <a:endParaRPr lang="es-ES_tradnl" dirty="0" smtClean="0"/>
          </a:p>
        </p:txBody>
      </p:sp>
      <p:sp>
        <p:nvSpPr>
          <p:cNvPr id="24" name="Text Placeholder 2"/>
          <p:cNvSpPr>
            <a:spLocks noGrp="1"/>
          </p:cNvSpPr>
          <p:nvPr>
            <p:ph type="body" sz="quarter" idx="16" hasCustomPrompt="1"/>
          </p:nvPr>
        </p:nvSpPr>
        <p:spPr>
          <a:xfrm>
            <a:off x="1635113" y="2363042"/>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29" name="Rounded Rectangle 28"/>
          <p:cNvSpPr/>
          <p:nvPr userDrawn="1"/>
        </p:nvSpPr>
        <p:spPr>
          <a:xfrm>
            <a:off x="6618115" y="2043566"/>
            <a:ext cx="720001" cy="7200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30" name="Text Placeholder 7"/>
          <p:cNvSpPr>
            <a:spLocks noGrp="1"/>
          </p:cNvSpPr>
          <p:nvPr>
            <p:ph type="body" sz="quarter" idx="21" hasCustomPrompt="1"/>
          </p:nvPr>
        </p:nvSpPr>
        <p:spPr>
          <a:xfrm>
            <a:off x="6670264" y="2150459"/>
            <a:ext cx="611403" cy="452934"/>
          </a:xfrm>
          <a:prstGeom prst="rect">
            <a:avLst/>
          </a:prstGeom>
        </p:spPr>
        <p:txBody>
          <a:bodyPr vert="horz" lIns="0" tIns="51921" rIns="0" bIns="51921" anchor="ctr"/>
          <a:lstStyle>
            <a:lvl1pPr marL="0" indent="0" algn="ctr">
              <a:lnSpc>
                <a:spcPct val="100000"/>
              </a:lnSpc>
              <a:spcBef>
                <a:spcPts val="0"/>
              </a:spcBef>
              <a:buNone/>
              <a:defRPr sz="2000" b="1">
                <a:solidFill>
                  <a:schemeClr val="bg1"/>
                </a:solidFill>
                <a:latin typeface="FontAwesome"/>
                <a:cs typeface="FontAwesome"/>
              </a:defRPr>
            </a:lvl1pPr>
          </a:lstStyle>
          <a:p>
            <a:r>
              <a:rPr lang="en-US" sz="1800" dirty="0" smtClean="0">
                <a:ea typeface="FontAwesome"/>
                <a:sym typeface="FontAwesome"/>
              </a:rPr>
              <a:t> </a:t>
            </a:r>
            <a:endParaRPr lang="en-US" dirty="0"/>
          </a:p>
        </p:txBody>
      </p:sp>
      <p:sp>
        <p:nvSpPr>
          <p:cNvPr id="31" name="Text Placeholder 7"/>
          <p:cNvSpPr>
            <a:spLocks noGrp="1"/>
          </p:cNvSpPr>
          <p:nvPr>
            <p:ph type="body" sz="quarter" idx="22" hasCustomPrompt="1"/>
          </p:nvPr>
        </p:nvSpPr>
        <p:spPr>
          <a:xfrm>
            <a:off x="7473586" y="1998132"/>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SubtitleExample</a:t>
            </a:r>
            <a:endParaRPr lang="es-ES_tradnl" dirty="0" smtClean="0"/>
          </a:p>
        </p:txBody>
      </p:sp>
      <p:sp>
        <p:nvSpPr>
          <p:cNvPr id="32" name="Text Placeholder 2"/>
          <p:cNvSpPr>
            <a:spLocks noGrp="1"/>
          </p:cNvSpPr>
          <p:nvPr>
            <p:ph type="body" sz="quarter" idx="23" hasCustomPrompt="1"/>
          </p:nvPr>
        </p:nvSpPr>
        <p:spPr>
          <a:xfrm>
            <a:off x="7473586" y="2363042"/>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33" name="Rounded Rectangle 32"/>
          <p:cNvSpPr/>
          <p:nvPr userDrawn="1"/>
        </p:nvSpPr>
        <p:spPr>
          <a:xfrm>
            <a:off x="779641" y="3533699"/>
            <a:ext cx="720001" cy="7200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34" name="Text Placeholder 7"/>
          <p:cNvSpPr>
            <a:spLocks noGrp="1"/>
          </p:cNvSpPr>
          <p:nvPr>
            <p:ph type="body" sz="quarter" idx="24" hasCustomPrompt="1"/>
          </p:nvPr>
        </p:nvSpPr>
        <p:spPr>
          <a:xfrm>
            <a:off x="831791" y="3640592"/>
            <a:ext cx="611403" cy="452934"/>
          </a:xfrm>
          <a:prstGeom prst="rect">
            <a:avLst/>
          </a:prstGeom>
        </p:spPr>
        <p:txBody>
          <a:bodyPr vert="horz" lIns="0" tIns="51921" rIns="0" bIns="51921" anchor="ctr"/>
          <a:lstStyle>
            <a:lvl1pPr marL="0" indent="0" algn="ctr">
              <a:lnSpc>
                <a:spcPct val="100000"/>
              </a:lnSpc>
              <a:spcBef>
                <a:spcPts val="0"/>
              </a:spcBef>
              <a:buNone/>
              <a:defRPr sz="2000" b="1">
                <a:solidFill>
                  <a:schemeClr val="bg1"/>
                </a:solidFill>
                <a:latin typeface="FontAwesome"/>
                <a:cs typeface="FontAwesome"/>
              </a:defRPr>
            </a:lvl1pPr>
          </a:lstStyle>
          <a:p>
            <a:r>
              <a:rPr lang="en-US" sz="1800" dirty="0" smtClean="0">
                <a:ea typeface="FontAwesome"/>
                <a:sym typeface="FontAwesome"/>
              </a:rPr>
              <a:t></a:t>
            </a:r>
            <a:endParaRPr lang="en-US" dirty="0"/>
          </a:p>
        </p:txBody>
      </p:sp>
      <p:sp>
        <p:nvSpPr>
          <p:cNvPr id="35" name="Text Placeholder 7"/>
          <p:cNvSpPr>
            <a:spLocks noGrp="1"/>
          </p:cNvSpPr>
          <p:nvPr>
            <p:ph type="body" sz="quarter" idx="25" hasCustomPrompt="1"/>
          </p:nvPr>
        </p:nvSpPr>
        <p:spPr>
          <a:xfrm>
            <a:off x="1635113" y="3488265"/>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SubtitleExample</a:t>
            </a:r>
            <a:endParaRPr lang="es-ES_tradnl" dirty="0" smtClean="0"/>
          </a:p>
        </p:txBody>
      </p:sp>
      <p:sp>
        <p:nvSpPr>
          <p:cNvPr id="36" name="Text Placeholder 2"/>
          <p:cNvSpPr>
            <a:spLocks noGrp="1"/>
          </p:cNvSpPr>
          <p:nvPr>
            <p:ph type="body" sz="quarter" idx="26" hasCustomPrompt="1"/>
          </p:nvPr>
        </p:nvSpPr>
        <p:spPr>
          <a:xfrm>
            <a:off x="1635113" y="3853176"/>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37" name="Rounded Rectangle 36"/>
          <p:cNvSpPr/>
          <p:nvPr userDrawn="1"/>
        </p:nvSpPr>
        <p:spPr>
          <a:xfrm>
            <a:off x="6618115" y="3533699"/>
            <a:ext cx="720001" cy="720000"/>
          </a:xfrm>
          <a:prstGeom prst="roundRect">
            <a:avLst>
              <a:gd name="adj" fmla="val 50000"/>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38" name="Text Placeholder 7"/>
          <p:cNvSpPr>
            <a:spLocks noGrp="1"/>
          </p:cNvSpPr>
          <p:nvPr>
            <p:ph type="body" sz="quarter" idx="27" hasCustomPrompt="1"/>
          </p:nvPr>
        </p:nvSpPr>
        <p:spPr>
          <a:xfrm>
            <a:off x="6670264" y="3640592"/>
            <a:ext cx="611403" cy="452934"/>
          </a:xfrm>
          <a:prstGeom prst="rect">
            <a:avLst/>
          </a:prstGeom>
        </p:spPr>
        <p:txBody>
          <a:bodyPr vert="horz" lIns="0" tIns="51921" rIns="0" bIns="51921" anchor="ctr"/>
          <a:lstStyle>
            <a:lvl1pPr marL="0" indent="0" algn="ctr">
              <a:lnSpc>
                <a:spcPct val="100000"/>
              </a:lnSpc>
              <a:spcBef>
                <a:spcPts val="0"/>
              </a:spcBef>
              <a:buNone/>
              <a:defRPr sz="2000" b="1">
                <a:solidFill>
                  <a:schemeClr val="bg1"/>
                </a:solidFill>
                <a:latin typeface="FontAwesome"/>
                <a:cs typeface="FontAwesome"/>
              </a:defRPr>
            </a:lvl1pPr>
          </a:lstStyle>
          <a:p>
            <a:r>
              <a:rPr lang="en-US" sz="1800" dirty="0" smtClean="0">
                <a:ea typeface="FontAwesome"/>
                <a:sym typeface="FontAwesome"/>
              </a:rPr>
              <a:t></a:t>
            </a:r>
            <a:endParaRPr lang="en-US" dirty="0"/>
          </a:p>
        </p:txBody>
      </p:sp>
      <p:sp>
        <p:nvSpPr>
          <p:cNvPr id="39" name="Text Placeholder 7"/>
          <p:cNvSpPr>
            <a:spLocks noGrp="1"/>
          </p:cNvSpPr>
          <p:nvPr>
            <p:ph type="body" sz="quarter" idx="28" hasCustomPrompt="1"/>
          </p:nvPr>
        </p:nvSpPr>
        <p:spPr>
          <a:xfrm>
            <a:off x="7473586" y="3488265"/>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SubtitleExample</a:t>
            </a:r>
            <a:endParaRPr lang="es-ES_tradnl" dirty="0" smtClean="0"/>
          </a:p>
        </p:txBody>
      </p:sp>
      <p:sp>
        <p:nvSpPr>
          <p:cNvPr id="40" name="Text Placeholder 2"/>
          <p:cNvSpPr>
            <a:spLocks noGrp="1"/>
          </p:cNvSpPr>
          <p:nvPr>
            <p:ph type="body" sz="quarter" idx="29" hasCustomPrompt="1"/>
          </p:nvPr>
        </p:nvSpPr>
        <p:spPr>
          <a:xfrm>
            <a:off x="7473586" y="3853176"/>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41" name="Rounded Rectangle 40"/>
          <p:cNvSpPr/>
          <p:nvPr userDrawn="1"/>
        </p:nvSpPr>
        <p:spPr>
          <a:xfrm>
            <a:off x="768352" y="5012543"/>
            <a:ext cx="720001" cy="720000"/>
          </a:xfrm>
          <a:prstGeom prst="roundRect">
            <a:avLst>
              <a:gd name="adj" fmla="val 50000"/>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42" name="Text Placeholder 7"/>
          <p:cNvSpPr>
            <a:spLocks noGrp="1"/>
          </p:cNvSpPr>
          <p:nvPr>
            <p:ph type="body" sz="quarter" idx="30" hasCustomPrompt="1"/>
          </p:nvPr>
        </p:nvSpPr>
        <p:spPr>
          <a:xfrm>
            <a:off x="820502" y="5119436"/>
            <a:ext cx="611403" cy="452934"/>
          </a:xfrm>
          <a:prstGeom prst="rect">
            <a:avLst/>
          </a:prstGeom>
        </p:spPr>
        <p:txBody>
          <a:bodyPr vert="horz" lIns="0" tIns="51921" rIns="0" bIns="51921" anchor="ctr"/>
          <a:lstStyle>
            <a:lvl1pPr marL="0" indent="0" algn="ctr">
              <a:lnSpc>
                <a:spcPct val="100000"/>
              </a:lnSpc>
              <a:spcBef>
                <a:spcPts val="0"/>
              </a:spcBef>
              <a:buNone/>
              <a:defRPr sz="2000" b="1">
                <a:solidFill>
                  <a:schemeClr val="bg1"/>
                </a:solidFill>
                <a:latin typeface="FontAwesome"/>
                <a:cs typeface="FontAwesome"/>
              </a:defRPr>
            </a:lvl1pPr>
          </a:lstStyle>
          <a:p>
            <a:r>
              <a:rPr lang="en-US" sz="1800" dirty="0" smtClean="0">
                <a:ea typeface="FontAwesome"/>
                <a:sym typeface="FontAwesome"/>
              </a:rPr>
              <a:t></a:t>
            </a:r>
            <a:endParaRPr lang="en-US" dirty="0"/>
          </a:p>
        </p:txBody>
      </p:sp>
      <p:sp>
        <p:nvSpPr>
          <p:cNvPr id="43" name="Text Placeholder 7"/>
          <p:cNvSpPr>
            <a:spLocks noGrp="1"/>
          </p:cNvSpPr>
          <p:nvPr>
            <p:ph type="body" sz="quarter" idx="31" hasCustomPrompt="1"/>
          </p:nvPr>
        </p:nvSpPr>
        <p:spPr>
          <a:xfrm>
            <a:off x="1623825" y="4967111"/>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SubtitleExample</a:t>
            </a:r>
            <a:endParaRPr lang="es-ES_tradnl" dirty="0" smtClean="0"/>
          </a:p>
        </p:txBody>
      </p:sp>
      <p:sp>
        <p:nvSpPr>
          <p:cNvPr id="44" name="Text Placeholder 2"/>
          <p:cNvSpPr>
            <a:spLocks noGrp="1"/>
          </p:cNvSpPr>
          <p:nvPr>
            <p:ph type="body" sz="quarter" idx="32" hasCustomPrompt="1"/>
          </p:nvPr>
        </p:nvSpPr>
        <p:spPr>
          <a:xfrm>
            <a:off x="1623825" y="5332020"/>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45" name="Rounded Rectangle 44"/>
          <p:cNvSpPr/>
          <p:nvPr userDrawn="1"/>
        </p:nvSpPr>
        <p:spPr>
          <a:xfrm>
            <a:off x="6618115" y="5012543"/>
            <a:ext cx="720001" cy="720000"/>
          </a:xfrm>
          <a:prstGeom prst="roundRect">
            <a:avLst>
              <a:gd name="adj" fmla="val 50000"/>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46" name="Text Placeholder 7"/>
          <p:cNvSpPr>
            <a:spLocks noGrp="1"/>
          </p:cNvSpPr>
          <p:nvPr>
            <p:ph type="body" sz="quarter" idx="33" hasCustomPrompt="1"/>
          </p:nvPr>
        </p:nvSpPr>
        <p:spPr>
          <a:xfrm>
            <a:off x="6670264" y="5119436"/>
            <a:ext cx="611403" cy="452934"/>
          </a:xfrm>
          <a:prstGeom prst="rect">
            <a:avLst/>
          </a:prstGeom>
        </p:spPr>
        <p:txBody>
          <a:bodyPr vert="horz" lIns="0" tIns="51921" rIns="0" bIns="51921" anchor="ctr"/>
          <a:lstStyle>
            <a:lvl1pPr marL="0" indent="0" algn="ctr">
              <a:lnSpc>
                <a:spcPct val="100000"/>
              </a:lnSpc>
              <a:spcBef>
                <a:spcPts val="0"/>
              </a:spcBef>
              <a:buNone/>
              <a:defRPr sz="2000" b="1">
                <a:solidFill>
                  <a:schemeClr val="bg1"/>
                </a:solidFill>
                <a:latin typeface="FontAwesome"/>
                <a:cs typeface="FontAwesome"/>
              </a:defRPr>
            </a:lvl1pPr>
          </a:lstStyle>
          <a:p>
            <a:r>
              <a:rPr lang="en-US" sz="1800" dirty="0" smtClean="0">
                <a:ea typeface="FontAwesome"/>
                <a:sym typeface="FontAwesome"/>
              </a:rPr>
              <a:t></a:t>
            </a:r>
            <a:endParaRPr lang="en-US" dirty="0"/>
          </a:p>
        </p:txBody>
      </p:sp>
      <p:sp>
        <p:nvSpPr>
          <p:cNvPr id="47" name="Text Placeholder 7"/>
          <p:cNvSpPr>
            <a:spLocks noGrp="1"/>
          </p:cNvSpPr>
          <p:nvPr>
            <p:ph type="body" sz="quarter" idx="34" hasCustomPrompt="1"/>
          </p:nvPr>
        </p:nvSpPr>
        <p:spPr>
          <a:xfrm>
            <a:off x="7473586" y="4967111"/>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SubtitleExample</a:t>
            </a:r>
            <a:endParaRPr lang="es-ES_tradnl" dirty="0" smtClean="0"/>
          </a:p>
        </p:txBody>
      </p:sp>
      <p:sp>
        <p:nvSpPr>
          <p:cNvPr id="48" name="Text Placeholder 2"/>
          <p:cNvSpPr>
            <a:spLocks noGrp="1"/>
          </p:cNvSpPr>
          <p:nvPr>
            <p:ph type="body" sz="quarter" idx="35" hasCustomPrompt="1"/>
          </p:nvPr>
        </p:nvSpPr>
        <p:spPr>
          <a:xfrm>
            <a:off x="7473586" y="5332020"/>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28" name="Text Placeholder 7"/>
          <p:cNvSpPr>
            <a:spLocks noGrp="1"/>
          </p:cNvSpPr>
          <p:nvPr>
            <p:ph type="body" sz="quarter" idx="18" hasCustomPrompt="1"/>
          </p:nvPr>
        </p:nvSpPr>
        <p:spPr>
          <a:xfrm>
            <a:off x="768358" y="732932"/>
            <a:ext cx="10714567" cy="431780"/>
          </a:xfrm>
          <a:prstGeom prst="rect">
            <a:avLst/>
          </a:prstGeom>
        </p:spPr>
        <p:txBody>
          <a:bodyPr vert="horz" lIns="0" tIns="51921" rIns="0" bIns="51921" anchor="ctr">
            <a:noAutofit/>
          </a:bodyPr>
          <a:lstStyle>
            <a:lvl1pPr marL="0" indent="0" algn="ctr">
              <a:lnSpc>
                <a:spcPct val="100000"/>
              </a:lnSpc>
              <a:spcBef>
                <a:spcPts val="0"/>
              </a:spcBef>
              <a:buNone/>
              <a:defRPr sz="4270" b="1" baseline="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s-ES_tradnl" dirty="0" err="1" smtClean="0"/>
              <a:t>Iconic</a:t>
            </a:r>
            <a:r>
              <a:rPr lang="es-ES_tradnl" dirty="0" smtClean="0"/>
              <a:t> </a:t>
            </a:r>
            <a:r>
              <a:rPr lang="es-ES_tradnl" dirty="0" err="1" smtClean="0"/>
              <a:t>List</a:t>
            </a:r>
            <a:r>
              <a:rPr lang="es-ES_tradnl" dirty="0" smtClean="0"/>
              <a:t> </a:t>
            </a:r>
            <a:r>
              <a:rPr lang="es-ES_tradnl" dirty="0" err="1" smtClean="0"/>
              <a:t>Example</a:t>
            </a:r>
            <a:endParaRPr lang="es-ES_tradnl" dirty="0" smtClean="0"/>
          </a:p>
        </p:txBody>
      </p:sp>
      <p:sp>
        <p:nvSpPr>
          <p:cNvPr id="49" name="Text Placeholder 7"/>
          <p:cNvSpPr>
            <a:spLocks noGrp="1"/>
          </p:cNvSpPr>
          <p:nvPr>
            <p:ph type="body" sz="quarter" idx="19" hasCustomPrompt="1"/>
          </p:nvPr>
        </p:nvSpPr>
        <p:spPr>
          <a:xfrm>
            <a:off x="768357" y="1261241"/>
            <a:ext cx="10714567" cy="228451"/>
          </a:xfrm>
          <a:prstGeom prst="rect">
            <a:avLst/>
          </a:prstGeom>
        </p:spPr>
        <p:txBody>
          <a:bodyPr vert="horz" lIns="0" tIns="51921" rIns="0" bIns="51921" anchor="ctr">
            <a:noAutofit/>
          </a:bodyPr>
          <a:lstStyle>
            <a:lvl1pPr marL="0" marR="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sz="1200" b="0" i="1">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6923264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8">
                                            <p:txEl>
                                              <p:pRg st="0" end="0"/>
                                            </p:txEl>
                                          </p:spTgt>
                                        </p:tgtEl>
                                        <p:attrNameLst>
                                          <p:attrName>style.visibility</p:attrName>
                                        </p:attrNameLst>
                                      </p:cBhvr>
                                      <p:to>
                                        <p:strVal val="visible"/>
                                      </p:to>
                                    </p:set>
                                    <p:animEffect transition="in" filter="fade">
                                      <p:cBhvr>
                                        <p:cTn id="7" dur="400"/>
                                        <p:tgtEl>
                                          <p:spTgt spid="28">
                                            <p:txEl>
                                              <p:pRg st="0" end="0"/>
                                            </p:txEl>
                                          </p:spTgt>
                                        </p:tgtEl>
                                      </p:cBhvr>
                                    </p:animEffect>
                                    <p:anim calcmode="lin" valueType="num">
                                      <p:cBhvr>
                                        <p:cTn id="8" dur="400" fill="hold"/>
                                        <p:tgtEl>
                                          <p:spTgt spid="28">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28">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9">
                                            <p:txEl>
                                              <p:pRg st="0" end="0"/>
                                            </p:txEl>
                                          </p:spTgt>
                                        </p:tgtEl>
                                        <p:attrNameLst>
                                          <p:attrName>style.visibility</p:attrName>
                                        </p:attrNameLst>
                                      </p:cBhvr>
                                      <p:to>
                                        <p:strVal val="visible"/>
                                      </p:to>
                                    </p:set>
                                    <p:animEffect transition="in" filter="fade">
                                      <p:cBhvr>
                                        <p:cTn id="12" dur="500"/>
                                        <p:tgtEl>
                                          <p:spTgt spid="49">
                                            <p:txEl>
                                              <p:pRg st="0" end="0"/>
                                            </p:txEl>
                                          </p:spTgt>
                                        </p:tgtEl>
                                      </p:cBhvr>
                                    </p:animEffect>
                                    <p:anim calcmode="lin" valueType="num">
                                      <p:cBhvr>
                                        <p:cTn id="13" dur="500" fill="hold"/>
                                        <p:tgtEl>
                                          <p:spTgt spid="49">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9">
                                            <p:txEl>
                                              <p:pRg st="0" end="0"/>
                                            </p:txEl>
                                          </p:spTgt>
                                        </p:tgtEl>
                                        <p:attrNameLst>
                                          <p:attrName>ppt_y</p:attrName>
                                        </p:attrNameLst>
                                      </p:cBhvr>
                                      <p:tavLst>
                                        <p:tav tm="0">
                                          <p:val>
                                            <p:strVal val="#ppt_y+.1"/>
                                          </p:val>
                                        </p:tav>
                                        <p:tav tm="100000">
                                          <p:val>
                                            <p:strVal val="#ppt_y"/>
                                          </p:val>
                                        </p:tav>
                                      </p:tavLst>
                                    </p:anim>
                                  </p:childTnLst>
                                </p:cTn>
                              </p:par>
                              <p:par>
                                <p:cTn id="15" presetID="53" presetClass="entr" presetSubtype="16" fill="hold" grpId="0" nodeType="withEffect">
                                  <p:stCondLst>
                                    <p:cond delay="200"/>
                                  </p:stCondLst>
                                  <p:childTnLst>
                                    <p:set>
                                      <p:cBhvr>
                                        <p:cTn id="16" dur="1" fill="hold">
                                          <p:stCondLst>
                                            <p:cond delay="0"/>
                                          </p:stCondLst>
                                        </p:cTn>
                                        <p:tgtEl>
                                          <p:spTgt spid="13"/>
                                        </p:tgtEl>
                                        <p:attrNameLst>
                                          <p:attrName>style.visibility</p:attrName>
                                        </p:attrNameLst>
                                      </p:cBhvr>
                                      <p:to>
                                        <p:strVal val="visible"/>
                                      </p:to>
                                    </p:set>
                                    <p:anim calcmode="lin" valueType="num">
                                      <p:cBhvr>
                                        <p:cTn id="17" dur="500" fill="hold"/>
                                        <p:tgtEl>
                                          <p:spTgt spid="13"/>
                                        </p:tgtEl>
                                        <p:attrNameLst>
                                          <p:attrName>ppt_w</p:attrName>
                                        </p:attrNameLst>
                                      </p:cBhvr>
                                      <p:tavLst>
                                        <p:tav tm="0">
                                          <p:val>
                                            <p:fltVal val="0"/>
                                          </p:val>
                                        </p:tav>
                                        <p:tav tm="100000">
                                          <p:val>
                                            <p:strVal val="#ppt_w"/>
                                          </p:val>
                                        </p:tav>
                                      </p:tavLst>
                                    </p:anim>
                                    <p:anim calcmode="lin" valueType="num">
                                      <p:cBhvr>
                                        <p:cTn id="18" dur="500" fill="hold"/>
                                        <p:tgtEl>
                                          <p:spTgt spid="13"/>
                                        </p:tgtEl>
                                        <p:attrNameLst>
                                          <p:attrName>ppt_h</p:attrName>
                                        </p:attrNameLst>
                                      </p:cBhvr>
                                      <p:tavLst>
                                        <p:tav tm="0">
                                          <p:val>
                                            <p:fltVal val="0"/>
                                          </p:val>
                                        </p:tav>
                                        <p:tav tm="100000">
                                          <p:val>
                                            <p:strVal val="#ppt_h"/>
                                          </p:val>
                                        </p:tav>
                                      </p:tavLst>
                                    </p:anim>
                                    <p:animEffect transition="in" filter="fade">
                                      <p:cBhvr>
                                        <p:cTn id="19" dur="500"/>
                                        <p:tgtEl>
                                          <p:spTgt spid="13"/>
                                        </p:tgtEl>
                                      </p:cBhvr>
                                    </p:animEffect>
                                  </p:childTnLst>
                                </p:cTn>
                              </p:par>
                              <p:par>
                                <p:cTn id="20" presetID="53" presetClass="entr" presetSubtype="16" fill="hold" grpId="0" nodeType="withEffect">
                                  <p:stCondLst>
                                    <p:cond delay="200"/>
                                  </p:stCondLst>
                                  <p:childTnLst>
                                    <p:set>
                                      <p:cBhvr>
                                        <p:cTn id="21" dur="1" fill="hold">
                                          <p:stCondLst>
                                            <p:cond delay="0"/>
                                          </p:stCondLst>
                                        </p:cTn>
                                        <p:tgtEl>
                                          <p:spTgt spid="18">
                                            <p:txEl>
                                              <p:pRg st="0" end="0"/>
                                            </p:txEl>
                                          </p:spTgt>
                                        </p:tgtEl>
                                        <p:attrNameLst>
                                          <p:attrName>style.visibility</p:attrName>
                                        </p:attrNameLst>
                                      </p:cBhvr>
                                      <p:to>
                                        <p:strVal val="visible"/>
                                      </p:to>
                                    </p:set>
                                    <p:anim calcmode="lin" valueType="num">
                                      <p:cBhvr>
                                        <p:cTn id="22" dur="500" fill="hold"/>
                                        <p:tgtEl>
                                          <p:spTgt spid="18">
                                            <p:txEl>
                                              <p:pRg st="0" end="0"/>
                                            </p:txEl>
                                          </p:spTgt>
                                        </p:tgtEl>
                                        <p:attrNameLst>
                                          <p:attrName>ppt_w</p:attrName>
                                        </p:attrNameLst>
                                      </p:cBhvr>
                                      <p:tavLst>
                                        <p:tav tm="0">
                                          <p:val>
                                            <p:fltVal val="0"/>
                                          </p:val>
                                        </p:tav>
                                        <p:tav tm="100000">
                                          <p:val>
                                            <p:strVal val="#ppt_w"/>
                                          </p:val>
                                        </p:tav>
                                      </p:tavLst>
                                    </p:anim>
                                    <p:anim calcmode="lin" valueType="num">
                                      <p:cBhvr>
                                        <p:cTn id="23" dur="500" fill="hold"/>
                                        <p:tgtEl>
                                          <p:spTgt spid="18">
                                            <p:txEl>
                                              <p:pRg st="0" end="0"/>
                                            </p:txEl>
                                          </p:spTgt>
                                        </p:tgtEl>
                                        <p:attrNameLst>
                                          <p:attrName>ppt_h</p:attrName>
                                        </p:attrNameLst>
                                      </p:cBhvr>
                                      <p:tavLst>
                                        <p:tav tm="0">
                                          <p:val>
                                            <p:fltVal val="0"/>
                                          </p:val>
                                        </p:tav>
                                        <p:tav tm="100000">
                                          <p:val>
                                            <p:strVal val="#ppt_h"/>
                                          </p:val>
                                        </p:tav>
                                      </p:tavLst>
                                    </p:anim>
                                    <p:animEffect transition="in" filter="fade">
                                      <p:cBhvr>
                                        <p:cTn id="24" dur="500"/>
                                        <p:tgtEl>
                                          <p:spTgt spid="18">
                                            <p:txEl>
                                              <p:pRg st="0" end="0"/>
                                            </p:txEl>
                                          </p:spTgt>
                                        </p:tgtEl>
                                      </p:cBhvr>
                                    </p:animEffect>
                                  </p:childTnLst>
                                </p:cTn>
                              </p:par>
                              <p:par>
                                <p:cTn id="25" presetID="53" presetClass="entr" presetSubtype="16" fill="hold" grpId="0" nodeType="withEffect">
                                  <p:stCondLst>
                                    <p:cond delay="200"/>
                                  </p:stCondLst>
                                  <p:childTnLst>
                                    <p:set>
                                      <p:cBhvr>
                                        <p:cTn id="26" dur="1" fill="hold">
                                          <p:stCondLst>
                                            <p:cond delay="0"/>
                                          </p:stCondLst>
                                        </p:cTn>
                                        <p:tgtEl>
                                          <p:spTgt spid="23">
                                            <p:txEl>
                                              <p:pRg st="0" end="0"/>
                                            </p:txEl>
                                          </p:spTgt>
                                        </p:tgtEl>
                                        <p:attrNameLst>
                                          <p:attrName>style.visibility</p:attrName>
                                        </p:attrNameLst>
                                      </p:cBhvr>
                                      <p:to>
                                        <p:strVal val="visible"/>
                                      </p:to>
                                    </p:set>
                                    <p:anim calcmode="lin" valueType="num">
                                      <p:cBhvr>
                                        <p:cTn id="27" dur="500" fill="hold"/>
                                        <p:tgtEl>
                                          <p:spTgt spid="23">
                                            <p:txEl>
                                              <p:pRg st="0" end="0"/>
                                            </p:txEl>
                                          </p:spTgt>
                                        </p:tgtEl>
                                        <p:attrNameLst>
                                          <p:attrName>ppt_w</p:attrName>
                                        </p:attrNameLst>
                                      </p:cBhvr>
                                      <p:tavLst>
                                        <p:tav tm="0">
                                          <p:val>
                                            <p:fltVal val="0"/>
                                          </p:val>
                                        </p:tav>
                                        <p:tav tm="100000">
                                          <p:val>
                                            <p:strVal val="#ppt_w"/>
                                          </p:val>
                                        </p:tav>
                                      </p:tavLst>
                                    </p:anim>
                                    <p:anim calcmode="lin" valueType="num">
                                      <p:cBhvr>
                                        <p:cTn id="28" dur="500" fill="hold"/>
                                        <p:tgtEl>
                                          <p:spTgt spid="23">
                                            <p:txEl>
                                              <p:pRg st="0" end="0"/>
                                            </p:txEl>
                                          </p:spTgt>
                                        </p:tgtEl>
                                        <p:attrNameLst>
                                          <p:attrName>ppt_h</p:attrName>
                                        </p:attrNameLst>
                                      </p:cBhvr>
                                      <p:tavLst>
                                        <p:tav tm="0">
                                          <p:val>
                                            <p:fltVal val="0"/>
                                          </p:val>
                                        </p:tav>
                                        <p:tav tm="100000">
                                          <p:val>
                                            <p:strVal val="#ppt_h"/>
                                          </p:val>
                                        </p:tav>
                                      </p:tavLst>
                                    </p:anim>
                                    <p:animEffect transition="in" filter="fade">
                                      <p:cBhvr>
                                        <p:cTn id="29" dur="500"/>
                                        <p:tgtEl>
                                          <p:spTgt spid="23">
                                            <p:txEl>
                                              <p:pRg st="0" end="0"/>
                                            </p:txEl>
                                          </p:spTgt>
                                        </p:tgtEl>
                                      </p:cBhvr>
                                    </p:animEffect>
                                  </p:childTnLst>
                                </p:cTn>
                              </p:par>
                              <p:par>
                                <p:cTn id="30" presetID="53" presetClass="entr" presetSubtype="16" fill="hold" grpId="0" nodeType="withEffect">
                                  <p:stCondLst>
                                    <p:cond delay="200"/>
                                  </p:stCondLst>
                                  <p:childTnLst>
                                    <p:set>
                                      <p:cBhvr>
                                        <p:cTn id="31" dur="1" fill="hold">
                                          <p:stCondLst>
                                            <p:cond delay="0"/>
                                          </p:stCondLst>
                                        </p:cTn>
                                        <p:tgtEl>
                                          <p:spTgt spid="24">
                                            <p:txEl>
                                              <p:pRg st="0" end="0"/>
                                            </p:txEl>
                                          </p:spTgt>
                                        </p:tgtEl>
                                        <p:attrNameLst>
                                          <p:attrName>style.visibility</p:attrName>
                                        </p:attrNameLst>
                                      </p:cBhvr>
                                      <p:to>
                                        <p:strVal val="visible"/>
                                      </p:to>
                                    </p:set>
                                    <p:anim calcmode="lin" valueType="num">
                                      <p:cBhvr>
                                        <p:cTn id="32" dur="500" fill="hold"/>
                                        <p:tgtEl>
                                          <p:spTgt spid="24">
                                            <p:txEl>
                                              <p:pRg st="0" end="0"/>
                                            </p:txEl>
                                          </p:spTgt>
                                        </p:tgtEl>
                                        <p:attrNameLst>
                                          <p:attrName>ppt_w</p:attrName>
                                        </p:attrNameLst>
                                      </p:cBhvr>
                                      <p:tavLst>
                                        <p:tav tm="0">
                                          <p:val>
                                            <p:fltVal val="0"/>
                                          </p:val>
                                        </p:tav>
                                        <p:tav tm="100000">
                                          <p:val>
                                            <p:strVal val="#ppt_w"/>
                                          </p:val>
                                        </p:tav>
                                      </p:tavLst>
                                    </p:anim>
                                    <p:anim calcmode="lin" valueType="num">
                                      <p:cBhvr>
                                        <p:cTn id="33" dur="500" fill="hold"/>
                                        <p:tgtEl>
                                          <p:spTgt spid="24">
                                            <p:txEl>
                                              <p:pRg st="0" end="0"/>
                                            </p:txEl>
                                          </p:spTgt>
                                        </p:tgtEl>
                                        <p:attrNameLst>
                                          <p:attrName>ppt_h</p:attrName>
                                        </p:attrNameLst>
                                      </p:cBhvr>
                                      <p:tavLst>
                                        <p:tav tm="0">
                                          <p:val>
                                            <p:fltVal val="0"/>
                                          </p:val>
                                        </p:tav>
                                        <p:tav tm="100000">
                                          <p:val>
                                            <p:strVal val="#ppt_h"/>
                                          </p:val>
                                        </p:tav>
                                      </p:tavLst>
                                    </p:anim>
                                    <p:animEffect transition="in" filter="fade">
                                      <p:cBhvr>
                                        <p:cTn id="34" dur="500"/>
                                        <p:tgtEl>
                                          <p:spTgt spid="24">
                                            <p:txEl>
                                              <p:pRg st="0" end="0"/>
                                            </p:txEl>
                                          </p:spTgt>
                                        </p:tgtEl>
                                      </p:cBhvr>
                                    </p:animEffect>
                                  </p:childTnLst>
                                </p:cTn>
                              </p:par>
                            </p:childTnLst>
                          </p:cTn>
                        </p:par>
                        <p:par>
                          <p:cTn id="35" fill="hold">
                            <p:stCondLst>
                              <p:cond delay="700"/>
                            </p:stCondLst>
                            <p:childTnLst>
                              <p:par>
                                <p:cTn id="36" presetID="53" presetClass="entr" presetSubtype="16" fill="hold" grpId="0" nodeType="afterEffect">
                                  <p:stCondLst>
                                    <p:cond delay="0"/>
                                  </p:stCondLst>
                                  <p:childTnLst>
                                    <p:set>
                                      <p:cBhvr>
                                        <p:cTn id="37" dur="1" fill="hold">
                                          <p:stCondLst>
                                            <p:cond delay="0"/>
                                          </p:stCondLst>
                                        </p:cTn>
                                        <p:tgtEl>
                                          <p:spTgt spid="29"/>
                                        </p:tgtEl>
                                        <p:attrNameLst>
                                          <p:attrName>style.visibility</p:attrName>
                                        </p:attrNameLst>
                                      </p:cBhvr>
                                      <p:to>
                                        <p:strVal val="visible"/>
                                      </p:to>
                                    </p:set>
                                    <p:anim calcmode="lin" valueType="num">
                                      <p:cBhvr>
                                        <p:cTn id="38" dur="500" fill="hold"/>
                                        <p:tgtEl>
                                          <p:spTgt spid="29"/>
                                        </p:tgtEl>
                                        <p:attrNameLst>
                                          <p:attrName>ppt_w</p:attrName>
                                        </p:attrNameLst>
                                      </p:cBhvr>
                                      <p:tavLst>
                                        <p:tav tm="0">
                                          <p:val>
                                            <p:fltVal val="0"/>
                                          </p:val>
                                        </p:tav>
                                        <p:tav tm="100000">
                                          <p:val>
                                            <p:strVal val="#ppt_w"/>
                                          </p:val>
                                        </p:tav>
                                      </p:tavLst>
                                    </p:anim>
                                    <p:anim calcmode="lin" valueType="num">
                                      <p:cBhvr>
                                        <p:cTn id="39" dur="500" fill="hold"/>
                                        <p:tgtEl>
                                          <p:spTgt spid="29"/>
                                        </p:tgtEl>
                                        <p:attrNameLst>
                                          <p:attrName>ppt_h</p:attrName>
                                        </p:attrNameLst>
                                      </p:cBhvr>
                                      <p:tavLst>
                                        <p:tav tm="0">
                                          <p:val>
                                            <p:fltVal val="0"/>
                                          </p:val>
                                        </p:tav>
                                        <p:tav tm="100000">
                                          <p:val>
                                            <p:strVal val="#ppt_h"/>
                                          </p:val>
                                        </p:tav>
                                      </p:tavLst>
                                    </p:anim>
                                    <p:animEffect transition="in" filter="fade">
                                      <p:cBhvr>
                                        <p:cTn id="40" dur="500"/>
                                        <p:tgtEl>
                                          <p:spTgt spid="29"/>
                                        </p:tgtEl>
                                      </p:cBhvr>
                                    </p:animEffect>
                                  </p:childTnLst>
                                </p:cTn>
                              </p:par>
                              <p:par>
                                <p:cTn id="41" presetID="53" presetClass="entr" presetSubtype="16" fill="hold" grpId="0" nodeType="withEffect">
                                  <p:stCondLst>
                                    <p:cond delay="200"/>
                                  </p:stCondLst>
                                  <p:childTnLst>
                                    <p:set>
                                      <p:cBhvr>
                                        <p:cTn id="42" dur="1" fill="hold">
                                          <p:stCondLst>
                                            <p:cond delay="0"/>
                                          </p:stCondLst>
                                        </p:cTn>
                                        <p:tgtEl>
                                          <p:spTgt spid="30">
                                            <p:txEl>
                                              <p:pRg st="0" end="0"/>
                                            </p:txEl>
                                          </p:spTgt>
                                        </p:tgtEl>
                                        <p:attrNameLst>
                                          <p:attrName>style.visibility</p:attrName>
                                        </p:attrNameLst>
                                      </p:cBhvr>
                                      <p:to>
                                        <p:strVal val="visible"/>
                                      </p:to>
                                    </p:set>
                                    <p:anim calcmode="lin" valueType="num">
                                      <p:cBhvr>
                                        <p:cTn id="43" dur="500" fill="hold"/>
                                        <p:tgtEl>
                                          <p:spTgt spid="30">
                                            <p:txEl>
                                              <p:pRg st="0" end="0"/>
                                            </p:txEl>
                                          </p:spTgt>
                                        </p:tgtEl>
                                        <p:attrNameLst>
                                          <p:attrName>ppt_w</p:attrName>
                                        </p:attrNameLst>
                                      </p:cBhvr>
                                      <p:tavLst>
                                        <p:tav tm="0">
                                          <p:val>
                                            <p:fltVal val="0"/>
                                          </p:val>
                                        </p:tav>
                                        <p:tav tm="100000">
                                          <p:val>
                                            <p:strVal val="#ppt_w"/>
                                          </p:val>
                                        </p:tav>
                                      </p:tavLst>
                                    </p:anim>
                                    <p:anim calcmode="lin" valueType="num">
                                      <p:cBhvr>
                                        <p:cTn id="44" dur="500" fill="hold"/>
                                        <p:tgtEl>
                                          <p:spTgt spid="30">
                                            <p:txEl>
                                              <p:pRg st="0" end="0"/>
                                            </p:txEl>
                                          </p:spTgt>
                                        </p:tgtEl>
                                        <p:attrNameLst>
                                          <p:attrName>ppt_h</p:attrName>
                                        </p:attrNameLst>
                                      </p:cBhvr>
                                      <p:tavLst>
                                        <p:tav tm="0">
                                          <p:val>
                                            <p:fltVal val="0"/>
                                          </p:val>
                                        </p:tav>
                                        <p:tav tm="100000">
                                          <p:val>
                                            <p:strVal val="#ppt_h"/>
                                          </p:val>
                                        </p:tav>
                                      </p:tavLst>
                                    </p:anim>
                                    <p:animEffect transition="in" filter="fade">
                                      <p:cBhvr>
                                        <p:cTn id="45" dur="500"/>
                                        <p:tgtEl>
                                          <p:spTgt spid="30">
                                            <p:txEl>
                                              <p:pRg st="0" end="0"/>
                                            </p:txEl>
                                          </p:spTgt>
                                        </p:tgtEl>
                                      </p:cBhvr>
                                    </p:animEffect>
                                  </p:childTnLst>
                                </p:cTn>
                              </p:par>
                              <p:par>
                                <p:cTn id="46" presetID="53" presetClass="entr" presetSubtype="16" fill="hold" grpId="0" nodeType="withEffect">
                                  <p:stCondLst>
                                    <p:cond delay="200"/>
                                  </p:stCondLst>
                                  <p:childTnLst>
                                    <p:set>
                                      <p:cBhvr>
                                        <p:cTn id="47" dur="1" fill="hold">
                                          <p:stCondLst>
                                            <p:cond delay="0"/>
                                          </p:stCondLst>
                                        </p:cTn>
                                        <p:tgtEl>
                                          <p:spTgt spid="31">
                                            <p:txEl>
                                              <p:pRg st="0" end="0"/>
                                            </p:txEl>
                                          </p:spTgt>
                                        </p:tgtEl>
                                        <p:attrNameLst>
                                          <p:attrName>style.visibility</p:attrName>
                                        </p:attrNameLst>
                                      </p:cBhvr>
                                      <p:to>
                                        <p:strVal val="visible"/>
                                      </p:to>
                                    </p:set>
                                    <p:anim calcmode="lin" valueType="num">
                                      <p:cBhvr>
                                        <p:cTn id="48" dur="500" fill="hold"/>
                                        <p:tgtEl>
                                          <p:spTgt spid="31">
                                            <p:txEl>
                                              <p:pRg st="0" end="0"/>
                                            </p:txEl>
                                          </p:spTgt>
                                        </p:tgtEl>
                                        <p:attrNameLst>
                                          <p:attrName>ppt_w</p:attrName>
                                        </p:attrNameLst>
                                      </p:cBhvr>
                                      <p:tavLst>
                                        <p:tav tm="0">
                                          <p:val>
                                            <p:fltVal val="0"/>
                                          </p:val>
                                        </p:tav>
                                        <p:tav tm="100000">
                                          <p:val>
                                            <p:strVal val="#ppt_w"/>
                                          </p:val>
                                        </p:tav>
                                      </p:tavLst>
                                    </p:anim>
                                    <p:anim calcmode="lin" valueType="num">
                                      <p:cBhvr>
                                        <p:cTn id="49" dur="500" fill="hold"/>
                                        <p:tgtEl>
                                          <p:spTgt spid="31">
                                            <p:txEl>
                                              <p:pRg st="0" end="0"/>
                                            </p:txEl>
                                          </p:spTgt>
                                        </p:tgtEl>
                                        <p:attrNameLst>
                                          <p:attrName>ppt_h</p:attrName>
                                        </p:attrNameLst>
                                      </p:cBhvr>
                                      <p:tavLst>
                                        <p:tav tm="0">
                                          <p:val>
                                            <p:fltVal val="0"/>
                                          </p:val>
                                        </p:tav>
                                        <p:tav tm="100000">
                                          <p:val>
                                            <p:strVal val="#ppt_h"/>
                                          </p:val>
                                        </p:tav>
                                      </p:tavLst>
                                    </p:anim>
                                    <p:animEffect transition="in" filter="fade">
                                      <p:cBhvr>
                                        <p:cTn id="50" dur="500"/>
                                        <p:tgtEl>
                                          <p:spTgt spid="31">
                                            <p:txEl>
                                              <p:pRg st="0" end="0"/>
                                            </p:txEl>
                                          </p:spTgt>
                                        </p:tgtEl>
                                      </p:cBhvr>
                                    </p:animEffect>
                                  </p:childTnLst>
                                </p:cTn>
                              </p:par>
                              <p:par>
                                <p:cTn id="51" presetID="53" presetClass="entr" presetSubtype="16" fill="hold" grpId="0" nodeType="withEffect">
                                  <p:stCondLst>
                                    <p:cond delay="200"/>
                                  </p:stCondLst>
                                  <p:childTnLst>
                                    <p:set>
                                      <p:cBhvr>
                                        <p:cTn id="52" dur="1" fill="hold">
                                          <p:stCondLst>
                                            <p:cond delay="0"/>
                                          </p:stCondLst>
                                        </p:cTn>
                                        <p:tgtEl>
                                          <p:spTgt spid="32">
                                            <p:txEl>
                                              <p:pRg st="0" end="0"/>
                                            </p:txEl>
                                          </p:spTgt>
                                        </p:tgtEl>
                                        <p:attrNameLst>
                                          <p:attrName>style.visibility</p:attrName>
                                        </p:attrNameLst>
                                      </p:cBhvr>
                                      <p:to>
                                        <p:strVal val="visible"/>
                                      </p:to>
                                    </p:set>
                                    <p:anim calcmode="lin" valueType="num">
                                      <p:cBhvr>
                                        <p:cTn id="53" dur="500" fill="hold"/>
                                        <p:tgtEl>
                                          <p:spTgt spid="32">
                                            <p:txEl>
                                              <p:pRg st="0" end="0"/>
                                            </p:txEl>
                                          </p:spTgt>
                                        </p:tgtEl>
                                        <p:attrNameLst>
                                          <p:attrName>ppt_w</p:attrName>
                                        </p:attrNameLst>
                                      </p:cBhvr>
                                      <p:tavLst>
                                        <p:tav tm="0">
                                          <p:val>
                                            <p:fltVal val="0"/>
                                          </p:val>
                                        </p:tav>
                                        <p:tav tm="100000">
                                          <p:val>
                                            <p:strVal val="#ppt_w"/>
                                          </p:val>
                                        </p:tav>
                                      </p:tavLst>
                                    </p:anim>
                                    <p:anim calcmode="lin" valueType="num">
                                      <p:cBhvr>
                                        <p:cTn id="54" dur="500" fill="hold"/>
                                        <p:tgtEl>
                                          <p:spTgt spid="32">
                                            <p:txEl>
                                              <p:pRg st="0" end="0"/>
                                            </p:txEl>
                                          </p:spTgt>
                                        </p:tgtEl>
                                        <p:attrNameLst>
                                          <p:attrName>ppt_h</p:attrName>
                                        </p:attrNameLst>
                                      </p:cBhvr>
                                      <p:tavLst>
                                        <p:tav tm="0">
                                          <p:val>
                                            <p:fltVal val="0"/>
                                          </p:val>
                                        </p:tav>
                                        <p:tav tm="100000">
                                          <p:val>
                                            <p:strVal val="#ppt_h"/>
                                          </p:val>
                                        </p:tav>
                                      </p:tavLst>
                                    </p:anim>
                                    <p:animEffect transition="in" filter="fade">
                                      <p:cBhvr>
                                        <p:cTn id="55" dur="500"/>
                                        <p:tgtEl>
                                          <p:spTgt spid="32">
                                            <p:txEl>
                                              <p:pRg st="0" end="0"/>
                                            </p:txEl>
                                          </p:spTgt>
                                        </p:tgtEl>
                                      </p:cBhvr>
                                    </p:animEffect>
                                  </p:childTnLst>
                                </p:cTn>
                              </p:par>
                            </p:childTnLst>
                          </p:cTn>
                        </p:par>
                        <p:par>
                          <p:cTn id="56" fill="hold">
                            <p:stCondLst>
                              <p:cond delay="1400"/>
                            </p:stCondLst>
                            <p:childTnLst>
                              <p:par>
                                <p:cTn id="57" presetID="53" presetClass="entr" presetSubtype="16" fill="hold" grpId="0" nodeType="afterEffect">
                                  <p:stCondLst>
                                    <p:cond delay="0"/>
                                  </p:stCondLst>
                                  <p:childTnLst>
                                    <p:set>
                                      <p:cBhvr>
                                        <p:cTn id="58" dur="1" fill="hold">
                                          <p:stCondLst>
                                            <p:cond delay="0"/>
                                          </p:stCondLst>
                                        </p:cTn>
                                        <p:tgtEl>
                                          <p:spTgt spid="33"/>
                                        </p:tgtEl>
                                        <p:attrNameLst>
                                          <p:attrName>style.visibility</p:attrName>
                                        </p:attrNameLst>
                                      </p:cBhvr>
                                      <p:to>
                                        <p:strVal val="visible"/>
                                      </p:to>
                                    </p:set>
                                    <p:anim calcmode="lin" valueType="num">
                                      <p:cBhvr>
                                        <p:cTn id="59" dur="500" fill="hold"/>
                                        <p:tgtEl>
                                          <p:spTgt spid="33"/>
                                        </p:tgtEl>
                                        <p:attrNameLst>
                                          <p:attrName>ppt_w</p:attrName>
                                        </p:attrNameLst>
                                      </p:cBhvr>
                                      <p:tavLst>
                                        <p:tav tm="0">
                                          <p:val>
                                            <p:fltVal val="0"/>
                                          </p:val>
                                        </p:tav>
                                        <p:tav tm="100000">
                                          <p:val>
                                            <p:strVal val="#ppt_w"/>
                                          </p:val>
                                        </p:tav>
                                      </p:tavLst>
                                    </p:anim>
                                    <p:anim calcmode="lin" valueType="num">
                                      <p:cBhvr>
                                        <p:cTn id="60" dur="500" fill="hold"/>
                                        <p:tgtEl>
                                          <p:spTgt spid="33"/>
                                        </p:tgtEl>
                                        <p:attrNameLst>
                                          <p:attrName>ppt_h</p:attrName>
                                        </p:attrNameLst>
                                      </p:cBhvr>
                                      <p:tavLst>
                                        <p:tav tm="0">
                                          <p:val>
                                            <p:fltVal val="0"/>
                                          </p:val>
                                        </p:tav>
                                        <p:tav tm="100000">
                                          <p:val>
                                            <p:strVal val="#ppt_h"/>
                                          </p:val>
                                        </p:tav>
                                      </p:tavLst>
                                    </p:anim>
                                    <p:animEffect transition="in" filter="fade">
                                      <p:cBhvr>
                                        <p:cTn id="61" dur="500"/>
                                        <p:tgtEl>
                                          <p:spTgt spid="33"/>
                                        </p:tgtEl>
                                      </p:cBhvr>
                                    </p:animEffect>
                                  </p:childTnLst>
                                </p:cTn>
                              </p:par>
                              <p:par>
                                <p:cTn id="62" presetID="53" presetClass="entr" presetSubtype="16" fill="hold" grpId="0" nodeType="withEffect">
                                  <p:stCondLst>
                                    <p:cond delay="200"/>
                                  </p:stCondLst>
                                  <p:childTnLst>
                                    <p:set>
                                      <p:cBhvr>
                                        <p:cTn id="63" dur="1" fill="hold">
                                          <p:stCondLst>
                                            <p:cond delay="0"/>
                                          </p:stCondLst>
                                        </p:cTn>
                                        <p:tgtEl>
                                          <p:spTgt spid="34">
                                            <p:txEl>
                                              <p:pRg st="0" end="0"/>
                                            </p:txEl>
                                          </p:spTgt>
                                        </p:tgtEl>
                                        <p:attrNameLst>
                                          <p:attrName>style.visibility</p:attrName>
                                        </p:attrNameLst>
                                      </p:cBhvr>
                                      <p:to>
                                        <p:strVal val="visible"/>
                                      </p:to>
                                    </p:set>
                                    <p:anim calcmode="lin" valueType="num">
                                      <p:cBhvr>
                                        <p:cTn id="64" dur="500" fill="hold"/>
                                        <p:tgtEl>
                                          <p:spTgt spid="34">
                                            <p:txEl>
                                              <p:pRg st="0" end="0"/>
                                            </p:txEl>
                                          </p:spTgt>
                                        </p:tgtEl>
                                        <p:attrNameLst>
                                          <p:attrName>ppt_w</p:attrName>
                                        </p:attrNameLst>
                                      </p:cBhvr>
                                      <p:tavLst>
                                        <p:tav tm="0">
                                          <p:val>
                                            <p:fltVal val="0"/>
                                          </p:val>
                                        </p:tav>
                                        <p:tav tm="100000">
                                          <p:val>
                                            <p:strVal val="#ppt_w"/>
                                          </p:val>
                                        </p:tav>
                                      </p:tavLst>
                                    </p:anim>
                                    <p:anim calcmode="lin" valueType="num">
                                      <p:cBhvr>
                                        <p:cTn id="65" dur="500" fill="hold"/>
                                        <p:tgtEl>
                                          <p:spTgt spid="34">
                                            <p:txEl>
                                              <p:pRg st="0" end="0"/>
                                            </p:txEl>
                                          </p:spTgt>
                                        </p:tgtEl>
                                        <p:attrNameLst>
                                          <p:attrName>ppt_h</p:attrName>
                                        </p:attrNameLst>
                                      </p:cBhvr>
                                      <p:tavLst>
                                        <p:tav tm="0">
                                          <p:val>
                                            <p:fltVal val="0"/>
                                          </p:val>
                                        </p:tav>
                                        <p:tav tm="100000">
                                          <p:val>
                                            <p:strVal val="#ppt_h"/>
                                          </p:val>
                                        </p:tav>
                                      </p:tavLst>
                                    </p:anim>
                                    <p:animEffect transition="in" filter="fade">
                                      <p:cBhvr>
                                        <p:cTn id="66" dur="500"/>
                                        <p:tgtEl>
                                          <p:spTgt spid="34">
                                            <p:txEl>
                                              <p:pRg st="0" end="0"/>
                                            </p:txEl>
                                          </p:spTgt>
                                        </p:tgtEl>
                                      </p:cBhvr>
                                    </p:animEffect>
                                  </p:childTnLst>
                                </p:cTn>
                              </p:par>
                              <p:par>
                                <p:cTn id="67" presetID="53" presetClass="entr" presetSubtype="16" fill="hold" grpId="0" nodeType="withEffect">
                                  <p:stCondLst>
                                    <p:cond delay="200"/>
                                  </p:stCondLst>
                                  <p:childTnLst>
                                    <p:set>
                                      <p:cBhvr>
                                        <p:cTn id="68" dur="1" fill="hold">
                                          <p:stCondLst>
                                            <p:cond delay="0"/>
                                          </p:stCondLst>
                                        </p:cTn>
                                        <p:tgtEl>
                                          <p:spTgt spid="35">
                                            <p:txEl>
                                              <p:pRg st="0" end="0"/>
                                            </p:txEl>
                                          </p:spTgt>
                                        </p:tgtEl>
                                        <p:attrNameLst>
                                          <p:attrName>style.visibility</p:attrName>
                                        </p:attrNameLst>
                                      </p:cBhvr>
                                      <p:to>
                                        <p:strVal val="visible"/>
                                      </p:to>
                                    </p:set>
                                    <p:anim calcmode="lin" valueType="num">
                                      <p:cBhvr>
                                        <p:cTn id="69" dur="500" fill="hold"/>
                                        <p:tgtEl>
                                          <p:spTgt spid="35">
                                            <p:txEl>
                                              <p:pRg st="0" end="0"/>
                                            </p:txEl>
                                          </p:spTgt>
                                        </p:tgtEl>
                                        <p:attrNameLst>
                                          <p:attrName>ppt_w</p:attrName>
                                        </p:attrNameLst>
                                      </p:cBhvr>
                                      <p:tavLst>
                                        <p:tav tm="0">
                                          <p:val>
                                            <p:fltVal val="0"/>
                                          </p:val>
                                        </p:tav>
                                        <p:tav tm="100000">
                                          <p:val>
                                            <p:strVal val="#ppt_w"/>
                                          </p:val>
                                        </p:tav>
                                      </p:tavLst>
                                    </p:anim>
                                    <p:anim calcmode="lin" valueType="num">
                                      <p:cBhvr>
                                        <p:cTn id="70" dur="500" fill="hold"/>
                                        <p:tgtEl>
                                          <p:spTgt spid="35">
                                            <p:txEl>
                                              <p:pRg st="0" end="0"/>
                                            </p:txEl>
                                          </p:spTgt>
                                        </p:tgtEl>
                                        <p:attrNameLst>
                                          <p:attrName>ppt_h</p:attrName>
                                        </p:attrNameLst>
                                      </p:cBhvr>
                                      <p:tavLst>
                                        <p:tav tm="0">
                                          <p:val>
                                            <p:fltVal val="0"/>
                                          </p:val>
                                        </p:tav>
                                        <p:tav tm="100000">
                                          <p:val>
                                            <p:strVal val="#ppt_h"/>
                                          </p:val>
                                        </p:tav>
                                      </p:tavLst>
                                    </p:anim>
                                    <p:animEffect transition="in" filter="fade">
                                      <p:cBhvr>
                                        <p:cTn id="71" dur="500"/>
                                        <p:tgtEl>
                                          <p:spTgt spid="35">
                                            <p:txEl>
                                              <p:pRg st="0" end="0"/>
                                            </p:txEl>
                                          </p:spTgt>
                                        </p:tgtEl>
                                      </p:cBhvr>
                                    </p:animEffect>
                                  </p:childTnLst>
                                </p:cTn>
                              </p:par>
                              <p:par>
                                <p:cTn id="72" presetID="53" presetClass="entr" presetSubtype="16" fill="hold" grpId="0" nodeType="withEffect">
                                  <p:stCondLst>
                                    <p:cond delay="200"/>
                                  </p:stCondLst>
                                  <p:childTnLst>
                                    <p:set>
                                      <p:cBhvr>
                                        <p:cTn id="73" dur="1" fill="hold">
                                          <p:stCondLst>
                                            <p:cond delay="0"/>
                                          </p:stCondLst>
                                        </p:cTn>
                                        <p:tgtEl>
                                          <p:spTgt spid="36">
                                            <p:txEl>
                                              <p:pRg st="0" end="0"/>
                                            </p:txEl>
                                          </p:spTgt>
                                        </p:tgtEl>
                                        <p:attrNameLst>
                                          <p:attrName>style.visibility</p:attrName>
                                        </p:attrNameLst>
                                      </p:cBhvr>
                                      <p:to>
                                        <p:strVal val="visible"/>
                                      </p:to>
                                    </p:set>
                                    <p:anim calcmode="lin" valueType="num">
                                      <p:cBhvr>
                                        <p:cTn id="74" dur="500" fill="hold"/>
                                        <p:tgtEl>
                                          <p:spTgt spid="36">
                                            <p:txEl>
                                              <p:pRg st="0" end="0"/>
                                            </p:txEl>
                                          </p:spTgt>
                                        </p:tgtEl>
                                        <p:attrNameLst>
                                          <p:attrName>ppt_w</p:attrName>
                                        </p:attrNameLst>
                                      </p:cBhvr>
                                      <p:tavLst>
                                        <p:tav tm="0">
                                          <p:val>
                                            <p:fltVal val="0"/>
                                          </p:val>
                                        </p:tav>
                                        <p:tav tm="100000">
                                          <p:val>
                                            <p:strVal val="#ppt_w"/>
                                          </p:val>
                                        </p:tav>
                                      </p:tavLst>
                                    </p:anim>
                                    <p:anim calcmode="lin" valueType="num">
                                      <p:cBhvr>
                                        <p:cTn id="75" dur="500" fill="hold"/>
                                        <p:tgtEl>
                                          <p:spTgt spid="36">
                                            <p:txEl>
                                              <p:pRg st="0" end="0"/>
                                            </p:txEl>
                                          </p:spTgt>
                                        </p:tgtEl>
                                        <p:attrNameLst>
                                          <p:attrName>ppt_h</p:attrName>
                                        </p:attrNameLst>
                                      </p:cBhvr>
                                      <p:tavLst>
                                        <p:tav tm="0">
                                          <p:val>
                                            <p:fltVal val="0"/>
                                          </p:val>
                                        </p:tav>
                                        <p:tav tm="100000">
                                          <p:val>
                                            <p:strVal val="#ppt_h"/>
                                          </p:val>
                                        </p:tav>
                                      </p:tavLst>
                                    </p:anim>
                                    <p:animEffect transition="in" filter="fade">
                                      <p:cBhvr>
                                        <p:cTn id="76" dur="500"/>
                                        <p:tgtEl>
                                          <p:spTgt spid="36">
                                            <p:txEl>
                                              <p:pRg st="0" end="0"/>
                                            </p:txEl>
                                          </p:spTgt>
                                        </p:tgtEl>
                                      </p:cBhvr>
                                    </p:animEffect>
                                  </p:childTnLst>
                                </p:cTn>
                              </p:par>
                            </p:childTnLst>
                          </p:cTn>
                        </p:par>
                        <p:par>
                          <p:cTn id="77" fill="hold">
                            <p:stCondLst>
                              <p:cond delay="2100"/>
                            </p:stCondLst>
                            <p:childTnLst>
                              <p:par>
                                <p:cTn id="78" presetID="53" presetClass="entr" presetSubtype="16" fill="hold" grpId="0" nodeType="afterEffect">
                                  <p:stCondLst>
                                    <p:cond delay="0"/>
                                  </p:stCondLst>
                                  <p:childTnLst>
                                    <p:set>
                                      <p:cBhvr>
                                        <p:cTn id="79" dur="1" fill="hold">
                                          <p:stCondLst>
                                            <p:cond delay="0"/>
                                          </p:stCondLst>
                                        </p:cTn>
                                        <p:tgtEl>
                                          <p:spTgt spid="37"/>
                                        </p:tgtEl>
                                        <p:attrNameLst>
                                          <p:attrName>style.visibility</p:attrName>
                                        </p:attrNameLst>
                                      </p:cBhvr>
                                      <p:to>
                                        <p:strVal val="visible"/>
                                      </p:to>
                                    </p:set>
                                    <p:anim calcmode="lin" valueType="num">
                                      <p:cBhvr>
                                        <p:cTn id="80" dur="500" fill="hold"/>
                                        <p:tgtEl>
                                          <p:spTgt spid="37"/>
                                        </p:tgtEl>
                                        <p:attrNameLst>
                                          <p:attrName>ppt_w</p:attrName>
                                        </p:attrNameLst>
                                      </p:cBhvr>
                                      <p:tavLst>
                                        <p:tav tm="0">
                                          <p:val>
                                            <p:fltVal val="0"/>
                                          </p:val>
                                        </p:tav>
                                        <p:tav tm="100000">
                                          <p:val>
                                            <p:strVal val="#ppt_w"/>
                                          </p:val>
                                        </p:tav>
                                      </p:tavLst>
                                    </p:anim>
                                    <p:anim calcmode="lin" valueType="num">
                                      <p:cBhvr>
                                        <p:cTn id="81" dur="500" fill="hold"/>
                                        <p:tgtEl>
                                          <p:spTgt spid="37"/>
                                        </p:tgtEl>
                                        <p:attrNameLst>
                                          <p:attrName>ppt_h</p:attrName>
                                        </p:attrNameLst>
                                      </p:cBhvr>
                                      <p:tavLst>
                                        <p:tav tm="0">
                                          <p:val>
                                            <p:fltVal val="0"/>
                                          </p:val>
                                        </p:tav>
                                        <p:tav tm="100000">
                                          <p:val>
                                            <p:strVal val="#ppt_h"/>
                                          </p:val>
                                        </p:tav>
                                      </p:tavLst>
                                    </p:anim>
                                    <p:animEffect transition="in" filter="fade">
                                      <p:cBhvr>
                                        <p:cTn id="82" dur="500"/>
                                        <p:tgtEl>
                                          <p:spTgt spid="37"/>
                                        </p:tgtEl>
                                      </p:cBhvr>
                                    </p:animEffect>
                                  </p:childTnLst>
                                </p:cTn>
                              </p:par>
                              <p:par>
                                <p:cTn id="83" presetID="53" presetClass="entr" presetSubtype="16" fill="hold" grpId="0" nodeType="withEffect">
                                  <p:stCondLst>
                                    <p:cond delay="200"/>
                                  </p:stCondLst>
                                  <p:childTnLst>
                                    <p:set>
                                      <p:cBhvr>
                                        <p:cTn id="84" dur="1" fill="hold">
                                          <p:stCondLst>
                                            <p:cond delay="0"/>
                                          </p:stCondLst>
                                        </p:cTn>
                                        <p:tgtEl>
                                          <p:spTgt spid="38">
                                            <p:txEl>
                                              <p:pRg st="0" end="0"/>
                                            </p:txEl>
                                          </p:spTgt>
                                        </p:tgtEl>
                                        <p:attrNameLst>
                                          <p:attrName>style.visibility</p:attrName>
                                        </p:attrNameLst>
                                      </p:cBhvr>
                                      <p:to>
                                        <p:strVal val="visible"/>
                                      </p:to>
                                    </p:set>
                                    <p:anim calcmode="lin" valueType="num">
                                      <p:cBhvr>
                                        <p:cTn id="85" dur="500" fill="hold"/>
                                        <p:tgtEl>
                                          <p:spTgt spid="38">
                                            <p:txEl>
                                              <p:pRg st="0" end="0"/>
                                            </p:txEl>
                                          </p:spTgt>
                                        </p:tgtEl>
                                        <p:attrNameLst>
                                          <p:attrName>ppt_w</p:attrName>
                                        </p:attrNameLst>
                                      </p:cBhvr>
                                      <p:tavLst>
                                        <p:tav tm="0">
                                          <p:val>
                                            <p:fltVal val="0"/>
                                          </p:val>
                                        </p:tav>
                                        <p:tav tm="100000">
                                          <p:val>
                                            <p:strVal val="#ppt_w"/>
                                          </p:val>
                                        </p:tav>
                                      </p:tavLst>
                                    </p:anim>
                                    <p:anim calcmode="lin" valueType="num">
                                      <p:cBhvr>
                                        <p:cTn id="86" dur="500" fill="hold"/>
                                        <p:tgtEl>
                                          <p:spTgt spid="38">
                                            <p:txEl>
                                              <p:pRg st="0" end="0"/>
                                            </p:txEl>
                                          </p:spTgt>
                                        </p:tgtEl>
                                        <p:attrNameLst>
                                          <p:attrName>ppt_h</p:attrName>
                                        </p:attrNameLst>
                                      </p:cBhvr>
                                      <p:tavLst>
                                        <p:tav tm="0">
                                          <p:val>
                                            <p:fltVal val="0"/>
                                          </p:val>
                                        </p:tav>
                                        <p:tav tm="100000">
                                          <p:val>
                                            <p:strVal val="#ppt_h"/>
                                          </p:val>
                                        </p:tav>
                                      </p:tavLst>
                                    </p:anim>
                                    <p:animEffect transition="in" filter="fade">
                                      <p:cBhvr>
                                        <p:cTn id="87" dur="500"/>
                                        <p:tgtEl>
                                          <p:spTgt spid="38">
                                            <p:txEl>
                                              <p:pRg st="0" end="0"/>
                                            </p:txEl>
                                          </p:spTgt>
                                        </p:tgtEl>
                                      </p:cBhvr>
                                    </p:animEffect>
                                  </p:childTnLst>
                                </p:cTn>
                              </p:par>
                              <p:par>
                                <p:cTn id="88" presetID="53" presetClass="entr" presetSubtype="16" fill="hold" grpId="0" nodeType="withEffect">
                                  <p:stCondLst>
                                    <p:cond delay="200"/>
                                  </p:stCondLst>
                                  <p:childTnLst>
                                    <p:set>
                                      <p:cBhvr>
                                        <p:cTn id="89" dur="1" fill="hold">
                                          <p:stCondLst>
                                            <p:cond delay="0"/>
                                          </p:stCondLst>
                                        </p:cTn>
                                        <p:tgtEl>
                                          <p:spTgt spid="39">
                                            <p:txEl>
                                              <p:pRg st="0" end="0"/>
                                            </p:txEl>
                                          </p:spTgt>
                                        </p:tgtEl>
                                        <p:attrNameLst>
                                          <p:attrName>style.visibility</p:attrName>
                                        </p:attrNameLst>
                                      </p:cBhvr>
                                      <p:to>
                                        <p:strVal val="visible"/>
                                      </p:to>
                                    </p:set>
                                    <p:anim calcmode="lin" valueType="num">
                                      <p:cBhvr>
                                        <p:cTn id="90" dur="500" fill="hold"/>
                                        <p:tgtEl>
                                          <p:spTgt spid="39">
                                            <p:txEl>
                                              <p:pRg st="0" end="0"/>
                                            </p:txEl>
                                          </p:spTgt>
                                        </p:tgtEl>
                                        <p:attrNameLst>
                                          <p:attrName>ppt_w</p:attrName>
                                        </p:attrNameLst>
                                      </p:cBhvr>
                                      <p:tavLst>
                                        <p:tav tm="0">
                                          <p:val>
                                            <p:fltVal val="0"/>
                                          </p:val>
                                        </p:tav>
                                        <p:tav tm="100000">
                                          <p:val>
                                            <p:strVal val="#ppt_w"/>
                                          </p:val>
                                        </p:tav>
                                      </p:tavLst>
                                    </p:anim>
                                    <p:anim calcmode="lin" valueType="num">
                                      <p:cBhvr>
                                        <p:cTn id="91" dur="500" fill="hold"/>
                                        <p:tgtEl>
                                          <p:spTgt spid="39">
                                            <p:txEl>
                                              <p:pRg st="0" end="0"/>
                                            </p:txEl>
                                          </p:spTgt>
                                        </p:tgtEl>
                                        <p:attrNameLst>
                                          <p:attrName>ppt_h</p:attrName>
                                        </p:attrNameLst>
                                      </p:cBhvr>
                                      <p:tavLst>
                                        <p:tav tm="0">
                                          <p:val>
                                            <p:fltVal val="0"/>
                                          </p:val>
                                        </p:tav>
                                        <p:tav tm="100000">
                                          <p:val>
                                            <p:strVal val="#ppt_h"/>
                                          </p:val>
                                        </p:tav>
                                      </p:tavLst>
                                    </p:anim>
                                    <p:animEffect transition="in" filter="fade">
                                      <p:cBhvr>
                                        <p:cTn id="92" dur="500"/>
                                        <p:tgtEl>
                                          <p:spTgt spid="39">
                                            <p:txEl>
                                              <p:pRg st="0" end="0"/>
                                            </p:txEl>
                                          </p:spTgt>
                                        </p:tgtEl>
                                      </p:cBhvr>
                                    </p:animEffect>
                                  </p:childTnLst>
                                </p:cTn>
                              </p:par>
                              <p:par>
                                <p:cTn id="93" presetID="53" presetClass="entr" presetSubtype="16" fill="hold" grpId="0" nodeType="withEffect">
                                  <p:stCondLst>
                                    <p:cond delay="200"/>
                                  </p:stCondLst>
                                  <p:childTnLst>
                                    <p:set>
                                      <p:cBhvr>
                                        <p:cTn id="94" dur="1" fill="hold">
                                          <p:stCondLst>
                                            <p:cond delay="0"/>
                                          </p:stCondLst>
                                        </p:cTn>
                                        <p:tgtEl>
                                          <p:spTgt spid="40">
                                            <p:txEl>
                                              <p:pRg st="0" end="0"/>
                                            </p:txEl>
                                          </p:spTgt>
                                        </p:tgtEl>
                                        <p:attrNameLst>
                                          <p:attrName>style.visibility</p:attrName>
                                        </p:attrNameLst>
                                      </p:cBhvr>
                                      <p:to>
                                        <p:strVal val="visible"/>
                                      </p:to>
                                    </p:set>
                                    <p:anim calcmode="lin" valueType="num">
                                      <p:cBhvr>
                                        <p:cTn id="95" dur="500" fill="hold"/>
                                        <p:tgtEl>
                                          <p:spTgt spid="40">
                                            <p:txEl>
                                              <p:pRg st="0" end="0"/>
                                            </p:txEl>
                                          </p:spTgt>
                                        </p:tgtEl>
                                        <p:attrNameLst>
                                          <p:attrName>ppt_w</p:attrName>
                                        </p:attrNameLst>
                                      </p:cBhvr>
                                      <p:tavLst>
                                        <p:tav tm="0">
                                          <p:val>
                                            <p:fltVal val="0"/>
                                          </p:val>
                                        </p:tav>
                                        <p:tav tm="100000">
                                          <p:val>
                                            <p:strVal val="#ppt_w"/>
                                          </p:val>
                                        </p:tav>
                                      </p:tavLst>
                                    </p:anim>
                                    <p:anim calcmode="lin" valueType="num">
                                      <p:cBhvr>
                                        <p:cTn id="96" dur="500" fill="hold"/>
                                        <p:tgtEl>
                                          <p:spTgt spid="40">
                                            <p:txEl>
                                              <p:pRg st="0" end="0"/>
                                            </p:txEl>
                                          </p:spTgt>
                                        </p:tgtEl>
                                        <p:attrNameLst>
                                          <p:attrName>ppt_h</p:attrName>
                                        </p:attrNameLst>
                                      </p:cBhvr>
                                      <p:tavLst>
                                        <p:tav tm="0">
                                          <p:val>
                                            <p:fltVal val="0"/>
                                          </p:val>
                                        </p:tav>
                                        <p:tav tm="100000">
                                          <p:val>
                                            <p:strVal val="#ppt_h"/>
                                          </p:val>
                                        </p:tav>
                                      </p:tavLst>
                                    </p:anim>
                                    <p:animEffect transition="in" filter="fade">
                                      <p:cBhvr>
                                        <p:cTn id="97" dur="500"/>
                                        <p:tgtEl>
                                          <p:spTgt spid="40">
                                            <p:txEl>
                                              <p:pRg st="0" end="0"/>
                                            </p:txEl>
                                          </p:spTgt>
                                        </p:tgtEl>
                                      </p:cBhvr>
                                    </p:animEffect>
                                  </p:childTnLst>
                                </p:cTn>
                              </p:par>
                            </p:childTnLst>
                          </p:cTn>
                        </p:par>
                        <p:par>
                          <p:cTn id="98" fill="hold">
                            <p:stCondLst>
                              <p:cond delay="2800"/>
                            </p:stCondLst>
                            <p:childTnLst>
                              <p:par>
                                <p:cTn id="99" presetID="53" presetClass="entr" presetSubtype="16" fill="hold" grpId="0" nodeType="afterEffect">
                                  <p:stCondLst>
                                    <p:cond delay="0"/>
                                  </p:stCondLst>
                                  <p:childTnLst>
                                    <p:set>
                                      <p:cBhvr>
                                        <p:cTn id="100" dur="1" fill="hold">
                                          <p:stCondLst>
                                            <p:cond delay="0"/>
                                          </p:stCondLst>
                                        </p:cTn>
                                        <p:tgtEl>
                                          <p:spTgt spid="41"/>
                                        </p:tgtEl>
                                        <p:attrNameLst>
                                          <p:attrName>style.visibility</p:attrName>
                                        </p:attrNameLst>
                                      </p:cBhvr>
                                      <p:to>
                                        <p:strVal val="visible"/>
                                      </p:to>
                                    </p:set>
                                    <p:anim calcmode="lin" valueType="num">
                                      <p:cBhvr>
                                        <p:cTn id="101" dur="500" fill="hold"/>
                                        <p:tgtEl>
                                          <p:spTgt spid="41"/>
                                        </p:tgtEl>
                                        <p:attrNameLst>
                                          <p:attrName>ppt_w</p:attrName>
                                        </p:attrNameLst>
                                      </p:cBhvr>
                                      <p:tavLst>
                                        <p:tav tm="0">
                                          <p:val>
                                            <p:fltVal val="0"/>
                                          </p:val>
                                        </p:tav>
                                        <p:tav tm="100000">
                                          <p:val>
                                            <p:strVal val="#ppt_w"/>
                                          </p:val>
                                        </p:tav>
                                      </p:tavLst>
                                    </p:anim>
                                    <p:anim calcmode="lin" valueType="num">
                                      <p:cBhvr>
                                        <p:cTn id="102" dur="500" fill="hold"/>
                                        <p:tgtEl>
                                          <p:spTgt spid="41"/>
                                        </p:tgtEl>
                                        <p:attrNameLst>
                                          <p:attrName>ppt_h</p:attrName>
                                        </p:attrNameLst>
                                      </p:cBhvr>
                                      <p:tavLst>
                                        <p:tav tm="0">
                                          <p:val>
                                            <p:fltVal val="0"/>
                                          </p:val>
                                        </p:tav>
                                        <p:tav tm="100000">
                                          <p:val>
                                            <p:strVal val="#ppt_h"/>
                                          </p:val>
                                        </p:tav>
                                      </p:tavLst>
                                    </p:anim>
                                    <p:animEffect transition="in" filter="fade">
                                      <p:cBhvr>
                                        <p:cTn id="103" dur="500"/>
                                        <p:tgtEl>
                                          <p:spTgt spid="41"/>
                                        </p:tgtEl>
                                      </p:cBhvr>
                                    </p:animEffect>
                                  </p:childTnLst>
                                </p:cTn>
                              </p:par>
                              <p:par>
                                <p:cTn id="104" presetID="53" presetClass="entr" presetSubtype="16" fill="hold" grpId="0" nodeType="withEffect">
                                  <p:stCondLst>
                                    <p:cond delay="200"/>
                                  </p:stCondLst>
                                  <p:childTnLst>
                                    <p:set>
                                      <p:cBhvr>
                                        <p:cTn id="105" dur="1" fill="hold">
                                          <p:stCondLst>
                                            <p:cond delay="0"/>
                                          </p:stCondLst>
                                        </p:cTn>
                                        <p:tgtEl>
                                          <p:spTgt spid="42">
                                            <p:txEl>
                                              <p:pRg st="0" end="0"/>
                                            </p:txEl>
                                          </p:spTgt>
                                        </p:tgtEl>
                                        <p:attrNameLst>
                                          <p:attrName>style.visibility</p:attrName>
                                        </p:attrNameLst>
                                      </p:cBhvr>
                                      <p:to>
                                        <p:strVal val="visible"/>
                                      </p:to>
                                    </p:set>
                                    <p:anim calcmode="lin" valueType="num">
                                      <p:cBhvr>
                                        <p:cTn id="106" dur="500" fill="hold"/>
                                        <p:tgtEl>
                                          <p:spTgt spid="42">
                                            <p:txEl>
                                              <p:pRg st="0" end="0"/>
                                            </p:txEl>
                                          </p:spTgt>
                                        </p:tgtEl>
                                        <p:attrNameLst>
                                          <p:attrName>ppt_w</p:attrName>
                                        </p:attrNameLst>
                                      </p:cBhvr>
                                      <p:tavLst>
                                        <p:tav tm="0">
                                          <p:val>
                                            <p:fltVal val="0"/>
                                          </p:val>
                                        </p:tav>
                                        <p:tav tm="100000">
                                          <p:val>
                                            <p:strVal val="#ppt_w"/>
                                          </p:val>
                                        </p:tav>
                                      </p:tavLst>
                                    </p:anim>
                                    <p:anim calcmode="lin" valueType="num">
                                      <p:cBhvr>
                                        <p:cTn id="107" dur="500" fill="hold"/>
                                        <p:tgtEl>
                                          <p:spTgt spid="42">
                                            <p:txEl>
                                              <p:pRg st="0" end="0"/>
                                            </p:txEl>
                                          </p:spTgt>
                                        </p:tgtEl>
                                        <p:attrNameLst>
                                          <p:attrName>ppt_h</p:attrName>
                                        </p:attrNameLst>
                                      </p:cBhvr>
                                      <p:tavLst>
                                        <p:tav tm="0">
                                          <p:val>
                                            <p:fltVal val="0"/>
                                          </p:val>
                                        </p:tav>
                                        <p:tav tm="100000">
                                          <p:val>
                                            <p:strVal val="#ppt_h"/>
                                          </p:val>
                                        </p:tav>
                                      </p:tavLst>
                                    </p:anim>
                                    <p:animEffect transition="in" filter="fade">
                                      <p:cBhvr>
                                        <p:cTn id="108" dur="500"/>
                                        <p:tgtEl>
                                          <p:spTgt spid="42">
                                            <p:txEl>
                                              <p:pRg st="0" end="0"/>
                                            </p:txEl>
                                          </p:spTgt>
                                        </p:tgtEl>
                                      </p:cBhvr>
                                    </p:animEffect>
                                  </p:childTnLst>
                                </p:cTn>
                              </p:par>
                              <p:par>
                                <p:cTn id="109" presetID="53" presetClass="entr" presetSubtype="16" fill="hold" grpId="0" nodeType="withEffect">
                                  <p:stCondLst>
                                    <p:cond delay="200"/>
                                  </p:stCondLst>
                                  <p:childTnLst>
                                    <p:set>
                                      <p:cBhvr>
                                        <p:cTn id="110" dur="1" fill="hold">
                                          <p:stCondLst>
                                            <p:cond delay="0"/>
                                          </p:stCondLst>
                                        </p:cTn>
                                        <p:tgtEl>
                                          <p:spTgt spid="43">
                                            <p:txEl>
                                              <p:pRg st="0" end="0"/>
                                            </p:txEl>
                                          </p:spTgt>
                                        </p:tgtEl>
                                        <p:attrNameLst>
                                          <p:attrName>style.visibility</p:attrName>
                                        </p:attrNameLst>
                                      </p:cBhvr>
                                      <p:to>
                                        <p:strVal val="visible"/>
                                      </p:to>
                                    </p:set>
                                    <p:anim calcmode="lin" valueType="num">
                                      <p:cBhvr>
                                        <p:cTn id="111" dur="500" fill="hold"/>
                                        <p:tgtEl>
                                          <p:spTgt spid="43">
                                            <p:txEl>
                                              <p:pRg st="0" end="0"/>
                                            </p:txEl>
                                          </p:spTgt>
                                        </p:tgtEl>
                                        <p:attrNameLst>
                                          <p:attrName>ppt_w</p:attrName>
                                        </p:attrNameLst>
                                      </p:cBhvr>
                                      <p:tavLst>
                                        <p:tav tm="0">
                                          <p:val>
                                            <p:fltVal val="0"/>
                                          </p:val>
                                        </p:tav>
                                        <p:tav tm="100000">
                                          <p:val>
                                            <p:strVal val="#ppt_w"/>
                                          </p:val>
                                        </p:tav>
                                      </p:tavLst>
                                    </p:anim>
                                    <p:anim calcmode="lin" valueType="num">
                                      <p:cBhvr>
                                        <p:cTn id="112" dur="500" fill="hold"/>
                                        <p:tgtEl>
                                          <p:spTgt spid="43">
                                            <p:txEl>
                                              <p:pRg st="0" end="0"/>
                                            </p:txEl>
                                          </p:spTgt>
                                        </p:tgtEl>
                                        <p:attrNameLst>
                                          <p:attrName>ppt_h</p:attrName>
                                        </p:attrNameLst>
                                      </p:cBhvr>
                                      <p:tavLst>
                                        <p:tav tm="0">
                                          <p:val>
                                            <p:fltVal val="0"/>
                                          </p:val>
                                        </p:tav>
                                        <p:tav tm="100000">
                                          <p:val>
                                            <p:strVal val="#ppt_h"/>
                                          </p:val>
                                        </p:tav>
                                      </p:tavLst>
                                    </p:anim>
                                    <p:animEffect transition="in" filter="fade">
                                      <p:cBhvr>
                                        <p:cTn id="113" dur="500"/>
                                        <p:tgtEl>
                                          <p:spTgt spid="43">
                                            <p:txEl>
                                              <p:pRg st="0" end="0"/>
                                            </p:txEl>
                                          </p:spTgt>
                                        </p:tgtEl>
                                      </p:cBhvr>
                                    </p:animEffect>
                                  </p:childTnLst>
                                </p:cTn>
                              </p:par>
                              <p:par>
                                <p:cTn id="114" presetID="53" presetClass="entr" presetSubtype="16" fill="hold" grpId="0" nodeType="withEffect">
                                  <p:stCondLst>
                                    <p:cond delay="200"/>
                                  </p:stCondLst>
                                  <p:childTnLst>
                                    <p:set>
                                      <p:cBhvr>
                                        <p:cTn id="115" dur="1" fill="hold">
                                          <p:stCondLst>
                                            <p:cond delay="0"/>
                                          </p:stCondLst>
                                        </p:cTn>
                                        <p:tgtEl>
                                          <p:spTgt spid="44">
                                            <p:txEl>
                                              <p:pRg st="0" end="0"/>
                                            </p:txEl>
                                          </p:spTgt>
                                        </p:tgtEl>
                                        <p:attrNameLst>
                                          <p:attrName>style.visibility</p:attrName>
                                        </p:attrNameLst>
                                      </p:cBhvr>
                                      <p:to>
                                        <p:strVal val="visible"/>
                                      </p:to>
                                    </p:set>
                                    <p:anim calcmode="lin" valueType="num">
                                      <p:cBhvr>
                                        <p:cTn id="116" dur="500" fill="hold"/>
                                        <p:tgtEl>
                                          <p:spTgt spid="44">
                                            <p:txEl>
                                              <p:pRg st="0" end="0"/>
                                            </p:txEl>
                                          </p:spTgt>
                                        </p:tgtEl>
                                        <p:attrNameLst>
                                          <p:attrName>ppt_w</p:attrName>
                                        </p:attrNameLst>
                                      </p:cBhvr>
                                      <p:tavLst>
                                        <p:tav tm="0">
                                          <p:val>
                                            <p:fltVal val="0"/>
                                          </p:val>
                                        </p:tav>
                                        <p:tav tm="100000">
                                          <p:val>
                                            <p:strVal val="#ppt_w"/>
                                          </p:val>
                                        </p:tav>
                                      </p:tavLst>
                                    </p:anim>
                                    <p:anim calcmode="lin" valueType="num">
                                      <p:cBhvr>
                                        <p:cTn id="117" dur="500" fill="hold"/>
                                        <p:tgtEl>
                                          <p:spTgt spid="44">
                                            <p:txEl>
                                              <p:pRg st="0" end="0"/>
                                            </p:txEl>
                                          </p:spTgt>
                                        </p:tgtEl>
                                        <p:attrNameLst>
                                          <p:attrName>ppt_h</p:attrName>
                                        </p:attrNameLst>
                                      </p:cBhvr>
                                      <p:tavLst>
                                        <p:tav tm="0">
                                          <p:val>
                                            <p:fltVal val="0"/>
                                          </p:val>
                                        </p:tav>
                                        <p:tav tm="100000">
                                          <p:val>
                                            <p:strVal val="#ppt_h"/>
                                          </p:val>
                                        </p:tav>
                                      </p:tavLst>
                                    </p:anim>
                                    <p:animEffect transition="in" filter="fade">
                                      <p:cBhvr>
                                        <p:cTn id="118" dur="500"/>
                                        <p:tgtEl>
                                          <p:spTgt spid="44">
                                            <p:txEl>
                                              <p:pRg st="0" end="0"/>
                                            </p:txEl>
                                          </p:spTgt>
                                        </p:tgtEl>
                                      </p:cBhvr>
                                    </p:animEffect>
                                  </p:childTnLst>
                                </p:cTn>
                              </p:par>
                            </p:childTnLst>
                          </p:cTn>
                        </p:par>
                        <p:par>
                          <p:cTn id="119" fill="hold">
                            <p:stCondLst>
                              <p:cond delay="3500"/>
                            </p:stCondLst>
                            <p:childTnLst>
                              <p:par>
                                <p:cTn id="120" presetID="53" presetClass="entr" presetSubtype="16" fill="hold" grpId="0" nodeType="afterEffect">
                                  <p:stCondLst>
                                    <p:cond delay="0"/>
                                  </p:stCondLst>
                                  <p:childTnLst>
                                    <p:set>
                                      <p:cBhvr>
                                        <p:cTn id="121" dur="1" fill="hold">
                                          <p:stCondLst>
                                            <p:cond delay="0"/>
                                          </p:stCondLst>
                                        </p:cTn>
                                        <p:tgtEl>
                                          <p:spTgt spid="45"/>
                                        </p:tgtEl>
                                        <p:attrNameLst>
                                          <p:attrName>style.visibility</p:attrName>
                                        </p:attrNameLst>
                                      </p:cBhvr>
                                      <p:to>
                                        <p:strVal val="visible"/>
                                      </p:to>
                                    </p:set>
                                    <p:anim calcmode="lin" valueType="num">
                                      <p:cBhvr>
                                        <p:cTn id="122" dur="500" fill="hold"/>
                                        <p:tgtEl>
                                          <p:spTgt spid="45"/>
                                        </p:tgtEl>
                                        <p:attrNameLst>
                                          <p:attrName>ppt_w</p:attrName>
                                        </p:attrNameLst>
                                      </p:cBhvr>
                                      <p:tavLst>
                                        <p:tav tm="0">
                                          <p:val>
                                            <p:fltVal val="0"/>
                                          </p:val>
                                        </p:tav>
                                        <p:tav tm="100000">
                                          <p:val>
                                            <p:strVal val="#ppt_w"/>
                                          </p:val>
                                        </p:tav>
                                      </p:tavLst>
                                    </p:anim>
                                    <p:anim calcmode="lin" valueType="num">
                                      <p:cBhvr>
                                        <p:cTn id="123" dur="500" fill="hold"/>
                                        <p:tgtEl>
                                          <p:spTgt spid="45"/>
                                        </p:tgtEl>
                                        <p:attrNameLst>
                                          <p:attrName>ppt_h</p:attrName>
                                        </p:attrNameLst>
                                      </p:cBhvr>
                                      <p:tavLst>
                                        <p:tav tm="0">
                                          <p:val>
                                            <p:fltVal val="0"/>
                                          </p:val>
                                        </p:tav>
                                        <p:tav tm="100000">
                                          <p:val>
                                            <p:strVal val="#ppt_h"/>
                                          </p:val>
                                        </p:tav>
                                      </p:tavLst>
                                    </p:anim>
                                    <p:animEffect transition="in" filter="fade">
                                      <p:cBhvr>
                                        <p:cTn id="124" dur="500"/>
                                        <p:tgtEl>
                                          <p:spTgt spid="45"/>
                                        </p:tgtEl>
                                      </p:cBhvr>
                                    </p:animEffect>
                                  </p:childTnLst>
                                </p:cTn>
                              </p:par>
                              <p:par>
                                <p:cTn id="125" presetID="53" presetClass="entr" presetSubtype="16" fill="hold" grpId="0" nodeType="withEffect">
                                  <p:stCondLst>
                                    <p:cond delay="200"/>
                                  </p:stCondLst>
                                  <p:childTnLst>
                                    <p:set>
                                      <p:cBhvr>
                                        <p:cTn id="126" dur="1" fill="hold">
                                          <p:stCondLst>
                                            <p:cond delay="0"/>
                                          </p:stCondLst>
                                        </p:cTn>
                                        <p:tgtEl>
                                          <p:spTgt spid="46">
                                            <p:txEl>
                                              <p:pRg st="0" end="0"/>
                                            </p:txEl>
                                          </p:spTgt>
                                        </p:tgtEl>
                                        <p:attrNameLst>
                                          <p:attrName>style.visibility</p:attrName>
                                        </p:attrNameLst>
                                      </p:cBhvr>
                                      <p:to>
                                        <p:strVal val="visible"/>
                                      </p:to>
                                    </p:set>
                                    <p:anim calcmode="lin" valueType="num">
                                      <p:cBhvr>
                                        <p:cTn id="127" dur="500" fill="hold"/>
                                        <p:tgtEl>
                                          <p:spTgt spid="46">
                                            <p:txEl>
                                              <p:pRg st="0" end="0"/>
                                            </p:txEl>
                                          </p:spTgt>
                                        </p:tgtEl>
                                        <p:attrNameLst>
                                          <p:attrName>ppt_w</p:attrName>
                                        </p:attrNameLst>
                                      </p:cBhvr>
                                      <p:tavLst>
                                        <p:tav tm="0">
                                          <p:val>
                                            <p:fltVal val="0"/>
                                          </p:val>
                                        </p:tav>
                                        <p:tav tm="100000">
                                          <p:val>
                                            <p:strVal val="#ppt_w"/>
                                          </p:val>
                                        </p:tav>
                                      </p:tavLst>
                                    </p:anim>
                                    <p:anim calcmode="lin" valueType="num">
                                      <p:cBhvr>
                                        <p:cTn id="128" dur="500" fill="hold"/>
                                        <p:tgtEl>
                                          <p:spTgt spid="46">
                                            <p:txEl>
                                              <p:pRg st="0" end="0"/>
                                            </p:txEl>
                                          </p:spTgt>
                                        </p:tgtEl>
                                        <p:attrNameLst>
                                          <p:attrName>ppt_h</p:attrName>
                                        </p:attrNameLst>
                                      </p:cBhvr>
                                      <p:tavLst>
                                        <p:tav tm="0">
                                          <p:val>
                                            <p:fltVal val="0"/>
                                          </p:val>
                                        </p:tav>
                                        <p:tav tm="100000">
                                          <p:val>
                                            <p:strVal val="#ppt_h"/>
                                          </p:val>
                                        </p:tav>
                                      </p:tavLst>
                                    </p:anim>
                                    <p:animEffect transition="in" filter="fade">
                                      <p:cBhvr>
                                        <p:cTn id="129" dur="500"/>
                                        <p:tgtEl>
                                          <p:spTgt spid="46">
                                            <p:txEl>
                                              <p:pRg st="0" end="0"/>
                                            </p:txEl>
                                          </p:spTgt>
                                        </p:tgtEl>
                                      </p:cBhvr>
                                    </p:animEffect>
                                  </p:childTnLst>
                                </p:cTn>
                              </p:par>
                              <p:par>
                                <p:cTn id="130" presetID="53" presetClass="entr" presetSubtype="16" fill="hold" grpId="0" nodeType="withEffect">
                                  <p:stCondLst>
                                    <p:cond delay="200"/>
                                  </p:stCondLst>
                                  <p:childTnLst>
                                    <p:set>
                                      <p:cBhvr>
                                        <p:cTn id="131" dur="1" fill="hold">
                                          <p:stCondLst>
                                            <p:cond delay="0"/>
                                          </p:stCondLst>
                                        </p:cTn>
                                        <p:tgtEl>
                                          <p:spTgt spid="47">
                                            <p:txEl>
                                              <p:pRg st="0" end="0"/>
                                            </p:txEl>
                                          </p:spTgt>
                                        </p:tgtEl>
                                        <p:attrNameLst>
                                          <p:attrName>style.visibility</p:attrName>
                                        </p:attrNameLst>
                                      </p:cBhvr>
                                      <p:to>
                                        <p:strVal val="visible"/>
                                      </p:to>
                                    </p:set>
                                    <p:anim calcmode="lin" valueType="num">
                                      <p:cBhvr>
                                        <p:cTn id="132" dur="500" fill="hold"/>
                                        <p:tgtEl>
                                          <p:spTgt spid="47">
                                            <p:txEl>
                                              <p:pRg st="0" end="0"/>
                                            </p:txEl>
                                          </p:spTgt>
                                        </p:tgtEl>
                                        <p:attrNameLst>
                                          <p:attrName>ppt_w</p:attrName>
                                        </p:attrNameLst>
                                      </p:cBhvr>
                                      <p:tavLst>
                                        <p:tav tm="0">
                                          <p:val>
                                            <p:fltVal val="0"/>
                                          </p:val>
                                        </p:tav>
                                        <p:tav tm="100000">
                                          <p:val>
                                            <p:strVal val="#ppt_w"/>
                                          </p:val>
                                        </p:tav>
                                      </p:tavLst>
                                    </p:anim>
                                    <p:anim calcmode="lin" valueType="num">
                                      <p:cBhvr>
                                        <p:cTn id="133" dur="500" fill="hold"/>
                                        <p:tgtEl>
                                          <p:spTgt spid="47">
                                            <p:txEl>
                                              <p:pRg st="0" end="0"/>
                                            </p:txEl>
                                          </p:spTgt>
                                        </p:tgtEl>
                                        <p:attrNameLst>
                                          <p:attrName>ppt_h</p:attrName>
                                        </p:attrNameLst>
                                      </p:cBhvr>
                                      <p:tavLst>
                                        <p:tav tm="0">
                                          <p:val>
                                            <p:fltVal val="0"/>
                                          </p:val>
                                        </p:tav>
                                        <p:tav tm="100000">
                                          <p:val>
                                            <p:strVal val="#ppt_h"/>
                                          </p:val>
                                        </p:tav>
                                      </p:tavLst>
                                    </p:anim>
                                    <p:animEffect transition="in" filter="fade">
                                      <p:cBhvr>
                                        <p:cTn id="134" dur="500"/>
                                        <p:tgtEl>
                                          <p:spTgt spid="47">
                                            <p:txEl>
                                              <p:pRg st="0" end="0"/>
                                            </p:txEl>
                                          </p:spTgt>
                                        </p:tgtEl>
                                      </p:cBhvr>
                                    </p:animEffect>
                                  </p:childTnLst>
                                </p:cTn>
                              </p:par>
                              <p:par>
                                <p:cTn id="135" presetID="53" presetClass="entr" presetSubtype="16" fill="hold" grpId="0" nodeType="withEffect">
                                  <p:stCondLst>
                                    <p:cond delay="200"/>
                                  </p:stCondLst>
                                  <p:childTnLst>
                                    <p:set>
                                      <p:cBhvr>
                                        <p:cTn id="136" dur="1" fill="hold">
                                          <p:stCondLst>
                                            <p:cond delay="0"/>
                                          </p:stCondLst>
                                        </p:cTn>
                                        <p:tgtEl>
                                          <p:spTgt spid="48">
                                            <p:txEl>
                                              <p:pRg st="0" end="0"/>
                                            </p:txEl>
                                          </p:spTgt>
                                        </p:tgtEl>
                                        <p:attrNameLst>
                                          <p:attrName>style.visibility</p:attrName>
                                        </p:attrNameLst>
                                      </p:cBhvr>
                                      <p:to>
                                        <p:strVal val="visible"/>
                                      </p:to>
                                    </p:set>
                                    <p:anim calcmode="lin" valueType="num">
                                      <p:cBhvr>
                                        <p:cTn id="137" dur="500" fill="hold"/>
                                        <p:tgtEl>
                                          <p:spTgt spid="48">
                                            <p:txEl>
                                              <p:pRg st="0" end="0"/>
                                            </p:txEl>
                                          </p:spTgt>
                                        </p:tgtEl>
                                        <p:attrNameLst>
                                          <p:attrName>ppt_w</p:attrName>
                                        </p:attrNameLst>
                                      </p:cBhvr>
                                      <p:tavLst>
                                        <p:tav tm="0">
                                          <p:val>
                                            <p:fltVal val="0"/>
                                          </p:val>
                                        </p:tav>
                                        <p:tav tm="100000">
                                          <p:val>
                                            <p:strVal val="#ppt_w"/>
                                          </p:val>
                                        </p:tav>
                                      </p:tavLst>
                                    </p:anim>
                                    <p:anim calcmode="lin" valueType="num">
                                      <p:cBhvr>
                                        <p:cTn id="138" dur="500" fill="hold"/>
                                        <p:tgtEl>
                                          <p:spTgt spid="48">
                                            <p:txEl>
                                              <p:pRg st="0" end="0"/>
                                            </p:txEl>
                                          </p:spTgt>
                                        </p:tgtEl>
                                        <p:attrNameLst>
                                          <p:attrName>ppt_h</p:attrName>
                                        </p:attrNameLst>
                                      </p:cBhvr>
                                      <p:tavLst>
                                        <p:tav tm="0">
                                          <p:val>
                                            <p:fltVal val="0"/>
                                          </p:val>
                                        </p:tav>
                                        <p:tav tm="100000">
                                          <p:val>
                                            <p:strVal val="#ppt_h"/>
                                          </p:val>
                                        </p:tav>
                                      </p:tavLst>
                                    </p:anim>
                                    <p:animEffect transition="in" filter="fade">
                                      <p:cBhvr>
                                        <p:cTn id="139" dur="500"/>
                                        <p:tgtEl>
                                          <p:spTgt spid="4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8" grpId="0" build="p">
        <p:tmplLst>
          <p:tmpl lvl="1">
            <p:tnLst>
              <p:par>
                <p:cTn presetID="53" presetClass="entr" presetSubtype="16" fill="hold" nodeType="withEffect">
                  <p:stCondLst>
                    <p:cond delay="200"/>
                  </p:stCondLst>
                  <p:childTnLst>
                    <p:set>
                      <p:cBhvr>
                        <p:cTn dur="1" fill="hold">
                          <p:stCondLst>
                            <p:cond delay="0"/>
                          </p:stCondLst>
                        </p:cTn>
                        <p:tgtEl>
                          <p:spTgt spid="18"/>
                        </p:tgtEl>
                        <p:attrNameLst>
                          <p:attrName>style.visibility</p:attrName>
                        </p:attrNameLst>
                      </p:cBhvr>
                      <p:to>
                        <p:strVal val="visible"/>
                      </p:to>
                    </p:set>
                    <p:anim calcmode="lin" valueType="num">
                      <p:cBhvr>
                        <p:cTn dur="500" fill="hold"/>
                        <p:tgtEl>
                          <p:spTgt spid="18"/>
                        </p:tgtEl>
                        <p:attrNameLst>
                          <p:attrName>ppt_w</p:attrName>
                        </p:attrNameLst>
                      </p:cBhvr>
                      <p:tavLst>
                        <p:tav tm="0">
                          <p:val>
                            <p:fltVal val="0"/>
                          </p:val>
                        </p:tav>
                        <p:tav tm="100000">
                          <p:val>
                            <p:strVal val="#ppt_w"/>
                          </p:val>
                        </p:tav>
                      </p:tavLst>
                    </p:anim>
                    <p:anim calcmode="lin" valueType="num">
                      <p:cBhvr>
                        <p:cTn dur="500" fill="hold"/>
                        <p:tgtEl>
                          <p:spTgt spid="18"/>
                        </p:tgtEl>
                        <p:attrNameLst>
                          <p:attrName>ppt_h</p:attrName>
                        </p:attrNameLst>
                      </p:cBhvr>
                      <p:tavLst>
                        <p:tav tm="0">
                          <p:val>
                            <p:fltVal val="0"/>
                          </p:val>
                        </p:tav>
                        <p:tav tm="100000">
                          <p:val>
                            <p:strVal val="#ppt_h"/>
                          </p:val>
                        </p:tav>
                      </p:tavLst>
                    </p:anim>
                    <p:animEffect transition="in" filter="fade">
                      <p:cBhvr>
                        <p:cTn dur="500"/>
                        <p:tgtEl>
                          <p:spTgt spid="18"/>
                        </p:tgtEl>
                      </p:cBhvr>
                    </p:animEffect>
                  </p:childTnLst>
                </p:cTn>
              </p:par>
            </p:tnLst>
          </p:tmpl>
        </p:tmplLst>
      </p:bldP>
      <p:bldP spid="23" grpId="0" build="p">
        <p:tmplLst>
          <p:tmpl lvl="1">
            <p:tnLst>
              <p:par>
                <p:cTn presetID="53" presetClass="entr" presetSubtype="16" fill="hold" nodeType="withEffect">
                  <p:stCondLst>
                    <p:cond delay="200"/>
                  </p:stCondLst>
                  <p:childTnLst>
                    <p:set>
                      <p:cBhvr>
                        <p:cTn dur="1" fill="hold">
                          <p:stCondLst>
                            <p:cond delay="0"/>
                          </p:stCondLst>
                        </p:cTn>
                        <p:tgtEl>
                          <p:spTgt spid="23"/>
                        </p:tgtEl>
                        <p:attrNameLst>
                          <p:attrName>style.visibility</p:attrName>
                        </p:attrNameLst>
                      </p:cBhvr>
                      <p:to>
                        <p:strVal val="visible"/>
                      </p:to>
                    </p:set>
                    <p:anim calcmode="lin" valueType="num">
                      <p:cBhvr>
                        <p:cTn dur="500" fill="hold"/>
                        <p:tgtEl>
                          <p:spTgt spid="23"/>
                        </p:tgtEl>
                        <p:attrNameLst>
                          <p:attrName>ppt_w</p:attrName>
                        </p:attrNameLst>
                      </p:cBhvr>
                      <p:tavLst>
                        <p:tav tm="0">
                          <p:val>
                            <p:fltVal val="0"/>
                          </p:val>
                        </p:tav>
                        <p:tav tm="100000">
                          <p:val>
                            <p:strVal val="#ppt_w"/>
                          </p:val>
                        </p:tav>
                      </p:tavLst>
                    </p:anim>
                    <p:anim calcmode="lin" valueType="num">
                      <p:cBhvr>
                        <p:cTn dur="500" fill="hold"/>
                        <p:tgtEl>
                          <p:spTgt spid="23"/>
                        </p:tgtEl>
                        <p:attrNameLst>
                          <p:attrName>ppt_h</p:attrName>
                        </p:attrNameLst>
                      </p:cBhvr>
                      <p:tavLst>
                        <p:tav tm="0">
                          <p:val>
                            <p:fltVal val="0"/>
                          </p:val>
                        </p:tav>
                        <p:tav tm="100000">
                          <p:val>
                            <p:strVal val="#ppt_h"/>
                          </p:val>
                        </p:tav>
                      </p:tavLst>
                    </p:anim>
                    <p:animEffect transition="in" filter="fade">
                      <p:cBhvr>
                        <p:cTn dur="500"/>
                        <p:tgtEl>
                          <p:spTgt spid="23"/>
                        </p:tgtEl>
                      </p:cBhvr>
                    </p:animEffect>
                  </p:childTnLst>
                </p:cTn>
              </p:par>
            </p:tnLst>
          </p:tmpl>
        </p:tmplLst>
      </p:bldP>
      <p:bldP spid="24" grpId="0" build="p">
        <p:tmplLst>
          <p:tmpl lvl="1">
            <p:tnLst>
              <p:par>
                <p:cTn presetID="53" presetClass="entr" presetSubtype="16" fill="hold" nodeType="withEffect">
                  <p:stCondLst>
                    <p:cond delay="200"/>
                  </p:stCondLst>
                  <p:childTnLst>
                    <p:set>
                      <p:cBhvr>
                        <p:cTn dur="1" fill="hold">
                          <p:stCondLst>
                            <p:cond delay="0"/>
                          </p:stCondLst>
                        </p:cTn>
                        <p:tgtEl>
                          <p:spTgt spid="24"/>
                        </p:tgtEl>
                        <p:attrNameLst>
                          <p:attrName>style.visibility</p:attrName>
                        </p:attrNameLst>
                      </p:cBhvr>
                      <p:to>
                        <p:strVal val="visible"/>
                      </p:to>
                    </p:set>
                    <p:anim calcmode="lin" valueType="num">
                      <p:cBhvr>
                        <p:cTn dur="500" fill="hold"/>
                        <p:tgtEl>
                          <p:spTgt spid="24"/>
                        </p:tgtEl>
                        <p:attrNameLst>
                          <p:attrName>ppt_w</p:attrName>
                        </p:attrNameLst>
                      </p:cBhvr>
                      <p:tavLst>
                        <p:tav tm="0">
                          <p:val>
                            <p:fltVal val="0"/>
                          </p:val>
                        </p:tav>
                        <p:tav tm="100000">
                          <p:val>
                            <p:strVal val="#ppt_w"/>
                          </p:val>
                        </p:tav>
                      </p:tavLst>
                    </p:anim>
                    <p:anim calcmode="lin" valueType="num">
                      <p:cBhvr>
                        <p:cTn dur="500" fill="hold"/>
                        <p:tgtEl>
                          <p:spTgt spid="24"/>
                        </p:tgtEl>
                        <p:attrNameLst>
                          <p:attrName>ppt_h</p:attrName>
                        </p:attrNameLst>
                      </p:cBhvr>
                      <p:tavLst>
                        <p:tav tm="0">
                          <p:val>
                            <p:fltVal val="0"/>
                          </p:val>
                        </p:tav>
                        <p:tav tm="100000">
                          <p:val>
                            <p:strVal val="#ppt_h"/>
                          </p:val>
                        </p:tav>
                      </p:tavLst>
                    </p:anim>
                    <p:animEffect transition="in" filter="fade">
                      <p:cBhvr>
                        <p:cTn dur="500"/>
                        <p:tgtEl>
                          <p:spTgt spid="24"/>
                        </p:tgtEl>
                      </p:cBhvr>
                    </p:animEffect>
                  </p:childTnLst>
                </p:cTn>
              </p:par>
            </p:tnLst>
          </p:tmpl>
        </p:tmplLst>
      </p:bldP>
      <p:bldP spid="29" grpId="0" animBg="1"/>
      <p:bldP spid="30" grpId="0" build="p">
        <p:tmplLst>
          <p:tmpl lvl="1">
            <p:tnLst>
              <p:par>
                <p:cTn presetID="53" presetClass="entr" presetSubtype="16" fill="hold" nodeType="withEffect">
                  <p:stCondLst>
                    <p:cond delay="200"/>
                  </p:stCondLst>
                  <p:childTnLst>
                    <p:set>
                      <p:cBhvr>
                        <p:cTn dur="1" fill="hold">
                          <p:stCondLst>
                            <p:cond delay="0"/>
                          </p:stCondLst>
                        </p:cTn>
                        <p:tgtEl>
                          <p:spTgt spid="30"/>
                        </p:tgtEl>
                        <p:attrNameLst>
                          <p:attrName>style.visibility</p:attrName>
                        </p:attrNameLst>
                      </p:cBhvr>
                      <p:to>
                        <p:strVal val="visible"/>
                      </p:to>
                    </p:set>
                    <p:anim calcmode="lin" valueType="num">
                      <p:cBhvr>
                        <p:cTn dur="500" fill="hold"/>
                        <p:tgtEl>
                          <p:spTgt spid="30"/>
                        </p:tgtEl>
                        <p:attrNameLst>
                          <p:attrName>ppt_w</p:attrName>
                        </p:attrNameLst>
                      </p:cBhvr>
                      <p:tavLst>
                        <p:tav tm="0">
                          <p:val>
                            <p:fltVal val="0"/>
                          </p:val>
                        </p:tav>
                        <p:tav tm="100000">
                          <p:val>
                            <p:strVal val="#ppt_w"/>
                          </p:val>
                        </p:tav>
                      </p:tavLst>
                    </p:anim>
                    <p:anim calcmode="lin" valueType="num">
                      <p:cBhvr>
                        <p:cTn dur="500" fill="hold"/>
                        <p:tgtEl>
                          <p:spTgt spid="30"/>
                        </p:tgtEl>
                        <p:attrNameLst>
                          <p:attrName>ppt_h</p:attrName>
                        </p:attrNameLst>
                      </p:cBhvr>
                      <p:tavLst>
                        <p:tav tm="0">
                          <p:val>
                            <p:fltVal val="0"/>
                          </p:val>
                        </p:tav>
                        <p:tav tm="100000">
                          <p:val>
                            <p:strVal val="#ppt_h"/>
                          </p:val>
                        </p:tav>
                      </p:tavLst>
                    </p:anim>
                    <p:animEffect transition="in" filter="fade">
                      <p:cBhvr>
                        <p:cTn dur="500"/>
                        <p:tgtEl>
                          <p:spTgt spid="30"/>
                        </p:tgtEl>
                      </p:cBhvr>
                    </p:animEffect>
                  </p:childTnLst>
                </p:cTn>
              </p:par>
            </p:tnLst>
          </p:tmpl>
        </p:tmplLst>
      </p:bldP>
      <p:bldP spid="31" grpId="0" build="p">
        <p:tmplLst>
          <p:tmpl lvl="1">
            <p:tnLst>
              <p:par>
                <p:cTn presetID="53" presetClass="entr" presetSubtype="16" fill="hold" nodeType="withEffect">
                  <p:stCondLst>
                    <p:cond delay="200"/>
                  </p:stCondLst>
                  <p:childTnLst>
                    <p:set>
                      <p:cBhvr>
                        <p:cTn dur="1" fill="hold">
                          <p:stCondLst>
                            <p:cond delay="0"/>
                          </p:stCondLst>
                        </p:cTn>
                        <p:tgtEl>
                          <p:spTgt spid="31"/>
                        </p:tgtEl>
                        <p:attrNameLst>
                          <p:attrName>style.visibility</p:attrName>
                        </p:attrNameLst>
                      </p:cBhvr>
                      <p:to>
                        <p:strVal val="visible"/>
                      </p:to>
                    </p:set>
                    <p:anim calcmode="lin" valueType="num">
                      <p:cBhvr>
                        <p:cTn dur="500" fill="hold"/>
                        <p:tgtEl>
                          <p:spTgt spid="31"/>
                        </p:tgtEl>
                        <p:attrNameLst>
                          <p:attrName>ppt_w</p:attrName>
                        </p:attrNameLst>
                      </p:cBhvr>
                      <p:tavLst>
                        <p:tav tm="0">
                          <p:val>
                            <p:fltVal val="0"/>
                          </p:val>
                        </p:tav>
                        <p:tav tm="100000">
                          <p:val>
                            <p:strVal val="#ppt_w"/>
                          </p:val>
                        </p:tav>
                      </p:tavLst>
                    </p:anim>
                    <p:anim calcmode="lin" valueType="num">
                      <p:cBhvr>
                        <p:cTn dur="500" fill="hold"/>
                        <p:tgtEl>
                          <p:spTgt spid="31"/>
                        </p:tgtEl>
                        <p:attrNameLst>
                          <p:attrName>ppt_h</p:attrName>
                        </p:attrNameLst>
                      </p:cBhvr>
                      <p:tavLst>
                        <p:tav tm="0">
                          <p:val>
                            <p:fltVal val="0"/>
                          </p:val>
                        </p:tav>
                        <p:tav tm="100000">
                          <p:val>
                            <p:strVal val="#ppt_h"/>
                          </p:val>
                        </p:tav>
                      </p:tavLst>
                    </p:anim>
                    <p:animEffect transition="in" filter="fade">
                      <p:cBhvr>
                        <p:cTn dur="500"/>
                        <p:tgtEl>
                          <p:spTgt spid="31"/>
                        </p:tgtEl>
                      </p:cBhvr>
                    </p:animEffect>
                  </p:childTnLst>
                </p:cTn>
              </p:par>
            </p:tnLst>
          </p:tmpl>
        </p:tmplLst>
      </p:bldP>
      <p:bldP spid="32" grpId="0" build="p">
        <p:tmplLst>
          <p:tmpl lvl="1">
            <p:tnLst>
              <p:par>
                <p:cTn presetID="53" presetClass="entr" presetSubtype="16" fill="hold" nodeType="withEffect">
                  <p:stCondLst>
                    <p:cond delay="200"/>
                  </p:stCondLst>
                  <p:childTnLst>
                    <p:set>
                      <p:cBhvr>
                        <p:cTn dur="1" fill="hold">
                          <p:stCondLst>
                            <p:cond delay="0"/>
                          </p:stCondLst>
                        </p:cTn>
                        <p:tgtEl>
                          <p:spTgt spid="32"/>
                        </p:tgtEl>
                        <p:attrNameLst>
                          <p:attrName>style.visibility</p:attrName>
                        </p:attrNameLst>
                      </p:cBhvr>
                      <p:to>
                        <p:strVal val="visible"/>
                      </p:to>
                    </p:set>
                    <p:anim calcmode="lin" valueType="num">
                      <p:cBhvr>
                        <p:cTn dur="500" fill="hold"/>
                        <p:tgtEl>
                          <p:spTgt spid="32"/>
                        </p:tgtEl>
                        <p:attrNameLst>
                          <p:attrName>ppt_w</p:attrName>
                        </p:attrNameLst>
                      </p:cBhvr>
                      <p:tavLst>
                        <p:tav tm="0">
                          <p:val>
                            <p:fltVal val="0"/>
                          </p:val>
                        </p:tav>
                        <p:tav tm="100000">
                          <p:val>
                            <p:strVal val="#ppt_w"/>
                          </p:val>
                        </p:tav>
                      </p:tavLst>
                    </p:anim>
                    <p:anim calcmode="lin" valueType="num">
                      <p:cBhvr>
                        <p:cTn dur="500" fill="hold"/>
                        <p:tgtEl>
                          <p:spTgt spid="32"/>
                        </p:tgtEl>
                        <p:attrNameLst>
                          <p:attrName>ppt_h</p:attrName>
                        </p:attrNameLst>
                      </p:cBhvr>
                      <p:tavLst>
                        <p:tav tm="0">
                          <p:val>
                            <p:fltVal val="0"/>
                          </p:val>
                        </p:tav>
                        <p:tav tm="100000">
                          <p:val>
                            <p:strVal val="#ppt_h"/>
                          </p:val>
                        </p:tav>
                      </p:tavLst>
                    </p:anim>
                    <p:animEffect transition="in" filter="fade">
                      <p:cBhvr>
                        <p:cTn dur="500"/>
                        <p:tgtEl>
                          <p:spTgt spid="32"/>
                        </p:tgtEl>
                      </p:cBhvr>
                    </p:animEffect>
                  </p:childTnLst>
                </p:cTn>
              </p:par>
            </p:tnLst>
          </p:tmpl>
        </p:tmplLst>
      </p:bldP>
      <p:bldP spid="33" grpId="0" animBg="1"/>
      <p:bldP spid="34" grpId="0" build="p">
        <p:tmplLst>
          <p:tmpl lvl="1">
            <p:tnLst>
              <p:par>
                <p:cTn presetID="53" presetClass="entr" presetSubtype="16" fill="hold" nodeType="withEffect">
                  <p:stCondLst>
                    <p:cond delay="200"/>
                  </p:stCondLst>
                  <p:childTnLst>
                    <p:set>
                      <p:cBhvr>
                        <p:cTn dur="1" fill="hold">
                          <p:stCondLst>
                            <p:cond delay="0"/>
                          </p:stCondLst>
                        </p:cTn>
                        <p:tgtEl>
                          <p:spTgt spid="34"/>
                        </p:tgtEl>
                        <p:attrNameLst>
                          <p:attrName>style.visibility</p:attrName>
                        </p:attrNameLst>
                      </p:cBhvr>
                      <p:to>
                        <p:strVal val="visible"/>
                      </p:to>
                    </p:set>
                    <p:anim calcmode="lin" valueType="num">
                      <p:cBhvr>
                        <p:cTn dur="500" fill="hold"/>
                        <p:tgtEl>
                          <p:spTgt spid="34"/>
                        </p:tgtEl>
                        <p:attrNameLst>
                          <p:attrName>ppt_w</p:attrName>
                        </p:attrNameLst>
                      </p:cBhvr>
                      <p:tavLst>
                        <p:tav tm="0">
                          <p:val>
                            <p:fltVal val="0"/>
                          </p:val>
                        </p:tav>
                        <p:tav tm="100000">
                          <p:val>
                            <p:strVal val="#ppt_w"/>
                          </p:val>
                        </p:tav>
                      </p:tavLst>
                    </p:anim>
                    <p:anim calcmode="lin" valueType="num">
                      <p:cBhvr>
                        <p:cTn dur="500" fill="hold"/>
                        <p:tgtEl>
                          <p:spTgt spid="34"/>
                        </p:tgtEl>
                        <p:attrNameLst>
                          <p:attrName>ppt_h</p:attrName>
                        </p:attrNameLst>
                      </p:cBhvr>
                      <p:tavLst>
                        <p:tav tm="0">
                          <p:val>
                            <p:fltVal val="0"/>
                          </p:val>
                        </p:tav>
                        <p:tav tm="100000">
                          <p:val>
                            <p:strVal val="#ppt_h"/>
                          </p:val>
                        </p:tav>
                      </p:tavLst>
                    </p:anim>
                    <p:animEffect transition="in" filter="fade">
                      <p:cBhvr>
                        <p:cTn dur="500"/>
                        <p:tgtEl>
                          <p:spTgt spid="34"/>
                        </p:tgtEl>
                      </p:cBhvr>
                    </p:animEffect>
                  </p:childTnLst>
                </p:cTn>
              </p:par>
            </p:tnLst>
          </p:tmpl>
        </p:tmplLst>
      </p:bldP>
      <p:bldP spid="35" grpId="0" build="p">
        <p:tmplLst>
          <p:tmpl lvl="1">
            <p:tnLst>
              <p:par>
                <p:cTn presetID="53" presetClass="entr" presetSubtype="16" fill="hold" nodeType="withEffect">
                  <p:stCondLst>
                    <p:cond delay="200"/>
                  </p:stCondLst>
                  <p:childTnLst>
                    <p:set>
                      <p:cBhvr>
                        <p:cTn dur="1" fill="hold">
                          <p:stCondLst>
                            <p:cond delay="0"/>
                          </p:stCondLst>
                        </p:cTn>
                        <p:tgtEl>
                          <p:spTgt spid="35"/>
                        </p:tgtEl>
                        <p:attrNameLst>
                          <p:attrName>style.visibility</p:attrName>
                        </p:attrNameLst>
                      </p:cBhvr>
                      <p:to>
                        <p:strVal val="visible"/>
                      </p:to>
                    </p:set>
                    <p:anim calcmode="lin" valueType="num">
                      <p:cBhvr>
                        <p:cTn dur="500" fill="hold"/>
                        <p:tgtEl>
                          <p:spTgt spid="35"/>
                        </p:tgtEl>
                        <p:attrNameLst>
                          <p:attrName>ppt_w</p:attrName>
                        </p:attrNameLst>
                      </p:cBhvr>
                      <p:tavLst>
                        <p:tav tm="0">
                          <p:val>
                            <p:fltVal val="0"/>
                          </p:val>
                        </p:tav>
                        <p:tav tm="100000">
                          <p:val>
                            <p:strVal val="#ppt_w"/>
                          </p:val>
                        </p:tav>
                      </p:tavLst>
                    </p:anim>
                    <p:anim calcmode="lin" valueType="num">
                      <p:cBhvr>
                        <p:cTn dur="500" fill="hold"/>
                        <p:tgtEl>
                          <p:spTgt spid="35"/>
                        </p:tgtEl>
                        <p:attrNameLst>
                          <p:attrName>ppt_h</p:attrName>
                        </p:attrNameLst>
                      </p:cBhvr>
                      <p:tavLst>
                        <p:tav tm="0">
                          <p:val>
                            <p:fltVal val="0"/>
                          </p:val>
                        </p:tav>
                        <p:tav tm="100000">
                          <p:val>
                            <p:strVal val="#ppt_h"/>
                          </p:val>
                        </p:tav>
                      </p:tavLst>
                    </p:anim>
                    <p:animEffect transition="in" filter="fade">
                      <p:cBhvr>
                        <p:cTn dur="500"/>
                        <p:tgtEl>
                          <p:spTgt spid="35"/>
                        </p:tgtEl>
                      </p:cBhvr>
                    </p:animEffect>
                  </p:childTnLst>
                </p:cTn>
              </p:par>
            </p:tnLst>
          </p:tmpl>
        </p:tmplLst>
      </p:bldP>
      <p:bldP spid="36" grpId="0" build="p">
        <p:tmplLst>
          <p:tmpl lvl="1">
            <p:tnLst>
              <p:par>
                <p:cTn presetID="53" presetClass="entr" presetSubtype="16" fill="hold" nodeType="withEffect">
                  <p:stCondLst>
                    <p:cond delay="200"/>
                  </p:stCondLst>
                  <p:childTnLst>
                    <p:set>
                      <p:cBhvr>
                        <p:cTn dur="1" fill="hold">
                          <p:stCondLst>
                            <p:cond delay="0"/>
                          </p:stCondLst>
                        </p:cTn>
                        <p:tgtEl>
                          <p:spTgt spid="36"/>
                        </p:tgtEl>
                        <p:attrNameLst>
                          <p:attrName>style.visibility</p:attrName>
                        </p:attrNameLst>
                      </p:cBhvr>
                      <p:to>
                        <p:strVal val="visible"/>
                      </p:to>
                    </p:set>
                    <p:anim calcmode="lin" valueType="num">
                      <p:cBhvr>
                        <p:cTn dur="500" fill="hold"/>
                        <p:tgtEl>
                          <p:spTgt spid="36"/>
                        </p:tgtEl>
                        <p:attrNameLst>
                          <p:attrName>ppt_w</p:attrName>
                        </p:attrNameLst>
                      </p:cBhvr>
                      <p:tavLst>
                        <p:tav tm="0">
                          <p:val>
                            <p:fltVal val="0"/>
                          </p:val>
                        </p:tav>
                        <p:tav tm="100000">
                          <p:val>
                            <p:strVal val="#ppt_w"/>
                          </p:val>
                        </p:tav>
                      </p:tavLst>
                    </p:anim>
                    <p:anim calcmode="lin" valueType="num">
                      <p:cBhvr>
                        <p:cTn dur="500" fill="hold"/>
                        <p:tgtEl>
                          <p:spTgt spid="36"/>
                        </p:tgtEl>
                        <p:attrNameLst>
                          <p:attrName>ppt_h</p:attrName>
                        </p:attrNameLst>
                      </p:cBhvr>
                      <p:tavLst>
                        <p:tav tm="0">
                          <p:val>
                            <p:fltVal val="0"/>
                          </p:val>
                        </p:tav>
                        <p:tav tm="100000">
                          <p:val>
                            <p:strVal val="#ppt_h"/>
                          </p:val>
                        </p:tav>
                      </p:tavLst>
                    </p:anim>
                    <p:animEffect transition="in" filter="fade">
                      <p:cBhvr>
                        <p:cTn dur="500"/>
                        <p:tgtEl>
                          <p:spTgt spid="36"/>
                        </p:tgtEl>
                      </p:cBhvr>
                    </p:animEffect>
                  </p:childTnLst>
                </p:cTn>
              </p:par>
            </p:tnLst>
          </p:tmpl>
        </p:tmplLst>
      </p:bldP>
      <p:bldP spid="37" grpId="0" animBg="1"/>
      <p:bldP spid="38" grpId="0" build="p">
        <p:tmplLst>
          <p:tmpl lvl="1">
            <p:tnLst>
              <p:par>
                <p:cTn presetID="53" presetClass="entr" presetSubtype="16" fill="hold" nodeType="withEffect">
                  <p:stCondLst>
                    <p:cond delay="200"/>
                  </p:stCondLst>
                  <p:childTnLst>
                    <p:set>
                      <p:cBhvr>
                        <p:cTn dur="1" fill="hold">
                          <p:stCondLst>
                            <p:cond delay="0"/>
                          </p:stCondLst>
                        </p:cTn>
                        <p:tgtEl>
                          <p:spTgt spid="38"/>
                        </p:tgtEl>
                        <p:attrNameLst>
                          <p:attrName>style.visibility</p:attrName>
                        </p:attrNameLst>
                      </p:cBhvr>
                      <p:to>
                        <p:strVal val="visible"/>
                      </p:to>
                    </p:set>
                    <p:anim calcmode="lin" valueType="num">
                      <p:cBhvr>
                        <p:cTn dur="500" fill="hold"/>
                        <p:tgtEl>
                          <p:spTgt spid="38"/>
                        </p:tgtEl>
                        <p:attrNameLst>
                          <p:attrName>ppt_w</p:attrName>
                        </p:attrNameLst>
                      </p:cBhvr>
                      <p:tavLst>
                        <p:tav tm="0">
                          <p:val>
                            <p:fltVal val="0"/>
                          </p:val>
                        </p:tav>
                        <p:tav tm="100000">
                          <p:val>
                            <p:strVal val="#ppt_w"/>
                          </p:val>
                        </p:tav>
                      </p:tavLst>
                    </p:anim>
                    <p:anim calcmode="lin" valueType="num">
                      <p:cBhvr>
                        <p:cTn dur="500" fill="hold"/>
                        <p:tgtEl>
                          <p:spTgt spid="38"/>
                        </p:tgtEl>
                        <p:attrNameLst>
                          <p:attrName>ppt_h</p:attrName>
                        </p:attrNameLst>
                      </p:cBhvr>
                      <p:tavLst>
                        <p:tav tm="0">
                          <p:val>
                            <p:fltVal val="0"/>
                          </p:val>
                        </p:tav>
                        <p:tav tm="100000">
                          <p:val>
                            <p:strVal val="#ppt_h"/>
                          </p:val>
                        </p:tav>
                      </p:tavLst>
                    </p:anim>
                    <p:animEffect transition="in" filter="fade">
                      <p:cBhvr>
                        <p:cTn dur="500"/>
                        <p:tgtEl>
                          <p:spTgt spid="38"/>
                        </p:tgtEl>
                      </p:cBhvr>
                    </p:animEffect>
                  </p:childTnLst>
                </p:cTn>
              </p:par>
            </p:tnLst>
          </p:tmpl>
        </p:tmplLst>
      </p:bldP>
      <p:bldP spid="39" grpId="0" build="p">
        <p:tmplLst>
          <p:tmpl lvl="1">
            <p:tnLst>
              <p:par>
                <p:cTn presetID="53" presetClass="entr" presetSubtype="16" fill="hold" nodeType="withEffect">
                  <p:stCondLst>
                    <p:cond delay="200"/>
                  </p:stCondLst>
                  <p:childTnLst>
                    <p:set>
                      <p:cBhvr>
                        <p:cTn dur="1" fill="hold">
                          <p:stCondLst>
                            <p:cond delay="0"/>
                          </p:stCondLst>
                        </p:cTn>
                        <p:tgtEl>
                          <p:spTgt spid="39"/>
                        </p:tgtEl>
                        <p:attrNameLst>
                          <p:attrName>style.visibility</p:attrName>
                        </p:attrNameLst>
                      </p:cBhvr>
                      <p:to>
                        <p:strVal val="visible"/>
                      </p:to>
                    </p:set>
                    <p:anim calcmode="lin" valueType="num">
                      <p:cBhvr>
                        <p:cTn dur="500" fill="hold"/>
                        <p:tgtEl>
                          <p:spTgt spid="39"/>
                        </p:tgtEl>
                        <p:attrNameLst>
                          <p:attrName>ppt_w</p:attrName>
                        </p:attrNameLst>
                      </p:cBhvr>
                      <p:tavLst>
                        <p:tav tm="0">
                          <p:val>
                            <p:fltVal val="0"/>
                          </p:val>
                        </p:tav>
                        <p:tav tm="100000">
                          <p:val>
                            <p:strVal val="#ppt_w"/>
                          </p:val>
                        </p:tav>
                      </p:tavLst>
                    </p:anim>
                    <p:anim calcmode="lin" valueType="num">
                      <p:cBhvr>
                        <p:cTn dur="500" fill="hold"/>
                        <p:tgtEl>
                          <p:spTgt spid="39"/>
                        </p:tgtEl>
                        <p:attrNameLst>
                          <p:attrName>ppt_h</p:attrName>
                        </p:attrNameLst>
                      </p:cBhvr>
                      <p:tavLst>
                        <p:tav tm="0">
                          <p:val>
                            <p:fltVal val="0"/>
                          </p:val>
                        </p:tav>
                        <p:tav tm="100000">
                          <p:val>
                            <p:strVal val="#ppt_h"/>
                          </p:val>
                        </p:tav>
                      </p:tavLst>
                    </p:anim>
                    <p:animEffect transition="in" filter="fade">
                      <p:cBhvr>
                        <p:cTn dur="500"/>
                        <p:tgtEl>
                          <p:spTgt spid="39"/>
                        </p:tgtEl>
                      </p:cBhvr>
                    </p:animEffect>
                  </p:childTnLst>
                </p:cTn>
              </p:par>
            </p:tnLst>
          </p:tmpl>
        </p:tmplLst>
      </p:bldP>
      <p:bldP spid="40" grpId="0" build="p">
        <p:tmplLst>
          <p:tmpl lvl="1">
            <p:tnLst>
              <p:par>
                <p:cTn presetID="53" presetClass="entr" presetSubtype="16" fill="hold" nodeType="withEffect">
                  <p:stCondLst>
                    <p:cond delay="200"/>
                  </p:stCondLst>
                  <p:childTnLst>
                    <p:set>
                      <p:cBhvr>
                        <p:cTn dur="1" fill="hold">
                          <p:stCondLst>
                            <p:cond delay="0"/>
                          </p:stCondLst>
                        </p:cTn>
                        <p:tgtEl>
                          <p:spTgt spid="40"/>
                        </p:tgtEl>
                        <p:attrNameLst>
                          <p:attrName>style.visibility</p:attrName>
                        </p:attrNameLst>
                      </p:cBhvr>
                      <p:to>
                        <p:strVal val="visible"/>
                      </p:to>
                    </p:set>
                    <p:anim calcmode="lin" valueType="num">
                      <p:cBhvr>
                        <p:cTn dur="500" fill="hold"/>
                        <p:tgtEl>
                          <p:spTgt spid="40"/>
                        </p:tgtEl>
                        <p:attrNameLst>
                          <p:attrName>ppt_w</p:attrName>
                        </p:attrNameLst>
                      </p:cBhvr>
                      <p:tavLst>
                        <p:tav tm="0">
                          <p:val>
                            <p:fltVal val="0"/>
                          </p:val>
                        </p:tav>
                        <p:tav tm="100000">
                          <p:val>
                            <p:strVal val="#ppt_w"/>
                          </p:val>
                        </p:tav>
                      </p:tavLst>
                    </p:anim>
                    <p:anim calcmode="lin" valueType="num">
                      <p:cBhvr>
                        <p:cTn dur="500" fill="hold"/>
                        <p:tgtEl>
                          <p:spTgt spid="40"/>
                        </p:tgtEl>
                        <p:attrNameLst>
                          <p:attrName>ppt_h</p:attrName>
                        </p:attrNameLst>
                      </p:cBhvr>
                      <p:tavLst>
                        <p:tav tm="0">
                          <p:val>
                            <p:fltVal val="0"/>
                          </p:val>
                        </p:tav>
                        <p:tav tm="100000">
                          <p:val>
                            <p:strVal val="#ppt_h"/>
                          </p:val>
                        </p:tav>
                      </p:tavLst>
                    </p:anim>
                    <p:animEffect transition="in" filter="fade">
                      <p:cBhvr>
                        <p:cTn dur="500"/>
                        <p:tgtEl>
                          <p:spTgt spid="40"/>
                        </p:tgtEl>
                      </p:cBhvr>
                    </p:animEffect>
                  </p:childTnLst>
                </p:cTn>
              </p:par>
            </p:tnLst>
          </p:tmpl>
        </p:tmplLst>
      </p:bldP>
      <p:bldP spid="41" grpId="0" animBg="1"/>
      <p:bldP spid="42" grpId="0" build="p">
        <p:tmplLst>
          <p:tmpl lvl="1">
            <p:tnLst>
              <p:par>
                <p:cTn presetID="53" presetClass="entr" presetSubtype="16" fill="hold" nodeType="withEffect">
                  <p:stCondLst>
                    <p:cond delay="200"/>
                  </p:stCondLst>
                  <p:childTnLst>
                    <p:set>
                      <p:cBhvr>
                        <p:cTn dur="1" fill="hold">
                          <p:stCondLst>
                            <p:cond delay="0"/>
                          </p:stCondLst>
                        </p:cTn>
                        <p:tgtEl>
                          <p:spTgt spid="42"/>
                        </p:tgtEl>
                        <p:attrNameLst>
                          <p:attrName>style.visibility</p:attrName>
                        </p:attrNameLst>
                      </p:cBhvr>
                      <p:to>
                        <p:strVal val="visible"/>
                      </p:to>
                    </p:set>
                    <p:anim calcmode="lin" valueType="num">
                      <p:cBhvr>
                        <p:cTn dur="500" fill="hold"/>
                        <p:tgtEl>
                          <p:spTgt spid="42"/>
                        </p:tgtEl>
                        <p:attrNameLst>
                          <p:attrName>ppt_w</p:attrName>
                        </p:attrNameLst>
                      </p:cBhvr>
                      <p:tavLst>
                        <p:tav tm="0">
                          <p:val>
                            <p:fltVal val="0"/>
                          </p:val>
                        </p:tav>
                        <p:tav tm="100000">
                          <p:val>
                            <p:strVal val="#ppt_w"/>
                          </p:val>
                        </p:tav>
                      </p:tavLst>
                    </p:anim>
                    <p:anim calcmode="lin" valueType="num">
                      <p:cBhvr>
                        <p:cTn dur="500" fill="hold"/>
                        <p:tgtEl>
                          <p:spTgt spid="42"/>
                        </p:tgtEl>
                        <p:attrNameLst>
                          <p:attrName>ppt_h</p:attrName>
                        </p:attrNameLst>
                      </p:cBhvr>
                      <p:tavLst>
                        <p:tav tm="0">
                          <p:val>
                            <p:fltVal val="0"/>
                          </p:val>
                        </p:tav>
                        <p:tav tm="100000">
                          <p:val>
                            <p:strVal val="#ppt_h"/>
                          </p:val>
                        </p:tav>
                      </p:tavLst>
                    </p:anim>
                    <p:animEffect transition="in" filter="fade">
                      <p:cBhvr>
                        <p:cTn dur="500"/>
                        <p:tgtEl>
                          <p:spTgt spid="42"/>
                        </p:tgtEl>
                      </p:cBhvr>
                    </p:animEffect>
                  </p:childTnLst>
                </p:cTn>
              </p:par>
            </p:tnLst>
          </p:tmpl>
        </p:tmplLst>
      </p:bldP>
      <p:bldP spid="43" grpId="0" build="p">
        <p:tmplLst>
          <p:tmpl lvl="1">
            <p:tnLst>
              <p:par>
                <p:cTn presetID="53" presetClass="entr" presetSubtype="16" fill="hold" nodeType="withEffect">
                  <p:stCondLst>
                    <p:cond delay="200"/>
                  </p:stCondLst>
                  <p:childTnLst>
                    <p:set>
                      <p:cBhvr>
                        <p:cTn dur="1" fill="hold">
                          <p:stCondLst>
                            <p:cond delay="0"/>
                          </p:stCondLst>
                        </p:cTn>
                        <p:tgtEl>
                          <p:spTgt spid="43"/>
                        </p:tgtEl>
                        <p:attrNameLst>
                          <p:attrName>style.visibility</p:attrName>
                        </p:attrNameLst>
                      </p:cBhvr>
                      <p:to>
                        <p:strVal val="visible"/>
                      </p:to>
                    </p:set>
                    <p:anim calcmode="lin" valueType="num">
                      <p:cBhvr>
                        <p:cTn dur="500" fill="hold"/>
                        <p:tgtEl>
                          <p:spTgt spid="43"/>
                        </p:tgtEl>
                        <p:attrNameLst>
                          <p:attrName>ppt_w</p:attrName>
                        </p:attrNameLst>
                      </p:cBhvr>
                      <p:tavLst>
                        <p:tav tm="0">
                          <p:val>
                            <p:fltVal val="0"/>
                          </p:val>
                        </p:tav>
                        <p:tav tm="100000">
                          <p:val>
                            <p:strVal val="#ppt_w"/>
                          </p:val>
                        </p:tav>
                      </p:tavLst>
                    </p:anim>
                    <p:anim calcmode="lin" valueType="num">
                      <p:cBhvr>
                        <p:cTn dur="500" fill="hold"/>
                        <p:tgtEl>
                          <p:spTgt spid="43"/>
                        </p:tgtEl>
                        <p:attrNameLst>
                          <p:attrName>ppt_h</p:attrName>
                        </p:attrNameLst>
                      </p:cBhvr>
                      <p:tavLst>
                        <p:tav tm="0">
                          <p:val>
                            <p:fltVal val="0"/>
                          </p:val>
                        </p:tav>
                        <p:tav tm="100000">
                          <p:val>
                            <p:strVal val="#ppt_h"/>
                          </p:val>
                        </p:tav>
                      </p:tavLst>
                    </p:anim>
                    <p:animEffect transition="in" filter="fade">
                      <p:cBhvr>
                        <p:cTn dur="500"/>
                        <p:tgtEl>
                          <p:spTgt spid="43"/>
                        </p:tgtEl>
                      </p:cBhvr>
                    </p:animEffect>
                  </p:childTnLst>
                </p:cTn>
              </p:par>
            </p:tnLst>
          </p:tmpl>
        </p:tmplLst>
      </p:bldP>
      <p:bldP spid="44" grpId="0" build="p">
        <p:tmplLst>
          <p:tmpl lvl="1">
            <p:tnLst>
              <p:par>
                <p:cTn presetID="53" presetClass="entr" presetSubtype="16" fill="hold" nodeType="withEffect">
                  <p:stCondLst>
                    <p:cond delay="200"/>
                  </p:stCondLst>
                  <p:childTnLst>
                    <p:set>
                      <p:cBhvr>
                        <p:cTn dur="1" fill="hold">
                          <p:stCondLst>
                            <p:cond delay="0"/>
                          </p:stCondLst>
                        </p:cTn>
                        <p:tgtEl>
                          <p:spTgt spid="44"/>
                        </p:tgtEl>
                        <p:attrNameLst>
                          <p:attrName>style.visibility</p:attrName>
                        </p:attrNameLst>
                      </p:cBhvr>
                      <p:to>
                        <p:strVal val="visible"/>
                      </p:to>
                    </p:set>
                    <p:anim calcmode="lin" valueType="num">
                      <p:cBhvr>
                        <p:cTn dur="500" fill="hold"/>
                        <p:tgtEl>
                          <p:spTgt spid="44"/>
                        </p:tgtEl>
                        <p:attrNameLst>
                          <p:attrName>ppt_w</p:attrName>
                        </p:attrNameLst>
                      </p:cBhvr>
                      <p:tavLst>
                        <p:tav tm="0">
                          <p:val>
                            <p:fltVal val="0"/>
                          </p:val>
                        </p:tav>
                        <p:tav tm="100000">
                          <p:val>
                            <p:strVal val="#ppt_w"/>
                          </p:val>
                        </p:tav>
                      </p:tavLst>
                    </p:anim>
                    <p:anim calcmode="lin" valueType="num">
                      <p:cBhvr>
                        <p:cTn dur="500" fill="hold"/>
                        <p:tgtEl>
                          <p:spTgt spid="44"/>
                        </p:tgtEl>
                        <p:attrNameLst>
                          <p:attrName>ppt_h</p:attrName>
                        </p:attrNameLst>
                      </p:cBhvr>
                      <p:tavLst>
                        <p:tav tm="0">
                          <p:val>
                            <p:fltVal val="0"/>
                          </p:val>
                        </p:tav>
                        <p:tav tm="100000">
                          <p:val>
                            <p:strVal val="#ppt_h"/>
                          </p:val>
                        </p:tav>
                      </p:tavLst>
                    </p:anim>
                    <p:animEffect transition="in" filter="fade">
                      <p:cBhvr>
                        <p:cTn dur="500"/>
                        <p:tgtEl>
                          <p:spTgt spid="44"/>
                        </p:tgtEl>
                      </p:cBhvr>
                    </p:animEffect>
                  </p:childTnLst>
                </p:cTn>
              </p:par>
            </p:tnLst>
          </p:tmpl>
        </p:tmplLst>
      </p:bldP>
      <p:bldP spid="45" grpId="0" animBg="1"/>
      <p:bldP spid="46" grpId="0" build="p">
        <p:tmplLst>
          <p:tmpl lvl="1">
            <p:tnLst>
              <p:par>
                <p:cTn presetID="53" presetClass="entr" presetSubtype="16" fill="hold" nodeType="withEffect">
                  <p:stCondLst>
                    <p:cond delay="200"/>
                  </p:stCondLst>
                  <p:childTnLst>
                    <p:set>
                      <p:cBhvr>
                        <p:cTn dur="1" fill="hold">
                          <p:stCondLst>
                            <p:cond delay="0"/>
                          </p:stCondLst>
                        </p:cTn>
                        <p:tgtEl>
                          <p:spTgt spid="46"/>
                        </p:tgtEl>
                        <p:attrNameLst>
                          <p:attrName>style.visibility</p:attrName>
                        </p:attrNameLst>
                      </p:cBhvr>
                      <p:to>
                        <p:strVal val="visible"/>
                      </p:to>
                    </p:set>
                    <p:anim calcmode="lin" valueType="num">
                      <p:cBhvr>
                        <p:cTn dur="500" fill="hold"/>
                        <p:tgtEl>
                          <p:spTgt spid="46"/>
                        </p:tgtEl>
                        <p:attrNameLst>
                          <p:attrName>ppt_w</p:attrName>
                        </p:attrNameLst>
                      </p:cBhvr>
                      <p:tavLst>
                        <p:tav tm="0">
                          <p:val>
                            <p:fltVal val="0"/>
                          </p:val>
                        </p:tav>
                        <p:tav tm="100000">
                          <p:val>
                            <p:strVal val="#ppt_w"/>
                          </p:val>
                        </p:tav>
                      </p:tavLst>
                    </p:anim>
                    <p:anim calcmode="lin" valueType="num">
                      <p:cBhvr>
                        <p:cTn dur="500" fill="hold"/>
                        <p:tgtEl>
                          <p:spTgt spid="46"/>
                        </p:tgtEl>
                        <p:attrNameLst>
                          <p:attrName>ppt_h</p:attrName>
                        </p:attrNameLst>
                      </p:cBhvr>
                      <p:tavLst>
                        <p:tav tm="0">
                          <p:val>
                            <p:fltVal val="0"/>
                          </p:val>
                        </p:tav>
                        <p:tav tm="100000">
                          <p:val>
                            <p:strVal val="#ppt_h"/>
                          </p:val>
                        </p:tav>
                      </p:tavLst>
                    </p:anim>
                    <p:animEffect transition="in" filter="fade">
                      <p:cBhvr>
                        <p:cTn dur="500"/>
                        <p:tgtEl>
                          <p:spTgt spid="46"/>
                        </p:tgtEl>
                      </p:cBhvr>
                    </p:animEffect>
                  </p:childTnLst>
                </p:cTn>
              </p:par>
            </p:tnLst>
          </p:tmpl>
        </p:tmplLst>
      </p:bldP>
      <p:bldP spid="47" grpId="0" build="p">
        <p:tmplLst>
          <p:tmpl lvl="1">
            <p:tnLst>
              <p:par>
                <p:cTn presetID="53" presetClass="entr" presetSubtype="16" fill="hold" nodeType="withEffect">
                  <p:stCondLst>
                    <p:cond delay="200"/>
                  </p:stCondLst>
                  <p:childTnLst>
                    <p:set>
                      <p:cBhvr>
                        <p:cTn dur="1" fill="hold">
                          <p:stCondLst>
                            <p:cond delay="0"/>
                          </p:stCondLst>
                        </p:cTn>
                        <p:tgtEl>
                          <p:spTgt spid="47"/>
                        </p:tgtEl>
                        <p:attrNameLst>
                          <p:attrName>style.visibility</p:attrName>
                        </p:attrNameLst>
                      </p:cBhvr>
                      <p:to>
                        <p:strVal val="visible"/>
                      </p:to>
                    </p:set>
                    <p:anim calcmode="lin" valueType="num">
                      <p:cBhvr>
                        <p:cTn dur="500" fill="hold"/>
                        <p:tgtEl>
                          <p:spTgt spid="47"/>
                        </p:tgtEl>
                        <p:attrNameLst>
                          <p:attrName>ppt_w</p:attrName>
                        </p:attrNameLst>
                      </p:cBhvr>
                      <p:tavLst>
                        <p:tav tm="0">
                          <p:val>
                            <p:fltVal val="0"/>
                          </p:val>
                        </p:tav>
                        <p:tav tm="100000">
                          <p:val>
                            <p:strVal val="#ppt_w"/>
                          </p:val>
                        </p:tav>
                      </p:tavLst>
                    </p:anim>
                    <p:anim calcmode="lin" valueType="num">
                      <p:cBhvr>
                        <p:cTn dur="500" fill="hold"/>
                        <p:tgtEl>
                          <p:spTgt spid="47"/>
                        </p:tgtEl>
                        <p:attrNameLst>
                          <p:attrName>ppt_h</p:attrName>
                        </p:attrNameLst>
                      </p:cBhvr>
                      <p:tavLst>
                        <p:tav tm="0">
                          <p:val>
                            <p:fltVal val="0"/>
                          </p:val>
                        </p:tav>
                        <p:tav tm="100000">
                          <p:val>
                            <p:strVal val="#ppt_h"/>
                          </p:val>
                        </p:tav>
                      </p:tavLst>
                    </p:anim>
                    <p:animEffect transition="in" filter="fade">
                      <p:cBhvr>
                        <p:cTn dur="500"/>
                        <p:tgtEl>
                          <p:spTgt spid="47"/>
                        </p:tgtEl>
                      </p:cBhvr>
                    </p:animEffect>
                  </p:childTnLst>
                </p:cTn>
              </p:par>
            </p:tnLst>
          </p:tmpl>
        </p:tmplLst>
      </p:bldP>
      <p:bldP spid="48" grpId="0" build="p">
        <p:tmplLst>
          <p:tmpl lvl="1">
            <p:tnLst>
              <p:par>
                <p:cTn presetID="53" presetClass="entr" presetSubtype="16" fill="hold" nodeType="withEffect">
                  <p:stCondLst>
                    <p:cond delay="200"/>
                  </p:stCondLst>
                  <p:childTnLst>
                    <p:set>
                      <p:cBhvr>
                        <p:cTn dur="1" fill="hold">
                          <p:stCondLst>
                            <p:cond delay="0"/>
                          </p:stCondLst>
                        </p:cTn>
                        <p:tgtEl>
                          <p:spTgt spid="48"/>
                        </p:tgtEl>
                        <p:attrNameLst>
                          <p:attrName>style.visibility</p:attrName>
                        </p:attrNameLst>
                      </p:cBhvr>
                      <p:to>
                        <p:strVal val="visible"/>
                      </p:to>
                    </p:set>
                    <p:anim calcmode="lin" valueType="num">
                      <p:cBhvr>
                        <p:cTn dur="500" fill="hold"/>
                        <p:tgtEl>
                          <p:spTgt spid="48"/>
                        </p:tgtEl>
                        <p:attrNameLst>
                          <p:attrName>ppt_w</p:attrName>
                        </p:attrNameLst>
                      </p:cBhvr>
                      <p:tavLst>
                        <p:tav tm="0">
                          <p:val>
                            <p:fltVal val="0"/>
                          </p:val>
                        </p:tav>
                        <p:tav tm="100000">
                          <p:val>
                            <p:strVal val="#ppt_w"/>
                          </p:val>
                        </p:tav>
                      </p:tavLst>
                    </p:anim>
                    <p:anim calcmode="lin" valueType="num">
                      <p:cBhvr>
                        <p:cTn dur="500" fill="hold"/>
                        <p:tgtEl>
                          <p:spTgt spid="48"/>
                        </p:tgtEl>
                        <p:attrNameLst>
                          <p:attrName>ppt_h</p:attrName>
                        </p:attrNameLst>
                      </p:cBhvr>
                      <p:tavLst>
                        <p:tav tm="0">
                          <p:val>
                            <p:fltVal val="0"/>
                          </p:val>
                        </p:tav>
                        <p:tav tm="100000">
                          <p:val>
                            <p:strVal val="#ppt_h"/>
                          </p:val>
                        </p:tav>
                      </p:tavLst>
                    </p:anim>
                    <p:animEffect transition="in" filter="fade">
                      <p:cBhvr>
                        <p:cTn dur="500"/>
                        <p:tgtEl>
                          <p:spTgt spid="48"/>
                        </p:tgtEl>
                      </p:cBhvr>
                    </p:animEffect>
                  </p:childTnLst>
                </p:cTn>
              </p:par>
            </p:tnLst>
          </p:tmpl>
        </p:tmplLst>
      </p:bldP>
      <p:bldP spid="28" grpId="0" build="p">
        <p:tmplLst>
          <p:tmpl lvl="1">
            <p:tnLst>
              <p:par>
                <p:cTn presetID="42" presetClass="entr" presetSubtype="0" fill="hold" nodeType="with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fade">
                      <p:cBhvr>
                        <p:cTn dur="400"/>
                        <p:tgtEl>
                          <p:spTgt spid="28"/>
                        </p:tgtEl>
                      </p:cBhvr>
                    </p:animEffect>
                    <p:anim calcmode="lin" valueType="num">
                      <p:cBhvr>
                        <p:cTn dur="400" fill="hold"/>
                        <p:tgtEl>
                          <p:spTgt spid="28"/>
                        </p:tgtEl>
                        <p:attrNameLst>
                          <p:attrName>ppt_x</p:attrName>
                        </p:attrNameLst>
                      </p:cBhvr>
                      <p:tavLst>
                        <p:tav tm="0">
                          <p:val>
                            <p:strVal val="#ppt_x"/>
                          </p:val>
                        </p:tav>
                        <p:tav tm="100000">
                          <p:val>
                            <p:strVal val="#ppt_x"/>
                          </p:val>
                        </p:tav>
                      </p:tavLst>
                    </p:anim>
                    <p:anim calcmode="lin" valueType="num">
                      <p:cBhvr>
                        <p:cTn dur="400" fill="hold"/>
                        <p:tgtEl>
                          <p:spTgt spid="28"/>
                        </p:tgtEl>
                        <p:attrNameLst>
                          <p:attrName>ppt_y</p:attrName>
                        </p:attrNameLst>
                      </p:cBhvr>
                      <p:tavLst>
                        <p:tav tm="0">
                          <p:val>
                            <p:strVal val="#ppt_y+.1"/>
                          </p:val>
                        </p:tav>
                        <p:tav tm="100000">
                          <p:val>
                            <p:strVal val="#ppt_y"/>
                          </p:val>
                        </p:tav>
                      </p:tavLst>
                    </p:anim>
                  </p:childTnLst>
                </p:cTn>
              </p:par>
            </p:tnLst>
          </p:tmpl>
        </p:tmplLst>
      </p:bldP>
      <p:bldP spid="49" grpId="0" build="p">
        <p:tmplLst>
          <p:tmpl lvl="1">
            <p:tnLst>
              <p:par>
                <p:cTn presetID="42" presetClass="entr" presetSubtype="0" fill="hold" nodeType="withEffect">
                  <p:stCondLst>
                    <p:cond delay="0"/>
                  </p:stCondLst>
                  <p:childTnLst>
                    <p:set>
                      <p:cBhvr>
                        <p:cTn dur="1" fill="hold">
                          <p:stCondLst>
                            <p:cond delay="0"/>
                          </p:stCondLst>
                        </p:cTn>
                        <p:tgtEl>
                          <p:spTgt spid="49"/>
                        </p:tgtEl>
                        <p:attrNameLst>
                          <p:attrName>style.visibility</p:attrName>
                        </p:attrNameLst>
                      </p:cBhvr>
                      <p:to>
                        <p:strVal val="visible"/>
                      </p:to>
                    </p:set>
                    <p:animEffect transition="in" filter="fade">
                      <p:cBhvr>
                        <p:cTn dur="500"/>
                        <p:tgtEl>
                          <p:spTgt spid="49"/>
                        </p:tgtEl>
                      </p:cBhvr>
                    </p:animEffect>
                    <p:anim calcmode="lin" valueType="num">
                      <p:cBhvr>
                        <p:cTn dur="500" fill="hold"/>
                        <p:tgtEl>
                          <p:spTgt spid="49"/>
                        </p:tgtEl>
                        <p:attrNameLst>
                          <p:attrName>ppt_x</p:attrName>
                        </p:attrNameLst>
                      </p:cBhvr>
                      <p:tavLst>
                        <p:tav tm="0">
                          <p:val>
                            <p:strVal val="#ppt_x"/>
                          </p:val>
                        </p:tav>
                        <p:tav tm="100000">
                          <p:val>
                            <p:strVal val="#ppt_x"/>
                          </p:val>
                        </p:tav>
                      </p:tavLst>
                    </p:anim>
                    <p:anim calcmode="lin" valueType="num">
                      <p:cBhvr>
                        <p:cTn dur="500" fill="hold"/>
                        <p:tgtEl>
                          <p:spTgt spid="49"/>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1_Title with dot Line">
    <p:spTree>
      <p:nvGrpSpPr>
        <p:cNvPr id="1" name=""/>
        <p:cNvGrpSpPr/>
        <p:nvPr/>
      </p:nvGrpSpPr>
      <p:grpSpPr>
        <a:xfrm>
          <a:off x="0" y="0"/>
          <a:ext cx="0" cy="0"/>
          <a:chOff x="0" y="0"/>
          <a:chExt cx="0" cy="0"/>
        </a:xfrm>
      </p:grpSpPr>
      <p:sp>
        <p:nvSpPr>
          <p:cNvPr id="3" name="Text Placeholder 7"/>
          <p:cNvSpPr>
            <a:spLocks noGrp="1"/>
          </p:cNvSpPr>
          <p:nvPr>
            <p:ph type="body" sz="quarter" idx="18" hasCustomPrompt="1"/>
          </p:nvPr>
        </p:nvSpPr>
        <p:spPr>
          <a:xfrm>
            <a:off x="768358" y="732932"/>
            <a:ext cx="10714567" cy="431780"/>
          </a:xfrm>
          <a:prstGeom prst="rect">
            <a:avLst/>
          </a:prstGeom>
        </p:spPr>
        <p:txBody>
          <a:bodyPr vert="horz" lIns="0" tIns="51921" rIns="0" bIns="51921" anchor="ctr">
            <a:noAutofit/>
          </a:bodyPr>
          <a:lstStyle>
            <a:lvl1pPr marL="0" indent="0" algn="ctr">
              <a:lnSpc>
                <a:spcPct val="100000"/>
              </a:lnSpc>
              <a:spcBef>
                <a:spcPts val="0"/>
              </a:spcBef>
              <a:buNone/>
              <a:defRPr sz="4270" b="1" baseline="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s-ES_tradnl" dirty="0" err="1" smtClean="0"/>
              <a:t>Numeric</a:t>
            </a:r>
            <a:r>
              <a:rPr lang="es-ES_tradnl" dirty="0" smtClean="0"/>
              <a:t> </a:t>
            </a:r>
            <a:r>
              <a:rPr lang="es-ES_tradnl" dirty="0" err="1" smtClean="0"/>
              <a:t>List</a:t>
            </a:r>
            <a:r>
              <a:rPr lang="es-ES_tradnl" dirty="0" smtClean="0"/>
              <a:t> </a:t>
            </a:r>
            <a:r>
              <a:rPr lang="es-ES_tradnl" dirty="0" err="1" smtClean="0"/>
              <a:t>Example</a:t>
            </a:r>
            <a:endParaRPr lang="es-ES_tradnl" dirty="0" smtClean="0"/>
          </a:p>
        </p:txBody>
      </p:sp>
      <p:sp>
        <p:nvSpPr>
          <p:cNvPr id="4" name="Text Placeholder 7"/>
          <p:cNvSpPr>
            <a:spLocks noGrp="1"/>
          </p:cNvSpPr>
          <p:nvPr>
            <p:ph type="body" sz="quarter" idx="19" hasCustomPrompt="1"/>
          </p:nvPr>
        </p:nvSpPr>
        <p:spPr>
          <a:xfrm>
            <a:off x="768357" y="1336191"/>
            <a:ext cx="10714567" cy="228451"/>
          </a:xfrm>
          <a:prstGeom prst="rect">
            <a:avLst/>
          </a:prstGeom>
        </p:spPr>
        <p:txBody>
          <a:bodyPr vert="horz" lIns="0" tIns="51921" rIns="0" bIns="51921" anchor="ctr">
            <a:noAutofit/>
          </a:bodyPr>
          <a:lstStyle>
            <a:lvl1pPr marL="0" marR="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sz="1200" b="0" i="1">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
        <p:nvSpPr>
          <p:cNvPr id="5" name="Line 2"/>
          <p:cNvSpPr>
            <a:spLocks noChangeShapeType="1"/>
          </p:cNvSpPr>
          <p:nvPr userDrawn="1"/>
        </p:nvSpPr>
        <p:spPr bwMode="auto">
          <a:xfrm>
            <a:off x="1377591" y="1313896"/>
            <a:ext cx="9405075" cy="0"/>
          </a:xfrm>
          <a:prstGeom prst="line">
            <a:avLst/>
          </a:prstGeom>
          <a:noFill/>
          <a:ln w="25400" cap="flat" cmpd="sng">
            <a:solidFill>
              <a:srgbClr val="DCDEE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2800">
              <a:effectLst>
                <a:outerShdw blurRad="38100" dist="38100" dir="2700000" algn="tl">
                  <a:srgbClr val="DDDDDD"/>
                </a:outerShdw>
              </a:effectLst>
              <a:latin typeface="Gill Sans" charset="0"/>
              <a:cs typeface="Gill Sans" charset="0"/>
              <a:sym typeface="Gill Sans" charset="0"/>
            </a:endParaRPr>
          </a:p>
        </p:txBody>
      </p:sp>
    </p:spTree>
    <p:extLst>
      <p:ext uri="{BB962C8B-B14F-4D97-AF65-F5344CB8AC3E}">
        <p14:creationId xmlns:p14="http://schemas.microsoft.com/office/powerpoint/2010/main" val="31177027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400"/>
                                        <p:tgtEl>
                                          <p:spTgt spid="3">
                                            <p:txEl>
                                              <p:pRg st="0" end="0"/>
                                            </p:txEl>
                                          </p:spTgt>
                                        </p:tgtEl>
                                      </p:cBhvr>
                                    </p:animEffect>
                                    <p:anim calcmode="lin" valueType="num">
                                      <p:cBhvr>
                                        <p:cTn id="8" dur="4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par>
                          <p:cTn id="15" fill="hold">
                            <p:stCondLst>
                              <p:cond delay="700"/>
                            </p:stCondLst>
                            <p:childTnLst>
                              <p:par>
                                <p:cTn id="16" presetID="53" presetClass="entr" presetSubtype="16"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p:cTn id="18" dur="500" fill="hold"/>
                                        <p:tgtEl>
                                          <p:spTgt spid="5"/>
                                        </p:tgtEl>
                                        <p:attrNameLst>
                                          <p:attrName>ppt_w</p:attrName>
                                        </p:attrNameLst>
                                      </p:cBhvr>
                                      <p:tavLst>
                                        <p:tav tm="0">
                                          <p:val>
                                            <p:fltVal val="0"/>
                                          </p:val>
                                        </p:tav>
                                        <p:tav tm="100000">
                                          <p:val>
                                            <p:strVal val="#ppt_w"/>
                                          </p:val>
                                        </p:tav>
                                      </p:tavLst>
                                    </p:anim>
                                    <p:anim calcmode="lin" valueType="num">
                                      <p:cBhvr>
                                        <p:cTn id="19" dur="500" fill="hold"/>
                                        <p:tgtEl>
                                          <p:spTgt spid="5"/>
                                        </p:tgtEl>
                                        <p:attrNameLst>
                                          <p:attrName>ppt_h</p:attrName>
                                        </p:attrNameLst>
                                      </p:cBhvr>
                                      <p:tavLst>
                                        <p:tav tm="0">
                                          <p:val>
                                            <p:fltVal val="0"/>
                                          </p:val>
                                        </p:tav>
                                        <p:tav tm="100000">
                                          <p:val>
                                            <p:strVal val="#ppt_h"/>
                                          </p:val>
                                        </p:tav>
                                      </p:tavLst>
                                    </p:anim>
                                    <p:animEffect transition="in" filter="fade">
                                      <p:cBhvr>
                                        <p:cTn id="2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42" presetClass="entr" presetSubtype="0" fill="hold" nodeType="withEffect">
                  <p:stCondLst>
                    <p:cond delay="200"/>
                  </p:stCondLst>
                  <p:childTnLst>
                    <p:set>
                      <p:cBhvr>
                        <p:cTn dur="1" fill="hold">
                          <p:stCondLst>
                            <p:cond delay="0"/>
                          </p:stCondLst>
                        </p:cTn>
                        <p:tgtEl>
                          <p:spTgt spid="3"/>
                        </p:tgtEl>
                        <p:attrNameLst>
                          <p:attrName>style.visibility</p:attrName>
                        </p:attrNameLst>
                      </p:cBhvr>
                      <p:to>
                        <p:strVal val="visible"/>
                      </p:to>
                    </p:set>
                    <p:animEffect transition="in" filter="fade">
                      <p:cBhvr>
                        <p:cTn dur="400"/>
                        <p:tgtEl>
                          <p:spTgt spid="3"/>
                        </p:tgtEl>
                      </p:cBhvr>
                    </p:animEffect>
                    <p:anim calcmode="lin" valueType="num">
                      <p:cBhvr>
                        <p:cTn dur="400" fill="hold"/>
                        <p:tgtEl>
                          <p:spTgt spid="3"/>
                        </p:tgtEl>
                        <p:attrNameLst>
                          <p:attrName>ppt_x</p:attrName>
                        </p:attrNameLst>
                      </p:cBhvr>
                      <p:tavLst>
                        <p:tav tm="0">
                          <p:val>
                            <p:strVal val="#ppt_x"/>
                          </p:val>
                        </p:tav>
                        <p:tav tm="100000">
                          <p:val>
                            <p:strVal val="#ppt_x"/>
                          </p:val>
                        </p:tav>
                      </p:tavLst>
                    </p:anim>
                    <p:anim calcmode="lin" valueType="num">
                      <p:cBhvr>
                        <p:cTn dur="400" fill="hold"/>
                        <p:tgtEl>
                          <p:spTgt spid="3"/>
                        </p:tgtEl>
                        <p:attrNameLst>
                          <p:attrName>ppt_y</p:attrName>
                        </p:attrNameLst>
                      </p:cBhvr>
                      <p:tavLst>
                        <p:tav tm="0">
                          <p:val>
                            <p:strVal val="#ppt_y+.1"/>
                          </p:val>
                        </p:tav>
                        <p:tav tm="100000">
                          <p:val>
                            <p:strVal val="#ppt_y"/>
                          </p:val>
                        </p:tav>
                      </p:tavLst>
                    </p:anim>
                  </p:childTnLst>
                </p:cTn>
              </p:par>
            </p:tnLst>
          </p:tmpl>
        </p:tmplLst>
      </p:bldP>
      <p:bldP spid="4" grpId="0" build="p">
        <p:tmplLst>
          <p:tmpl lvl="1">
            <p:tnLst>
              <p:par>
                <p:cTn presetID="42" presetClass="entr" presetSubtype="0" fill="hold" nodeType="withEffect">
                  <p:stCondLst>
                    <p:cond delay="200"/>
                  </p:stCondLst>
                  <p:childTnLst>
                    <p:set>
                      <p:cBhvr>
                        <p:cTn dur="1" fill="hold">
                          <p:stCondLst>
                            <p:cond delay="0"/>
                          </p:stCondLst>
                        </p:cTn>
                        <p:tgtEl>
                          <p:spTgt spid="4"/>
                        </p:tgtEl>
                        <p:attrNameLst>
                          <p:attrName>style.visibility</p:attrName>
                        </p:attrNameLst>
                      </p:cBhvr>
                      <p:to>
                        <p:strVal val="visible"/>
                      </p:to>
                    </p:set>
                    <p:animEffect transition="in" filter="fade">
                      <p:cBhvr>
                        <p:cTn dur="500"/>
                        <p:tgtEl>
                          <p:spTgt spid="4"/>
                        </p:tgtEl>
                      </p:cBhvr>
                    </p:animEffect>
                    <p:anim calcmode="lin" valueType="num">
                      <p:cBhvr>
                        <p:cTn dur="500" fill="hold"/>
                        <p:tgtEl>
                          <p:spTgt spid="4"/>
                        </p:tgtEl>
                        <p:attrNameLst>
                          <p:attrName>ppt_x</p:attrName>
                        </p:attrNameLst>
                      </p:cBhvr>
                      <p:tavLst>
                        <p:tav tm="0">
                          <p:val>
                            <p:strVal val="#ppt_x"/>
                          </p:val>
                        </p:tav>
                        <p:tav tm="100000">
                          <p:val>
                            <p:strVal val="#ppt_x"/>
                          </p:val>
                        </p:tav>
                      </p:tavLst>
                    </p:anim>
                    <p:anim calcmode="lin" valueType="num">
                      <p:cBhvr>
                        <p:cTn dur="500" fill="hold"/>
                        <p:tgtEl>
                          <p:spTgt spid="4"/>
                        </p:tgtEl>
                        <p:attrNameLst>
                          <p:attrName>ppt_y</p:attrName>
                        </p:attrNameLst>
                      </p:cBhvr>
                      <p:tavLst>
                        <p:tav tm="0">
                          <p:val>
                            <p:strVal val="#ppt_y+.1"/>
                          </p:val>
                        </p:tav>
                        <p:tav tm="100000">
                          <p:val>
                            <p:strVal val="#ppt_y"/>
                          </p:val>
                        </p:tav>
                      </p:tavLst>
                    </p:anim>
                  </p:childTnLst>
                </p:cTn>
              </p:par>
            </p:tnLst>
          </p:tmpl>
        </p:tmplLst>
      </p:bldP>
      <p:bldP spid="5" grpId="0" animBg="1"/>
    </p:bld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1_PORTFOLIO - MEDIA">
    <p:spTree>
      <p:nvGrpSpPr>
        <p:cNvPr id="1" name=""/>
        <p:cNvGrpSpPr/>
        <p:nvPr/>
      </p:nvGrpSpPr>
      <p:grpSpPr>
        <a:xfrm>
          <a:off x="0" y="0"/>
          <a:ext cx="0" cy="0"/>
          <a:chOff x="0" y="0"/>
          <a:chExt cx="0" cy="0"/>
        </a:xfrm>
      </p:grpSpPr>
      <p:sp>
        <p:nvSpPr>
          <p:cNvPr id="18" name="Media Placeholder 17"/>
          <p:cNvSpPr>
            <a:spLocks noGrp="1"/>
          </p:cNvSpPr>
          <p:nvPr>
            <p:ph type="media" sz="quarter" idx="10"/>
          </p:nvPr>
        </p:nvSpPr>
        <p:spPr>
          <a:xfrm>
            <a:off x="357808" y="1412231"/>
            <a:ext cx="8249971" cy="4603328"/>
          </a:xfrm>
          <a:prstGeom prst="rect">
            <a:avLst/>
          </a:prstGeom>
        </p:spPr>
        <p:txBody>
          <a:bodyPr/>
          <a:lstStyle>
            <a:lvl1pPr marL="0" indent="0">
              <a:buNone/>
              <a:defRPr/>
            </a:lvl1pPr>
          </a:lstStyle>
          <a:p>
            <a:endParaRPr lang="en-US" dirty="0"/>
          </a:p>
        </p:txBody>
      </p:sp>
    </p:spTree>
    <p:extLst>
      <p:ext uri="{BB962C8B-B14F-4D97-AF65-F5344CB8AC3E}">
        <p14:creationId xmlns:p14="http://schemas.microsoft.com/office/powerpoint/2010/main" val="1753178058"/>
      </p:ext>
    </p:extLst>
  </p:cSld>
  <p:clrMapOvr>
    <a:masterClrMapping/>
  </p:clrMapOvr>
  <p:transition spd="slow">
    <p:push/>
  </p:transition>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1_Break Slide">
    <p:bg>
      <p:bgPr>
        <a:solidFill>
          <a:schemeClr val="accent1">
            <a:lumMod val="50000"/>
          </a:schemeClr>
        </a:solidFill>
        <a:effectLst/>
      </p:bgPr>
    </p:bg>
    <p:spTree>
      <p:nvGrpSpPr>
        <p:cNvPr id="1" name=""/>
        <p:cNvGrpSpPr/>
        <p:nvPr/>
      </p:nvGrpSpPr>
      <p:grpSpPr>
        <a:xfrm>
          <a:off x="0" y="0"/>
          <a:ext cx="0" cy="0"/>
          <a:chOff x="0" y="0"/>
          <a:chExt cx="0" cy="0"/>
        </a:xfrm>
      </p:grpSpPr>
      <p:sp>
        <p:nvSpPr>
          <p:cNvPr id="5" name="Text Placeholder 7"/>
          <p:cNvSpPr>
            <a:spLocks noGrp="1"/>
          </p:cNvSpPr>
          <p:nvPr>
            <p:ph type="body" sz="quarter" idx="18" hasCustomPrompt="1"/>
          </p:nvPr>
        </p:nvSpPr>
        <p:spPr>
          <a:xfrm>
            <a:off x="768357" y="2997602"/>
            <a:ext cx="3525362" cy="431780"/>
          </a:xfrm>
          <a:prstGeom prst="rect">
            <a:avLst/>
          </a:prstGeom>
        </p:spPr>
        <p:txBody>
          <a:bodyPr vert="horz" lIns="0" tIns="51921" rIns="0" bIns="51921" anchor="ctr"/>
          <a:lstStyle>
            <a:lvl1pPr marL="0" indent="0" algn="l">
              <a:lnSpc>
                <a:spcPct val="100000"/>
              </a:lnSpc>
              <a:spcBef>
                <a:spcPts val="0"/>
              </a:spcBef>
              <a:buNone/>
              <a:defRPr sz="2700" b="1" baseline="0">
                <a:solidFill>
                  <a:schemeClr val="bg1"/>
                </a:solidFill>
                <a:latin typeface="Lato"/>
                <a:cs typeface="Lato"/>
              </a:defRPr>
            </a:lvl1pPr>
          </a:lstStyle>
          <a:p>
            <a:pPr lvl="0"/>
            <a:r>
              <a:rPr lang="es-ES_tradnl" dirty="0" smtClean="0"/>
              <a:t>Break </a:t>
            </a:r>
            <a:r>
              <a:rPr lang="es-ES_tradnl" dirty="0" err="1" smtClean="0"/>
              <a:t>Slide</a:t>
            </a:r>
            <a:endParaRPr lang="es-ES_tradnl" dirty="0" smtClean="0"/>
          </a:p>
        </p:txBody>
      </p:sp>
      <p:sp>
        <p:nvSpPr>
          <p:cNvPr id="6" name="Text Placeholder 7"/>
          <p:cNvSpPr>
            <a:spLocks noGrp="1"/>
          </p:cNvSpPr>
          <p:nvPr>
            <p:ph type="body" sz="quarter" idx="19" hasCustomPrompt="1"/>
          </p:nvPr>
        </p:nvSpPr>
        <p:spPr>
          <a:xfrm>
            <a:off x="768357" y="3484891"/>
            <a:ext cx="3525362" cy="228451"/>
          </a:xfrm>
          <a:prstGeom prst="rect">
            <a:avLst/>
          </a:prstGeom>
        </p:spPr>
        <p:txBody>
          <a:bodyPr vert="horz" lIns="0" tIns="51921" rIns="0" bIns="51921" anchor="ctr"/>
          <a:lstStyle>
            <a:lvl1pPr marL="0" indent="0" algn="l">
              <a:lnSpc>
                <a:spcPct val="100000"/>
              </a:lnSpc>
              <a:spcBef>
                <a:spcPts val="0"/>
              </a:spcBef>
              <a:spcAft>
                <a:spcPts val="0"/>
              </a:spcAft>
              <a:buNone/>
              <a:defRPr sz="14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r>
              <a:rPr lang="es-ES_tradnl" dirty="0" smtClean="0"/>
              <a:t> </a:t>
            </a:r>
            <a:r>
              <a:rPr lang="es-ES_tradnl" dirty="0" err="1" smtClean="0"/>
              <a:t>Here</a:t>
            </a:r>
            <a:endParaRPr lang="es-ES_tradnl" dirty="0" smtClean="0"/>
          </a:p>
        </p:txBody>
      </p:sp>
      <p:sp>
        <p:nvSpPr>
          <p:cNvPr id="7" name="Rectangle 6"/>
          <p:cNvSpPr/>
          <p:nvPr userDrawn="1"/>
        </p:nvSpPr>
        <p:spPr>
          <a:xfrm rot="18083416">
            <a:off x="5170525" y="2772831"/>
            <a:ext cx="9119931" cy="1328313"/>
          </a:xfrm>
          <a:custGeom>
            <a:avLst/>
            <a:gdLst>
              <a:gd name="connsiteX0" fmla="*/ 0 w 20143506"/>
              <a:gd name="connsiteY0" fmla="*/ 0 h 2641600"/>
              <a:gd name="connsiteX1" fmla="*/ 20143506 w 20143506"/>
              <a:gd name="connsiteY1" fmla="*/ 0 h 2641600"/>
              <a:gd name="connsiteX2" fmla="*/ 20143506 w 20143506"/>
              <a:gd name="connsiteY2" fmla="*/ 2641600 h 2641600"/>
              <a:gd name="connsiteX3" fmla="*/ 0 w 20143506"/>
              <a:gd name="connsiteY3" fmla="*/ 2641600 h 2641600"/>
              <a:gd name="connsiteX4" fmla="*/ 0 w 20143506"/>
              <a:gd name="connsiteY4" fmla="*/ 0 h 2641600"/>
              <a:gd name="connsiteX0" fmla="*/ 0 w 20143506"/>
              <a:gd name="connsiteY0" fmla="*/ 0 h 2641600"/>
              <a:gd name="connsiteX1" fmla="*/ 20143506 w 20143506"/>
              <a:gd name="connsiteY1" fmla="*/ 0 h 2641600"/>
              <a:gd name="connsiteX2" fmla="*/ 20143506 w 20143506"/>
              <a:gd name="connsiteY2" fmla="*/ 2641600 h 2641600"/>
              <a:gd name="connsiteX3" fmla="*/ 1572528 w 20143506"/>
              <a:gd name="connsiteY3" fmla="*/ 2634250 h 2641600"/>
              <a:gd name="connsiteX4" fmla="*/ 0 w 20143506"/>
              <a:gd name="connsiteY4" fmla="*/ 0 h 2641600"/>
              <a:gd name="connsiteX0" fmla="*/ 0 w 20143506"/>
              <a:gd name="connsiteY0" fmla="*/ 13230 h 2654830"/>
              <a:gd name="connsiteX1" fmla="*/ 16654103 w 20143506"/>
              <a:gd name="connsiteY1" fmla="*/ 0 h 2654830"/>
              <a:gd name="connsiteX2" fmla="*/ 20143506 w 20143506"/>
              <a:gd name="connsiteY2" fmla="*/ 2654830 h 2654830"/>
              <a:gd name="connsiteX3" fmla="*/ 1572528 w 20143506"/>
              <a:gd name="connsiteY3" fmla="*/ 2647480 h 2654830"/>
              <a:gd name="connsiteX4" fmla="*/ 0 w 20143506"/>
              <a:gd name="connsiteY4" fmla="*/ 13230 h 2654830"/>
              <a:gd name="connsiteX0" fmla="*/ 0 w 18239862"/>
              <a:gd name="connsiteY0" fmla="*/ 13230 h 2655933"/>
              <a:gd name="connsiteX1" fmla="*/ 16654103 w 18239862"/>
              <a:gd name="connsiteY1" fmla="*/ 0 h 2655933"/>
              <a:gd name="connsiteX2" fmla="*/ 18239862 w 18239862"/>
              <a:gd name="connsiteY2" fmla="*/ 2655933 h 2655933"/>
              <a:gd name="connsiteX3" fmla="*/ 1572528 w 18239862"/>
              <a:gd name="connsiteY3" fmla="*/ 2647480 h 2655933"/>
              <a:gd name="connsiteX4" fmla="*/ 0 w 18239862"/>
              <a:gd name="connsiteY4" fmla="*/ 13230 h 26559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39862" h="2655933">
                <a:moveTo>
                  <a:pt x="0" y="13230"/>
                </a:moveTo>
                <a:lnTo>
                  <a:pt x="16654103" y="0"/>
                </a:lnTo>
                <a:lnTo>
                  <a:pt x="18239862" y="2655933"/>
                </a:lnTo>
                <a:lnTo>
                  <a:pt x="1572528" y="2647480"/>
                </a:lnTo>
                <a:lnTo>
                  <a:pt x="0" y="13230"/>
                </a:lnTo>
                <a:close/>
              </a:path>
            </a:pathLst>
          </a:cu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45702" tIns="22851" rIns="45702" bIns="22851" rtlCol="0" anchor="ctr"/>
          <a:lstStyle/>
          <a:p>
            <a:pPr algn="ctr"/>
            <a:endParaRPr lang="en-US"/>
          </a:p>
        </p:txBody>
      </p:sp>
      <p:sp>
        <p:nvSpPr>
          <p:cNvPr id="8" name="Rectangle 6"/>
          <p:cNvSpPr/>
          <p:nvPr userDrawn="1"/>
        </p:nvSpPr>
        <p:spPr>
          <a:xfrm rot="18083416">
            <a:off x="6651867" y="3181185"/>
            <a:ext cx="8687569" cy="627677"/>
          </a:xfrm>
          <a:custGeom>
            <a:avLst/>
            <a:gdLst>
              <a:gd name="connsiteX0" fmla="*/ 0 w 20143506"/>
              <a:gd name="connsiteY0" fmla="*/ 0 h 2641600"/>
              <a:gd name="connsiteX1" fmla="*/ 20143506 w 20143506"/>
              <a:gd name="connsiteY1" fmla="*/ 0 h 2641600"/>
              <a:gd name="connsiteX2" fmla="*/ 20143506 w 20143506"/>
              <a:gd name="connsiteY2" fmla="*/ 2641600 h 2641600"/>
              <a:gd name="connsiteX3" fmla="*/ 0 w 20143506"/>
              <a:gd name="connsiteY3" fmla="*/ 2641600 h 2641600"/>
              <a:gd name="connsiteX4" fmla="*/ 0 w 20143506"/>
              <a:gd name="connsiteY4" fmla="*/ 0 h 2641600"/>
              <a:gd name="connsiteX0" fmla="*/ 0 w 20143506"/>
              <a:gd name="connsiteY0" fmla="*/ 0 h 2641600"/>
              <a:gd name="connsiteX1" fmla="*/ 20143506 w 20143506"/>
              <a:gd name="connsiteY1" fmla="*/ 0 h 2641600"/>
              <a:gd name="connsiteX2" fmla="*/ 20143506 w 20143506"/>
              <a:gd name="connsiteY2" fmla="*/ 2641600 h 2641600"/>
              <a:gd name="connsiteX3" fmla="*/ 1572528 w 20143506"/>
              <a:gd name="connsiteY3" fmla="*/ 2634250 h 2641600"/>
              <a:gd name="connsiteX4" fmla="*/ 0 w 20143506"/>
              <a:gd name="connsiteY4" fmla="*/ 0 h 2641600"/>
              <a:gd name="connsiteX0" fmla="*/ 0 w 20143506"/>
              <a:gd name="connsiteY0" fmla="*/ 13230 h 2654830"/>
              <a:gd name="connsiteX1" fmla="*/ 16654103 w 20143506"/>
              <a:gd name="connsiteY1" fmla="*/ 0 h 2654830"/>
              <a:gd name="connsiteX2" fmla="*/ 20143506 w 20143506"/>
              <a:gd name="connsiteY2" fmla="*/ 2654830 h 2654830"/>
              <a:gd name="connsiteX3" fmla="*/ 1572528 w 20143506"/>
              <a:gd name="connsiteY3" fmla="*/ 2647480 h 2654830"/>
              <a:gd name="connsiteX4" fmla="*/ 0 w 20143506"/>
              <a:gd name="connsiteY4" fmla="*/ 13230 h 2654830"/>
              <a:gd name="connsiteX0" fmla="*/ 0 w 18239862"/>
              <a:gd name="connsiteY0" fmla="*/ 13230 h 2655933"/>
              <a:gd name="connsiteX1" fmla="*/ 16654103 w 18239862"/>
              <a:gd name="connsiteY1" fmla="*/ 0 h 2655933"/>
              <a:gd name="connsiteX2" fmla="*/ 18239862 w 18239862"/>
              <a:gd name="connsiteY2" fmla="*/ 2655933 h 2655933"/>
              <a:gd name="connsiteX3" fmla="*/ 1572528 w 18239862"/>
              <a:gd name="connsiteY3" fmla="*/ 2647480 h 2655933"/>
              <a:gd name="connsiteX4" fmla="*/ 0 w 18239862"/>
              <a:gd name="connsiteY4" fmla="*/ 13230 h 2655933"/>
              <a:gd name="connsiteX0" fmla="*/ 0 w 17375137"/>
              <a:gd name="connsiteY0" fmla="*/ 13230 h 2647480"/>
              <a:gd name="connsiteX1" fmla="*/ 16654103 w 17375137"/>
              <a:gd name="connsiteY1" fmla="*/ 0 h 2647480"/>
              <a:gd name="connsiteX2" fmla="*/ 17375137 w 17375137"/>
              <a:gd name="connsiteY2" fmla="*/ 1189979 h 2647480"/>
              <a:gd name="connsiteX3" fmla="*/ 1572528 w 17375137"/>
              <a:gd name="connsiteY3" fmla="*/ 2647480 h 2647480"/>
              <a:gd name="connsiteX4" fmla="*/ 0 w 17375137"/>
              <a:gd name="connsiteY4" fmla="*/ 13230 h 2647480"/>
              <a:gd name="connsiteX0" fmla="*/ 0 w 17375137"/>
              <a:gd name="connsiteY0" fmla="*/ 13230 h 1255027"/>
              <a:gd name="connsiteX1" fmla="*/ 16654103 w 17375137"/>
              <a:gd name="connsiteY1" fmla="*/ 0 h 1255027"/>
              <a:gd name="connsiteX2" fmla="*/ 17375137 w 17375137"/>
              <a:gd name="connsiteY2" fmla="*/ 1189979 h 1255027"/>
              <a:gd name="connsiteX3" fmla="*/ 782405 w 17375137"/>
              <a:gd name="connsiteY3" fmla="*/ 1255027 h 1255027"/>
              <a:gd name="connsiteX4" fmla="*/ 0 w 17375137"/>
              <a:gd name="connsiteY4" fmla="*/ 13230 h 12550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75137" h="1255027">
                <a:moveTo>
                  <a:pt x="0" y="13230"/>
                </a:moveTo>
                <a:lnTo>
                  <a:pt x="16654103" y="0"/>
                </a:lnTo>
                <a:lnTo>
                  <a:pt x="17375137" y="1189979"/>
                </a:lnTo>
                <a:lnTo>
                  <a:pt x="782405" y="1255027"/>
                </a:lnTo>
                <a:lnTo>
                  <a:pt x="0" y="13230"/>
                </a:lnTo>
                <a:close/>
              </a:path>
            </a:pathLst>
          </a:cu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lIns="45702" tIns="22851" rIns="45702" bIns="22851" rtlCol="0" anchor="ctr"/>
          <a:lstStyle/>
          <a:p>
            <a:pPr algn="ctr"/>
            <a:endParaRPr lang="en-US"/>
          </a:p>
        </p:txBody>
      </p:sp>
      <p:sp>
        <p:nvSpPr>
          <p:cNvPr id="9" name="Text Placeholder 2"/>
          <p:cNvSpPr>
            <a:spLocks noGrp="1"/>
          </p:cNvSpPr>
          <p:nvPr>
            <p:ph type="body" sz="quarter" idx="16" hasCustomPrompt="1"/>
          </p:nvPr>
        </p:nvSpPr>
        <p:spPr>
          <a:xfrm>
            <a:off x="768357" y="3755679"/>
            <a:ext cx="6396310" cy="1108422"/>
          </a:xfrm>
          <a:prstGeom prst="rect">
            <a:avLst/>
          </a:prstGeom>
        </p:spPr>
        <p:txBody>
          <a:bodyPr vert="horz" lIns="0" tIns="60926" rIns="0" bIns="60926"/>
          <a:lstStyle>
            <a:lvl1pPr marL="0" indent="0" algn="l">
              <a:lnSpc>
                <a:spcPct val="150000"/>
              </a:lnSpc>
              <a:spcBef>
                <a:spcPts val="0"/>
              </a:spcBef>
              <a:buNone/>
              <a:defRPr sz="1200">
                <a:solidFill>
                  <a:schemeClr val="bg1"/>
                </a:solidFill>
                <a:latin typeface="Lato Regular"/>
                <a:cs typeface="Lato Regular"/>
              </a:defRPr>
            </a:lvl1pPr>
          </a:lstStyle>
          <a:p>
            <a:pPr lvl="0"/>
            <a:r>
              <a:rPr lang="en-US" dirty="0" err="1" smtClean="0"/>
              <a:t>Donec</a:t>
            </a:r>
            <a:r>
              <a:rPr lang="en-US" dirty="0" smtClean="0"/>
              <a:t> </a:t>
            </a:r>
            <a:r>
              <a:rPr lang="en-US" dirty="0" err="1" smtClean="0"/>
              <a:t>vel</a:t>
            </a:r>
            <a:r>
              <a:rPr lang="en-US" dirty="0" smtClean="0"/>
              <a:t> </a:t>
            </a:r>
            <a:r>
              <a:rPr lang="en-US" dirty="0" err="1" smtClean="0"/>
              <a:t>nisl</a:t>
            </a:r>
            <a:r>
              <a:rPr lang="en-US" dirty="0" smtClean="0"/>
              <a:t> </a:t>
            </a:r>
            <a:r>
              <a:rPr lang="en-US" dirty="0" err="1" smtClean="0"/>
              <a:t>nec</a:t>
            </a:r>
            <a:r>
              <a:rPr lang="en-US" dirty="0" smtClean="0"/>
              <a:t> </a:t>
            </a:r>
            <a:r>
              <a:rPr lang="en-US" dirty="0" err="1" smtClean="0"/>
              <a:t>risus</a:t>
            </a:r>
            <a:r>
              <a:rPr lang="en-US" dirty="0" smtClean="0"/>
              <a:t> </a:t>
            </a:r>
            <a:r>
              <a:rPr lang="en-US" dirty="0" err="1" smtClean="0"/>
              <a:t>vulputate</a:t>
            </a:r>
            <a:r>
              <a:rPr lang="en-US" dirty="0" smtClean="0"/>
              <a:t> </a:t>
            </a:r>
            <a:r>
              <a:rPr lang="en-US" dirty="0" err="1" smtClean="0"/>
              <a:t>placerat</a:t>
            </a:r>
            <a:r>
              <a:rPr lang="en-US" dirty="0" smtClean="0"/>
              <a:t> in at ligula. </a:t>
            </a:r>
            <a:r>
              <a:rPr lang="en-US" dirty="0" err="1" smtClean="0"/>
              <a:t>Donec</a:t>
            </a:r>
            <a:r>
              <a:rPr lang="en-US" dirty="0" smtClean="0"/>
              <a:t> </a:t>
            </a:r>
            <a:r>
              <a:rPr lang="en-US" dirty="0" err="1" smtClean="0"/>
              <a:t>auctor</a:t>
            </a:r>
            <a:r>
              <a:rPr lang="en-US" dirty="0" smtClean="0"/>
              <a:t> magna </a:t>
            </a:r>
            <a:r>
              <a:rPr lang="en-US" dirty="0" err="1" smtClean="0"/>
              <a:t>nec</a:t>
            </a:r>
            <a:r>
              <a:rPr lang="en-US" dirty="0" smtClean="0"/>
              <a:t> lacus </a:t>
            </a:r>
            <a:r>
              <a:rPr lang="en-US" dirty="0" err="1" smtClean="0"/>
              <a:t>porttitor</a:t>
            </a:r>
            <a:r>
              <a:rPr lang="en-US" dirty="0" smtClean="0"/>
              <a:t> </a:t>
            </a:r>
            <a:r>
              <a:rPr lang="en-US" dirty="0" err="1" smtClean="0"/>
              <a:t>hendrerit</a:t>
            </a:r>
            <a:r>
              <a:rPr lang="en-US" dirty="0" smtClean="0"/>
              <a:t>. In </a:t>
            </a:r>
            <a:r>
              <a:rPr lang="en-US" dirty="0" err="1" smtClean="0"/>
              <a:t>pulvinar</a:t>
            </a:r>
            <a:r>
              <a:rPr lang="en-US" dirty="0" smtClean="0"/>
              <a:t> quam vitae </a:t>
            </a:r>
            <a:r>
              <a:rPr lang="en-US" dirty="0" err="1" smtClean="0"/>
              <a:t>pellentesque</a:t>
            </a:r>
            <a:r>
              <a:rPr lang="en-US" dirty="0" smtClean="0"/>
              <a:t> </a:t>
            </a:r>
            <a:r>
              <a:rPr lang="en-US" dirty="0" err="1" smtClean="0"/>
              <a:t>aliquam</a:t>
            </a:r>
            <a:r>
              <a:rPr lang="en-US" dirty="0" smtClean="0"/>
              <a:t>. </a:t>
            </a:r>
            <a:r>
              <a:rPr lang="en-US" dirty="0" err="1" smtClean="0"/>
              <a:t>Fusce</a:t>
            </a:r>
            <a:r>
              <a:rPr lang="en-US" dirty="0" smtClean="0"/>
              <a:t> </a:t>
            </a:r>
            <a:r>
              <a:rPr lang="en-US" dirty="0" err="1" smtClean="0"/>
              <a:t>venenatis</a:t>
            </a:r>
            <a:r>
              <a:rPr lang="en-US" dirty="0" smtClean="0"/>
              <a:t> </a:t>
            </a:r>
            <a:r>
              <a:rPr lang="en-US" dirty="0" err="1" smtClean="0"/>
              <a:t>lorem</a:t>
            </a:r>
            <a:r>
              <a:rPr lang="en-US" dirty="0" smtClean="0"/>
              <a:t> </a:t>
            </a:r>
            <a:r>
              <a:rPr lang="en-US" dirty="0" err="1" smtClean="0"/>
              <a:t>faucibus</a:t>
            </a:r>
            <a:r>
              <a:rPr lang="en-US" dirty="0" smtClean="0"/>
              <a:t>, </a:t>
            </a:r>
            <a:r>
              <a:rPr lang="en-US" dirty="0" err="1" smtClean="0"/>
              <a:t>commodo</a:t>
            </a:r>
            <a:r>
              <a:rPr lang="en-US" dirty="0" smtClean="0"/>
              <a:t> magna </a:t>
            </a:r>
            <a:r>
              <a:rPr lang="en-US" dirty="0" err="1" smtClean="0"/>
              <a:t>eget</a:t>
            </a:r>
            <a:r>
              <a:rPr lang="en-US" dirty="0" smtClean="0"/>
              <a:t>, </a:t>
            </a:r>
            <a:r>
              <a:rPr lang="en-US" dirty="0" err="1" smtClean="0"/>
              <a:t>egestas</a:t>
            </a:r>
            <a:r>
              <a:rPr lang="en-US" dirty="0" smtClean="0"/>
              <a:t> </a:t>
            </a:r>
            <a:r>
              <a:rPr lang="en-US" dirty="0" err="1" smtClean="0"/>
              <a:t>orci</a:t>
            </a:r>
            <a:r>
              <a:rPr lang="en-US" dirty="0" smtClean="0"/>
              <a:t>. </a:t>
            </a:r>
            <a:r>
              <a:rPr lang="en-US" dirty="0" err="1" smtClean="0"/>
              <a:t>Nullam</a:t>
            </a:r>
            <a:r>
              <a:rPr lang="en-US" dirty="0" smtClean="0"/>
              <a:t> at </a:t>
            </a:r>
            <a:r>
              <a:rPr lang="en-US" dirty="0" err="1" smtClean="0"/>
              <a:t>risus</a:t>
            </a:r>
            <a:r>
              <a:rPr lang="en-US" dirty="0" smtClean="0"/>
              <a:t> </a:t>
            </a:r>
            <a:r>
              <a:rPr lang="en-US" dirty="0" err="1" smtClean="0"/>
              <a:t>congue</a:t>
            </a:r>
            <a:r>
              <a:rPr lang="en-US" dirty="0" smtClean="0"/>
              <a:t>, </a:t>
            </a:r>
            <a:r>
              <a:rPr lang="en-US" dirty="0" err="1" smtClean="0"/>
              <a:t>hendrerit</a:t>
            </a:r>
            <a:r>
              <a:rPr lang="en-US" dirty="0" smtClean="0"/>
              <a:t>.</a:t>
            </a:r>
            <a:endParaRPr lang="en-US" dirty="0"/>
          </a:p>
        </p:txBody>
      </p:sp>
    </p:spTree>
    <p:extLst>
      <p:ext uri="{BB962C8B-B14F-4D97-AF65-F5344CB8AC3E}">
        <p14:creationId xmlns:p14="http://schemas.microsoft.com/office/powerpoint/2010/main" val="33925933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400"/>
                                        <p:tgtEl>
                                          <p:spTgt spid="5">
                                            <p:txEl>
                                              <p:pRg st="0" end="0"/>
                                            </p:txEl>
                                          </p:spTgt>
                                        </p:tgtEl>
                                      </p:cBhvr>
                                    </p:animEffect>
                                    <p:anim calcmode="lin" valueType="num">
                                      <p:cBhvr>
                                        <p:cTn id="8" dur="4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5">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10" presetClass="entr" presetSubtype="0" fill="hold" grpId="0" nodeType="withEffect">
                                  <p:stCondLst>
                                    <p:cond delay="800"/>
                                  </p:stCondLst>
                                  <p:childTnLst>
                                    <p:set>
                                      <p:cBhvr>
                                        <p:cTn id="16" dur="1" fill="hold">
                                          <p:stCondLst>
                                            <p:cond delay="0"/>
                                          </p:stCondLst>
                                        </p:cTn>
                                        <p:tgtEl>
                                          <p:spTgt spid="9">
                                            <p:txEl>
                                              <p:pRg st="0" end="0"/>
                                            </p:txEl>
                                          </p:spTgt>
                                        </p:tgtEl>
                                        <p:attrNameLst>
                                          <p:attrName>style.visibility</p:attrName>
                                        </p:attrNameLst>
                                      </p:cBhvr>
                                      <p:to>
                                        <p:strVal val="visible"/>
                                      </p:to>
                                    </p:set>
                                    <p:animEffect transition="in" filter="fade">
                                      <p:cBhvr>
                                        <p:cTn id="17"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tmplLst>
          <p:tmpl lvl="1">
            <p:tnLst>
              <p:par>
                <p:cTn presetID="42" presetClass="entr" presetSubtype="0" fill="hold" nodeType="withEffect">
                  <p:stCondLst>
                    <p:cond delay="200"/>
                  </p:stCondLst>
                  <p:childTnLst>
                    <p:set>
                      <p:cBhvr>
                        <p:cTn dur="1" fill="hold">
                          <p:stCondLst>
                            <p:cond delay="0"/>
                          </p:stCondLst>
                        </p:cTn>
                        <p:tgtEl>
                          <p:spTgt spid="5"/>
                        </p:tgtEl>
                        <p:attrNameLst>
                          <p:attrName>style.visibility</p:attrName>
                        </p:attrNameLst>
                      </p:cBhvr>
                      <p:to>
                        <p:strVal val="visible"/>
                      </p:to>
                    </p:set>
                    <p:animEffect transition="in" filter="fade">
                      <p:cBhvr>
                        <p:cTn dur="400"/>
                        <p:tgtEl>
                          <p:spTgt spid="5"/>
                        </p:tgtEl>
                      </p:cBhvr>
                    </p:animEffect>
                    <p:anim calcmode="lin" valueType="num">
                      <p:cBhvr>
                        <p:cTn dur="400" fill="hold"/>
                        <p:tgtEl>
                          <p:spTgt spid="5"/>
                        </p:tgtEl>
                        <p:attrNameLst>
                          <p:attrName>ppt_x</p:attrName>
                        </p:attrNameLst>
                      </p:cBhvr>
                      <p:tavLst>
                        <p:tav tm="0">
                          <p:val>
                            <p:strVal val="#ppt_x"/>
                          </p:val>
                        </p:tav>
                        <p:tav tm="100000">
                          <p:val>
                            <p:strVal val="#ppt_x"/>
                          </p:val>
                        </p:tav>
                      </p:tavLst>
                    </p:anim>
                    <p:anim calcmode="lin" valueType="num">
                      <p:cBhvr>
                        <p:cTn dur="400" fill="hold"/>
                        <p:tgtEl>
                          <p:spTgt spid="5"/>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10" presetClass="entr" presetSubtype="0" fill="hold" nodeType="withEffect">
                  <p:stCondLst>
                    <p:cond delay="8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userDrawn="1">
  <p:cSld name="1_CONTACT Section Break">
    <p:bg>
      <p:bgPr>
        <a:solidFill>
          <a:srgbClr val="92D050"/>
        </a:solidFill>
        <a:effectLst/>
      </p:bgPr>
    </p:bg>
    <p:spTree>
      <p:nvGrpSpPr>
        <p:cNvPr id="1" name=""/>
        <p:cNvGrpSpPr/>
        <p:nvPr/>
      </p:nvGrpSpPr>
      <p:grpSpPr>
        <a:xfrm>
          <a:off x="0" y="0"/>
          <a:ext cx="0" cy="0"/>
          <a:chOff x="0" y="0"/>
          <a:chExt cx="0" cy="0"/>
        </a:xfrm>
      </p:grpSpPr>
      <p:sp>
        <p:nvSpPr>
          <p:cNvPr id="19" name="Text Placeholder 18"/>
          <p:cNvSpPr>
            <a:spLocks noGrp="1"/>
          </p:cNvSpPr>
          <p:nvPr>
            <p:ph type="body" sz="quarter" idx="10" hasCustomPrompt="1"/>
          </p:nvPr>
        </p:nvSpPr>
        <p:spPr>
          <a:xfrm>
            <a:off x="4328683" y="3004602"/>
            <a:ext cx="3519917" cy="914400"/>
          </a:xfrm>
          <a:prstGeom prst="rect">
            <a:avLst/>
          </a:prstGeom>
        </p:spPr>
        <p:txBody>
          <a:bodyPr>
            <a:normAutofit/>
          </a:bodyPr>
          <a:lstStyle>
            <a:lvl1pPr marL="0" indent="0" algn="ctr">
              <a:buNone/>
              <a:defRPr sz="6000" b="0" spc="-150">
                <a:solidFill>
                  <a:schemeClr val="bg1"/>
                </a:solidFill>
                <a:latin typeface="Georgia" panose="02040502050405020303" pitchFamily="18" charset="0"/>
              </a:defRPr>
            </a:lvl1pPr>
          </a:lstStyle>
          <a:p>
            <a:pPr lvl="0"/>
            <a:r>
              <a:rPr lang="en-US" dirty="0" smtClean="0"/>
              <a:t>Contact</a:t>
            </a:r>
            <a:endParaRPr lang="en-US" dirty="0"/>
          </a:p>
        </p:txBody>
      </p:sp>
      <p:sp>
        <p:nvSpPr>
          <p:cNvPr id="16" name="Oval 15"/>
          <p:cNvSpPr/>
          <p:nvPr userDrawn="1"/>
        </p:nvSpPr>
        <p:spPr>
          <a:xfrm>
            <a:off x="7901418"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17" name="Oval 16"/>
          <p:cNvSpPr/>
          <p:nvPr userDrawn="1"/>
        </p:nvSpPr>
        <p:spPr>
          <a:xfrm>
            <a:off x="4077232"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Tree>
    <p:extLst>
      <p:ext uri="{BB962C8B-B14F-4D97-AF65-F5344CB8AC3E}">
        <p14:creationId xmlns:p14="http://schemas.microsoft.com/office/powerpoint/2010/main" val="3239959188"/>
      </p:ext>
    </p:extLst>
  </p:cSld>
  <p:clrMapOvr>
    <a:masterClrMapping/>
  </p:clrMapOvr>
  <p:transition spd="slow">
    <p:push/>
  </p:transition>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1_ABOUT Section Break">
    <p:bg>
      <p:bgPr>
        <a:solidFill>
          <a:srgbClr val="0070C0"/>
        </a:solidFill>
        <a:effectLst/>
      </p:bgPr>
    </p:bg>
    <p:spTree>
      <p:nvGrpSpPr>
        <p:cNvPr id="1" name=""/>
        <p:cNvGrpSpPr/>
        <p:nvPr/>
      </p:nvGrpSpPr>
      <p:grpSpPr>
        <a:xfrm>
          <a:off x="0" y="0"/>
          <a:ext cx="0" cy="0"/>
          <a:chOff x="0" y="0"/>
          <a:chExt cx="0" cy="0"/>
        </a:xfrm>
      </p:grpSpPr>
      <p:sp>
        <p:nvSpPr>
          <p:cNvPr id="19" name="Text Placeholder 18"/>
          <p:cNvSpPr>
            <a:spLocks noGrp="1"/>
          </p:cNvSpPr>
          <p:nvPr>
            <p:ph type="body" sz="quarter" idx="10" hasCustomPrompt="1"/>
          </p:nvPr>
        </p:nvSpPr>
        <p:spPr>
          <a:xfrm>
            <a:off x="4328683" y="3004602"/>
            <a:ext cx="3519917" cy="914400"/>
          </a:xfrm>
          <a:prstGeom prst="rect">
            <a:avLst/>
          </a:prstGeom>
        </p:spPr>
        <p:txBody>
          <a:bodyPr>
            <a:normAutofit/>
          </a:bodyPr>
          <a:lstStyle>
            <a:lvl1pPr marL="0" indent="0" algn="ctr">
              <a:buNone/>
              <a:defRPr sz="6000" b="0" spc="-150">
                <a:solidFill>
                  <a:schemeClr val="bg1"/>
                </a:solidFill>
                <a:latin typeface="Georgia" panose="02040502050405020303" pitchFamily="18" charset="0"/>
              </a:defRPr>
            </a:lvl1pPr>
          </a:lstStyle>
          <a:p>
            <a:pPr lvl="0"/>
            <a:r>
              <a:rPr lang="en-US" dirty="0" smtClean="0"/>
              <a:t>About</a:t>
            </a:r>
            <a:endParaRPr lang="en-US" dirty="0"/>
          </a:p>
        </p:txBody>
      </p:sp>
      <p:sp>
        <p:nvSpPr>
          <p:cNvPr id="16" name="Oval 15"/>
          <p:cNvSpPr/>
          <p:nvPr userDrawn="1"/>
        </p:nvSpPr>
        <p:spPr>
          <a:xfrm>
            <a:off x="7901418"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17" name="Oval 16"/>
          <p:cNvSpPr/>
          <p:nvPr userDrawn="1"/>
        </p:nvSpPr>
        <p:spPr>
          <a:xfrm>
            <a:off x="4077232"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Tree>
    <p:extLst>
      <p:ext uri="{BB962C8B-B14F-4D97-AF65-F5344CB8AC3E}">
        <p14:creationId xmlns:p14="http://schemas.microsoft.com/office/powerpoint/2010/main" val="529460814"/>
      </p:ext>
    </p:extLst>
  </p:cSld>
  <p:clrMapOvr>
    <a:masterClrMapping/>
  </p:clrMapOvr>
  <p:transition spd="slow">
    <p:push/>
  </p:transition>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1_TEAM Section Break">
    <p:bg>
      <p:bgPr>
        <a:solidFill>
          <a:srgbClr val="CC00CC"/>
        </a:solidFill>
        <a:effectLst/>
      </p:bgPr>
    </p:bg>
    <p:spTree>
      <p:nvGrpSpPr>
        <p:cNvPr id="1" name=""/>
        <p:cNvGrpSpPr/>
        <p:nvPr/>
      </p:nvGrpSpPr>
      <p:grpSpPr>
        <a:xfrm>
          <a:off x="0" y="0"/>
          <a:ext cx="0" cy="0"/>
          <a:chOff x="0" y="0"/>
          <a:chExt cx="0" cy="0"/>
        </a:xfrm>
      </p:grpSpPr>
      <p:sp>
        <p:nvSpPr>
          <p:cNvPr id="19" name="Text Placeholder 18"/>
          <p:cNvSpPr>
            <a:spLocks noGrp="1"/>
          </p:cNvSpPr>
          <p:nvPr>
            <p:ph type="body" sz="quarter" idx="10" hasCustomPrompt="1"/>
          </p:nvPr>
        </p:nvSpPr>
        <p:spPr>
          <a:xfrm>
            <a:off x="4328683" y="3004602"/>
            <a:ext cx="3519917" cy="914400"/>
          </a:xfrm>
          <a:prstGeom prst="rect">
            <a:avLst/>
          </a:prstGeom>
        </p:spPr>
        <p:txBody>
          <a:bodyPr>
            <a:normAutofit/>
          </a:bodyPr>
          <a:lstStyle>
            <a:lvl1pPr marL="0" indent="0" algn="ctr">
              <a:buNone/>
              <a:defRPr sz="6000" b="0" spc="-150">
                <a:solidFill>
                  <a:schemeClr val="bg1"/>
                </a:solidFill>
                <a:latin typeface="Georgia" panose="02040502050405020303" pitchFamily="18" charset="0"/>
              </a:defRPr>
            </a:lvl1pPr>
          </a:lstStyle>
          <a:p>
            <a:pPr lvl="0"/>
            <a:r>
              <a:rPr lang="en-US" dirty="0" smtClean="0"/>
              <a:t>Team</a:t>
            </a:r>
            <a:endParaRPr lang="en-US" dirty="0"/>
          </a:p>
        </p:txBody>
      </p:sp>
      <p:sp>
        <p:nvSpPr>
          <p:cNvPr id="16" name="Oval 15"/>
          <p:cNvSpPr/>
          <p:nvPr userDrawn="1"/>
        </p:nvSpPr>
        <p:spPr>
          <a:xfrm>
            <a:off x="7901418"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17" name="Oval 16"/>
          <p:cNvSpPr/>
          <p:nvPr userDrawn="1"/>
        </p:nvSpPr>
        <p:spPr>
          <a:xfrm>
            <a:off x="4077232"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Tree>
    <p:extLst>
      <p:ext uri="{BB962C8B-B14F-4D97-AF65-F5344CB8AC3E}">
        <p14:creationId xmlns:p14="http://schemas.microsoft.com/office/powerpoint/2010/main" val="3185658672"/>
      </p:ext>
    </p:extLst>
  </p:cSld>
  <p:clrMapOvr>
    <a:masterClrMapping/>
  </p:clrMapOvr>
  <p:transition spd="slow">
    <p:push/>
  </p:transition>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1_SKILLS Section Break">
    <p:bg>
      <p:bgPr>
        <a:solidFill>
          <a:srgbClr val="7030A0"/>
        </a:solidFill>
        <a:effectLst/>
      </p:bgPr>
    </p:bg>
    <p:spTree>
      <p:nvGrpSpPr>
        <p:cNvPr id="1" name=""/>
        <p:cNvGrpSpPr/>
        <p:nvPr/>
      </p:nvGrpSpPr>
      <p:grpSpPr>
        <a:xfrm>
          <a:off x="0" y="0"/>
          <a:ext cx="0" cy="0"/>
          <a:chOff x="0" y="0"/>
          <a:chExt cx="0" cy="0"/>
        </a:xfrm>
      </p:grpSpPr>
      <p:sp>
        <p:nvSpPr>
          <p:cNvPr id="19" name="Text Placeholder 18"/>
          <p:cNvSpPr>
            <a:spLocks noGrp="1"/>
          </p:cNvSpPr>
          <p:nvPr>
            <p:ph type="body" sz="quarter" idx="10" hasCustomPrompt="1"/>
          </p:nvPr>
        </p:nvSpPr>
        <p:spPr>
          <a:xfrm>
            <a:off x="4328683" y="3004602"/>
            <a:ext cx="3519917" cy="914400"/>
          </a:xfrm>
          <a:prstGeom prst="rect">
            <a:avLst/>
          </a:prstGeom>
        </p:spPr>
        <p:txBody>
          <a:bodyPr>
            <a:normAutofit/>
          </a:bodyPr>
          <a:lstStyle>
            <a:lvl1pPr marL="0" indent="0" algn="ctr">
              <a:buNone/>
              <a:defRPr sz="6000" b="0" spc="-150">
                <a:solidFill>
                  <a:schemeClr val="bg1"/>
                </a:solidFill>
                <a:latin typeface="Georgia" panose="02040502050405020303" pitchFamily="18" charset="0"/>
              </a:defRPr>
            </a:lvl1pPr>
          </a:lstStyle>
          <a:p>
            <a:pPr lvl="0"/>
            <a:r>
              <a:rPr lang="en-US" dirty="0" smtClean="0"/>
              <a:t>Skills</a:t>
            </a:r>
            <a:endParaRPr lang="en-US" dirty="0"/>
          </a:p>
        </p:txBody>
      </p:sp>
      <p:sp>
        <p:nvSpPr>
          <p:cNvPr id="16" name="Oval 15"/>
          <p:cNvSpPr/>
          <p:nvPr userDrawn="1"/>
        </p:nvSpPr>
        <p:spPr>
          <a:xfrm>
            <a:off x="7901418"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17" name="Oval 16"/>
          <p:cNvSpPr/>
          <p:nvPr userDrawn="1"/>
        </p:nvSpPr>
        <p:spPr>
          <a:xfrm>
            <a:off x="4077232"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Tree>
    <p:extLst>
      <p:ext uri="{BB962C8B-B14F-4D97-AF65-F5344CB8AC3E}">
        <p14:creationId xmlns:p14="http://schemas.microsoft.com/office/powerpoint/2010/main" val="1232782277"/>
      </p:ext>
    </p:extLst>
  </p:cSld>
  <p:clrMapOvr>
    <a:masterClrMapping/>
  </p:clrMapOvr>
  <p:transition spd="slow">
    <p:push/>
  </p:transition>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1_GALLERY Section Break">
    <p:bg>
      <p:bgPr>
        <a:solidFill>
          <a:srgbClr val="FF0000"/>
        </a:solidFill>
        <a:effectLst/>
      </p:bgPr>
    </p:bg>
    <p:spTree>
      <p:nvGrpSpPr>
        <p:cNvPr id="1" name=""/>
        <p:cNvGrpSpPr/>
        <p:nvPr/>
      </p:nvGrpSpPr>
      <p:grpSpPr>
        <a:xfrm>
          <a:off x="0" y="0"/>
          <a:ext cx="0" cy="0"/>
          <a:chOff x="0" y="0"/>
          <a:chExt cx="0" cy="0"/>
        </a:xfrm>
      </p:grpSpPr>
      <p:sp>
        <p:nvSpPr>
          <p:cNvPr id="19" name="Text Placeholder 18"/>
          <p:cNvSpPr>
            <a:spLocks noGrp="1"/>
          </p:cNvSpPr>
          <p:nvPr>
            <p:ph type="body" sz="quarter" idx="10" hasCustomPrompt="1"/>
          </p:nvPr>
        </p:nvSpPr>
        <p:spPr>
          <a:xfrm>
            <a:off x="4328683" y="3004602"/>
            <a:ext cx="3519917" cy="914400"/>
          </a:xfrm>
          <a:prstGeom prst="rect">
            <a:avLst/>
          </a:prstGeom>
        </p:spPr>
        <p:txBody>
          <a:bodyPr>
            <a:normAutofit/>
          </a:bodyPr>
          <a:lstStyle>
            <a:lvl1pPr marL="0" indent="0" algn="ctr">
              <a:buNone/>
              <a:defRPr sz="6000" b="0" spc="-150">
                <a:solidFill>
                  <a:schemeClr val="bg1"/>
                </a:solidFill>
                <a:latin typeface="Georgia" panose="02040502050405020303" pitchFamily="18" charset="0"/>
              </a:defRPr>
            </a:lvl1pPr>
          </a:lstStyle>
          <a:p>
            <a:pPr lvl="0"/>
            <a:r>
              <a:rPr lang="en-US" dirty="0" smtClean="0"/>
              <a:t>Portfolio</a:t>
            </a:r>
            <a:endParaRPr lang="en-US" dirty="0"/>
          </a:p>
        </p:txBody>
      </p:sp>
      <p:sp>
        <p:nvSpPr>
          <p:cNvPr id="16" name="Oval 15"/>
          <p:cNvSpPr/>
          <p:nvPr userDrawn="1"/>
        </p:nvSpPr>
        <p:spPr>
          <a:xfrm>
            <a:off x="7901418"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17" name="Oval 16"/>
          <p:cNvSpPr/>
          <p:nvPr userDrawn="1"/>
        </p:nvSpPr>
        <p:spPr>
          <a:xfrm>
            <a:off x="4077232"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Tree>
    <p:extLst>
      <p:ext uri="{BB962C8B-B14F-4D97-AF65-F5344CB8AC3E}">
        <p14:creationId xmlns:p14="http://schemas.microsoft.com/office/powerpoint/2010/main" val="2635982722"/>
      </p:ext>
    </p:extLst>
  </p:cSld>
  <p:clrMapOvr>
    <a:masterClrMapping/>
  </p:clrMapOvr>
  <p:transition spd="slow">
    <p:push/>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292A0EA-642E-4ED5-842C-DB40BA8786CA}" type="datetimeFigureOut">
              <a:rPr lang="en-US" smtClean="0"/>
              <a:t>9/3/2015</a:t>
            </a:fld>
            <a:endParaRPr lang="en-US"/>
          </a:p>
        </p:txBody>
      </p:sp>
      <p:sp>
        <p:nvSpPr>
          <p:cNvPr id="8" name="Footer Placeholder 7"/>
          <p:cNvSpPr>
            <a:spLocks noGrp="1"/>
          </p:cNvSpPr>
          <p:nvPr>
            <p:ph type="ftr" sz="quarter" idx="11"/>
          </p:nvPr>
        </p:nvSpPr>
        <p:spPr/>
        <p:txBody>
          <a:bodyPr/>
          <a:lstStyle/>
          <a:p>
            <a:endParaRPr 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BCD37E41-AA6E-4978-8477-FA029C8AC332}" type="slidenum">
              <a:rPr lang="en-US" smtClean="0"/>
              <a:t>‹#›</a:t>
            </a:fld>
            <a:endParaRPr lang="en-US"/>
          </a:p>
        </p:txBody>
      </p:sp>
    </p:spTree>
    <p:extLst>
      <p:ext uri="{BB962C8B-B14F-4D97-AF65-F5344CB8AC3E}">
        <p14:creationId xmlns:p14="http://schemas.microsoft.com/office/powerpoint/2010/main" val="181026363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1_MARKETING Section Break">
    <p:bg>
      <p:bgPr>
        <a:solidFill>
          <a:srgbClr val="FF33CC"/>
        </a:solidFill>
        <a:effectLst/>
      </p:bgPr>
    </p:bg>
    <p:spTree>
      <p:nvGrpSpPr>
        <p:cNvPr id="1" name=""/>
        <p:cNvGrpSpPr/>
        <p:nvPr/>
      </p:nvGrpSpPr>
      <p:grpSpPr>
        <a:xfrm>
          <a:off x="0" y="0"/>
          <a:ext cx="0" cy="0"/>
          <a:chOff x="0" y="0"/>
          <a:chExt cx="0" cy="0"/>
        </a:xfrm>
      </p:grpSpPr>
      <p:sp>
        <p:nvSpPr>
          <p:cNvPr id="19" name="Text Placeholder 18"/>
          <p:cNvSpPr>
            <a:spLocks noGrp="1"/>
          </p:cNvSpPr>
          <p:nvPr>
            <p:ph type="body" sz="quarter" idx="10" hasCustomPrompt="1"/>
          </p:nvPr>
        </p:nvSpPr>
        <p:spPr>
          <a:xfrm>
            <a:off x="4328683" y="3004602"/>
            <a:ext cx="3519917" cy="914400"/>
          </a:xfrm>
          <a:prstGeom prst="rect">
            <a:avLst/>
          </a:prstGeom>
        </p:spPr>
        <p:txBody>
          <a:bodyPr>
            <a:normAutofit/>
          </a:bodyPr>
          <a:lstStyle>
            <a:lvl1pPr marL="0" indent="0" algn="ctr">
              <a:buNone/>
              <a:defRPr sz="6000" b="0" spc="-150">
                <a:solidFill>
                  <a:schemeClr val="bg1"/>
                </a:solidFill>
                <a:latin typeface="Georgia" panose="02040502050405020303" pitchFamily="18" charset="0"/>
              </a:defRPr>
            </a:lvl1pPr>
          </a:lstStyle>
          <a:p>
            <a:pPr lvl="0"/>
            <a:r>
              <a:rPr lang="en-US" dirty="0" smtClean="0"/>
              <a:t>Process</a:t>
            </a:r>
            <a:endParaRPr lang="en-US" dirty="0"/>
          </a:p>
        </p:txBody>
      </p:sp>
      <p:sp>
        <p:nvSpPr>
          <p:cNvPr id="16" name="Oval 15"/>
          <p:cNvSpPr/>
          <p:nvPr userDrawn="1"/>
        </p:nvSpPr>
        <p:spPr>
          <a:xfrm>
            <a:off x="7901418"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17" name="Oval 16"/>
          <p:cNvSpPr/>
          <p:nvPr userDrawn="1"/>
        </p:nvSpPr>
        <p:spPr>
          <a:xfrm>
            <a:off x="4077232"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Tree>
    <p:extLst>
      <p:ext uri="{BB962C8B-B14F-4D97-AF65-F5344CB8AC3E}">
        <p14:creationId xmlns:p14="http://schemas.microsoft.com/office/powerpoint/2010/main" val="3003333905"/>
      </p:ext>
    </p:extLst>
  </p:cSld>
  <p:clrMapOvr>
    <a:masterClrMapping/>
  </p:clrMapOvr>
  <p:transition spd="slow">
    <p:push/>
  </p:transition>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BLANK WHITE">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19080722"/>
      </p:ext>
    </p:extLst>
  </p:cSld>
  <p:clrMapOvr>
    <a:masterClrMapping/>
  </p:clrMapOvr>
  <p:transition spd="slow">
    <p:push/>
  </p:transition>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1_Blank with Title">
    <p:spTree>
      <p:nvGrpSpPr>
        <p:cNvPr id="1" name=""/>
        <p:cNvGrpSpPr/>
        <p:nvPr/>
      </p:nvGrpSpPr>
      <p:grpSpPr>
        <a:xfrm>
          <a:off x="0" y="0"/>
          <a:ext cx="0" cy="0"/>
          <a:chOff x="0" y="0"/>
          <a:chExt cx="0" cy="0"/>
        </a:xfrm>
      </p:grpSpPr>
      <p:sp>
        <p:nvSpPr>
          <p:cNvPr id="3" name="Text Placeholder 7"/>
          <p:cNvSpPr>
            <a:spLocks noGrp="1"/>
          </p:cNvSpPr>
          <p:nvPr>
            <p:ph type="body" sz="quarter" idx="18" hasCustomPrompt="1"/>
          </p:nvPr>
        </p:nvSpPr>
        <p:spPr>
          <a:xfrm>
            <a:off x="768358" y="732932"/>
            <a:ext cx="10714567" cy="431780"/>
          </a:xfrm>
          <a:prstGeom prst="rect">
            <a:avLst/>
          </a:prstGeom>
        </p:spPr>
        <p:txBody>
          <a:bodyPr vert="horz" lIns="0" tIns="51921" rIns="0" bIns="51921" anchor="ctr">
            <a:noAutofit/>
          </a:bodyPr>
          <a:lstStyle>
            <a:lvl1pPr marL="0" indent="0" algn="ctr">
              <a:lnSpc>
                <a:spcPct val="100000"/>
              </a:lnSpc>
              <a:spcBef>
                <a:spcPts val="0"/>
              </a:spcBef>
              <a:buNone/>
              <a:defRPr sz="4270" b="1" baseline="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s-ES_tradnl" dirty="0" err="1" smtClean="0"/>
              <a:t>Numeric</a:t>
            </a:r>
            <a:r>
              <a:rPr lang="es-ES_tradnl" dirty="0" smtClean="0"/>
              <a:t> </a:t>
            </a:r>
            <a:r>
              <a:rPr lang="es-ES_tradnl" dirty="0" err="1" smtClean="0"/>
              <a:t>List</a:t>
            </a:r>
            <a:r>
              <a:rPr lang="es-ES_tradnl" dirty="0" smtClean="0"/>
              <a:t> </a:t>
            </a:r>
            <a:r>
              <a:rPr lang="es-ES_tradnl" dirty="0" err="1" smtClean="0"/>
              <a:t>Example</a:t>
            </a:r>
            <a:endParaRPr lang="es-ES_tradnl" dirty="0" smtClean="0"/>
          </a:p>
        </p:txBody>
      </p:sp>
      <p:sp>
        <p:nvSpPr>
          <p:cNvPr id="4" name="Text Placeholder 7"/>
          <p:cNvSpPr>
            <a:spLocks noGrp="1"/>
          </p:cNvSpPr>
          <p:nvPr>
            <p:ph type="body" sz="quarter" idx="19" hasCustomPrompt="1"/>
          </p:nvPr>
        </p:nvSpPr>
        <p:spPr>
          <a:xfrm>
            <a:off x="768357" y="1261241"/>
            <a:ext cx="10714567" cy="228451"/>
          </a:xfrm>
          <a:prstGeom prst="rect">
            <a:avLst/>
          </a:prstGeom>
        </p:spPr>
        <p:txBody>
          <a:bodyPr vert="horz" lIns="0" tIns="51921" rIns="0" bIns="51921" anchor="ctr">
            <a:noAutofit/>
          </a:bodyPr>
          <a:lstStyle>
            <a:lvl1pPr marL="0" marR="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sz="1200" b="0" i="1">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33313553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400"/>
                                        <p:tgtEl>
                                          <p:spTgt spid="3">
                                            <p:txEl>
                                              <p:pRg st="0" end="0"/>
                                            </p:txEl>
                                          </p:spTgt>
                                        </p:tgtEl>
                                      </p:cBhvr>
                                    </p:animEffect>
                                    <p:anim calcmode="lin" valueType="num">
                                      <p:cBhvr>
                                        <p:cTn id="8" dur="4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42" presetClass="entr" presetSubtype="0" fill="hold" nodeType="withEffect">
                  <p:stCondLst>
                    <p:cond delay="200"/>
                  </p:stCondLst>
                  <p:childTnLst>
                    <p:set>
                      <p:cBhvr>
                        <p:cTn dur="1" fill="hold">
                          <p:stCondLst>
                            <p:cond delay="0"/>
                          </p:stCondLst>
                        </p:cTn>
                        <p:tgtEl>
                          <p:spTgt spid="3"/>
                        </p:tgtEl>
                        <p:attrNameLst>
                          <p:attrName>style.visibility</p:attrName>
                        </p:attrNameLst>
                      </p:cBhvr>
                      <p:to>
                        <p:strVal val="visible"/>
                      </p:to>
                    </p:set>
                    <p:animEffect transition="in" filter="fade">
                      <p:cBhvr>
                        <p:cTn dur="400"/>
                        <p:tgtEl>
                          <p:spTgt spid="3"/>
                        </p:tgtEl>
                      </p:cBhvr>
                    </p:animEffect>
                    <p:anim calcmode="lin" valueType="num">
                      <p:cBhvr>
                        <p:cTn dur="400" fill="hold"/>
                        <p:tgtEl>
                          <p:spTgt spid="3"/>
                        </p:tgtEl>
                        <p:attrNameLst>
                          <p:attrName>ppt_x</p:attrName>
                        </p:attrNameLst>
                      </p:cBhvr>
                      <p:tavLst>
                        <p:tav tm="0">
                          <p:val>
                            <p:strVal val="#ppt_x"/>
                          </p:val>
                        </p:tav>
                        <p:tav tm="100000">
                          <p:val>
                            <p:strVal val="#ppt_x"/>
                          </p:val>
                        </p:tav>
                      </p:tavLst>
                    </p:anim>
                    <p:anim calcmode="lin" valueType="num">
                      <p:cBhvr>
                        <p:cTn dur="400" fill="hold"/>
                        <p:tgtEl>
                          <p:spTgt spid="3"/>
                        </p:tgtEl>
                        <p:attrNameLst>
                          <p:attrName>ppt_y</p:attrName>
                        </p:attrNameLst>
                      </p:cBhvr>
                      <p:tavLst>
                        <p:tav tm="0">
                          <p:val>
                            <p:strVal val="#ppt_y+.1"/>
                          </p:val>
                        </p:tav>
                        <p:tav tm="100000">
                          <p:val>
                            <p:strVal val="#ppt_y"/>
                          </p:val>
                        </p:tav>
                      </p:tavLst>
                    </p:anim>
                  </p:childTnLst>
                </p:cTn>
              </p:par>
            </p:tnLst>
          </p:tmpl>
        </p:tmplLst>
      </p:bldP>
      <p:bldP spid="4" grpId="0" build="p">
        <p:tmplLst>
          <p:tmpl lvl="1">
            <p:tnLst>
              <p:par>
                <p:cTn presetID="42" presetClass="entr" presetSubtype="0" fill="hold" nodeType="withEffect">
                  <p:stCondLst>
                    <p:cond delay="200"/>
                  </p:stCondLst>
                  <p:childTnLst>
                    <p:set>
                      <p:cBhvr>
                        <p:cTn dur="1" fill="hold">
                          <p:stCondLst>
                            <p:cond delay="0"/>
                          </p:stCondLst>
                        </p:cTn>
                        <p:tgtEl>
                          <p:spTgt spid="4"/>
                        </p:tgtEl>
                        <p:attrNameLst>
                          <p:attrName>style.visibility</p:attrName>
                        </p:attrNameLst>
                      </p:cBhvr>
                      <p:to>
                        <p:strVal val="visible"/>
                      </p:to>
                    </p:set>
                    <p:animEffect transition="in" filter="fade">
                      <p:cBhvr>
                        <p:cTn dur="500"/>
                        <p:tgtEl>
                          <p:spTgt spid="4"/>
                        </p:tgtEl>
                      </p:cBhvr>
                    </p:animEffect>
                    <p:anim calcmode="lin" valueType="num">
                      <p:cBhvr>
                        <p:cTn dur="500" fill="hold"/>
                        <p:tgtEl>
                          <p:spTgt spid="4"/>
                        </p:tgtEl>
                        <p:attrNameLst>
                          <p:attrName>ppt_x</p:attrName>
                        </p:attrNameLst>
                      </p:cBhvr>
                      <p:tavLst>
                        <p:tav tm="0">
                          <p:val>
                            <p:strVal val="#ppt_x"/>
                          </p:val>
                        </p:tav>
                        <p:tav tm="100000">
                          <p:val>
                            <p:strVal val="#ppt_x"/>
                          </p:val>
                        </p:tav>
                      </p:tavLst>
                    </p:anim>
                    <p:anim calcmode="lin" valueType="num">
                      <p:cBhvr>
                        <p:cTn dur="500" fill="hold"/>
                        <p:tgtEl>
                          <p:spTgt spid="4"/>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3_OPENING">
    <p:spTree>
      <p:nvGrpSpPr>
        <p:cNvPr id="1" name=""/>
        <p:cNvGrpSpPr/>
        <p:nvPr/>
      </p:nvGrpSpPr>
      <p:grpSpPr>
        <a:xfrm>
          <a:off x="0" y="0"/>
          <a:ext cx="0" cy="0"/>
          <a:chOff x="0" y="0"/>
          <a:chExt cx="0" cy="0"/>
        </a:xfrm>
      </p:grpSpPr>
      <p:sp>
        <p:nvSpPr>
          <p:cNvPr id="6" name="Rectangle 5"/>
          <p:cNvSpPr/>
          <p:nvPr userDrawn="1"/>
        </p:nvSpPr>
        <p:spPr>
          <a:xfrm>
            <a:off x="6197600" y="0"/>
            <a:ext cx="5994400"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801">
              <a:solidFill>
                <a:prstClr val="white"/>
              </a:solidFill>
            </a:endParaRPr>
          </a:p>
        </p:txBody>
      </p:sp>
      <p:sp>
        <p:nvSpPr>
          <p:cNvPr id="8" name="Picture Placeholder 7"/>
          <p:cNvSpPr>
            <a:spLocks noGrp="1"/>
          </p:cNvSpPr>
          <p:nvPr>
            <p:ph type="pic" sz="quarter" idx="10"/>
          </p:nvPr>
        </p:nvSpPr>
        <p:spPr>
          <a:xfrm>
            <a:off x="0" y="0"/>
            <a:ext cx="6197600" cy="6858000"/>
          </a:xfrm>
          <a:prstGeom prst="rect">
            <a:avLst/>
          </a:prstGeom>
        </p:spPr>
        <p:txBody>
          <a:bodyPr/>
          <a:lstStyle>
            <a:lvl1pPr marL="0" indent="0">
              <a:buNone/>
              <a:defRPr/>
            </a:lvl1pPr>
          </a:lstStyle>
          <a:p>
            <a:endParaRPr lang="en-US" dirty="0"/>
          </a:p>
        </p:txBody>
      </p:sp>
      <p:sp>
        <p:nvSpPr>
          <p:cNvPr id="9" name="Title 8"/>
          <p:cNvSpPr>
            <a:spLocks noGrp="1"/>
          </p:cNvSpPr>
          <p:nvPr>
            <p:ph type="title" hasCustomPrompt="1"/>
          </p:nvPr>
        </p:nvSpPr>
        <p:spPr>
          <a:xfrm>
            <a:off x="6764409" y="584200"/>
            <a:ext cx="4305300" cy="381000"/>
          </a:xfrm>
          <a:prstGeom prst="rect">
            <a:avLst/>
          </a:prstGeom>
        </p:spPr>
        <p:txBody>
          <a:bodyPr>
            <a:noAutofit/>
          </a:bodyPr>
          <a:lstStyle>
            <a:lvl1pPr>
              <a:defRPr sz="3600" b="1">
                <a:latin typeface="Open Sans" panose="020B0606030504020204" pitchFamily="34" charset="0"/>
                <a:ea typeface="Open Sans" panose="020B0606030504020204" pitchFamily="34" charset="0"/>
                <a:cs typeface="Open Sans" panose="020B0606030504020204" pitchFamily="34" charset="0"/>
              </a:defRPr>
            </a:lvl1pPr>
          </a:lstStyle>
          <a:p>
            <a:r>
              <a:rPr lang="en-US" b="1" dirty="0" smtClean="0"/>
              <a:t>LULU KEMALUDIN</a:t>
            </a:r>
            <a:endParaRPr lang="en-US" b="1" dirty="0"/>
          </a:p>
        </p:txBody>
      </p:sp>
      <p:sp>
        <p:nvSpPr>
          <p:cNvPr id="11" name="Content Placeholder 10"/>
          <p:cNvSpPr>
            <a:spLocks noGrp="1"/>
          </p:cNvSpPr>
          <p:nvPr>
            <p:ph sz="quarter" idx="11" hasCustomPrompt="1"/>
          </p:nvPr>
        </p:nvSpPr>
        <p:spPr>
          <a:xfrm>
            <a:off x="6764409" y="959644"/>
            <a:ext cx="4305300" cy="284956"/>
          </a:xfrm>
          <a:prstGeom prst="rect">
            <a:avLst/>
          </a:prstGeom>
        </p:spPr>
        <p:txBody>
          <a:bodyPr>
            <a:noAutofit/>
          </a:bodyPr>
          <a:lstStyle>
            <a:lvl1pPr marL="0" indent="0">
              <a:buNone/>
              <a:defRPr sz="2000"/>
            </a:lvl1pPr>
          </a:lstStyle>
          <a:p>
            <a:pPr lvl="0"/>
            <a:r>
              <a:rPr lang="en-US" dirty="0" smtClean="0"/>
              <a:t>WEB DEVELOPER</a:t>
            </a:r>
          </a:p>
        </p:txBody>
      </p:sp>
      <p:sp>
        <p:nvSpPr>
          <p:cNvPr id="15" name="Text Placeholder 16"/>
          <p:cNvSpPr>
            <a:spLocks noGrp="1"/>
          </p:cNvSpPr>
          <p:nvPr>
            <p:ph type="body" sz="quarter" idx="12" hasCustomPrompt="1"/>
          </p:nvPr>
        </p:nvSpPr>
        <p:spPr>
          <a:xfrm>
            <a:off x="6822831" y="1356360"/>
            <a:ext cx="4825218" cy="4876800"/>
          </a:xfrm>
          <a:prstGeom prst="rect">
            <a:avLst/>
          </a:prstGeom>
        </p:spPr>
        <p:txBody>
          <a:bodyPr lIns="0" tIns="0">
            <a:noAutofit/>
          </a:bodyPr>
          <a:lstStyle>
            <a:lvl1pPr marL="0" indent="0">
              <a:lnSpc>
                <a:spcPct val="100000"/>
              </a:lnSpc>
              <a:spcBef>
                <a:spcPts val="800"/>
              </a:spcBef>
              <a:buFont typeface="Arial" panose="020B0604020202020204" pitchFamily="34" charset="0"/>
              <a:buNone/>
              <a:defRPr sz="1467" baseline="0"/>
            </a:lvl1pPr>
            <a:lvl2pPr marL="457231" indent="0">
              <a:buFont typeface="Arial" panose="020B0604020202020204" pitchFamily="34" charset="0"/>
              <a:buNone/>
              <a:defRPr sz="1333"/>
            </a:lvl2pPr>
            <a:lvl3pPr marL="914460" indent="0">
              <a:buFont typeface="Arial" panose="020B0604020202020204" pitchFamily="34" charset="0"/>
              <a:buNone/>
              <a:defRPr sz="1333"/>
            </a:lvl3pPr>
            <a:lvl4pPr marL="1371691" indent="0">
              <a:buFont typeface="Arial" panose="020B0604020202020204" pitchFamily="34" charset="0"/>
              <a:buNone/>
              <a:defRPr sz="1333"/>
            </a:lvl4pPr>
            <a:lvl5pPr marL="1828922" indent="0">
              <a:buFont typeface="Arial" panose="020B0604020202020204" pitchFamily="34" charset="0"/>
              <a:buNone/>
              <a:defRPr sz="1333"/>
            </a:lvl5pPr>
          </a:lstStyle>
          <a:p>
            <a:pPr lvl="0"/>
            <a:r>
              <a:rPr lang="en-US" dirty="0" smtClean="0"/>
              <a:t>Click to edit Personal Info</a:t>
            </a:r>
          </a:p>
        </p:txBody>
      </p:sp>
    </p:spTree>
    <p:extLst>
      <p:ext uri="{BB962C8B-B14F-4D97-AF65-F5344CB8AC3E}">
        <p14:creationId xmlns:p14="http://schemas.microsoft.com/office/powerpoint/2010/main" val="2907535929"/>
      </p:ext>
    </p:extLst>
  </p:cSld>
  <p:clrMapOvr>
    <a:masterClrMapping/>
  </p:clrMapOvr>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Rectangle 4"/>
          <p:cNvSpPr/>
          <p:nvPr/>
        </p:nvSpPr>
        <p:spPr>
          <a:xfrm>
            <a:off x="0" y="6003235"/>
            <a:ext cx="12192000" cy="854765"/>
          </a:xfrm>
          <a:prstGeom prst="rect">
            <a:avLst/>
          </a:prstGeom>
          <a:solidFill>
            <a:srgbClr val="C039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prstClr val="white"/>
              </a:solidFill>
            </a:endParaRPr>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9254" y="6172990"/>
            <a:ext cx="2655212" cy="594768"/>
          </a:xfrm>
          <a:prstGeom prst="rect">
            <a:avLst/>
          </a:prstGeom>
        </p:spPr>
      </p:pic>
    </p:spTree>
    <p:extLst>
      <p:ext uri="{BB962C8B-B14F-4D97-AF65-F5344CB8AC3E}">
        <p14:creationId xmlns:p14="http://schemas.microsoft.com/office/powerpoint/2010/main" val="1197224916"/>
      </p:ext>
    </p:extLst>
  </p:cSld>
  <p:clrMapOvr>
    <a:masterClrMapping/>
  </p:clrMapOvr>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46362953"/>
      </p:ext>
    </p:extLst>
  </p:cSld>
  <p:clrMapOvr>
    <a:masterClrMapping/>
  </p:clrMapOvr>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69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888290036"/>
      </p:ext>
    </p:extLst>
  </p:cSld>
  <p:clrMapOvr>
    <a:masterClrMapping/>
  </p:clrMapOvr>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p:cSld name="68_Title Slide">
    <p:spTree>
      <p:nvGrpSpPr>
        <p:cNvPr id="1" name=""/>
        <p:cNvGrpSpPr/>
        <p:nvPr/>
      </p:nvGrpSpPr>
      <p:grpSpPr>
        <a:xfrm>
          <a:off x="0" y="0"/>
          <a:ext cx="0" cy="0"/>
          <a:chOff x="0" y="0"/>
          <a:chExt cx="0" cy="0"/>
        </a:xfrm>
      </p:grpSpPr>
      <p:sp>
        <p:nvSpPr>
          <p:cNvPr id="9" name="Picture Placeholder 8"/>
          <p:cNvSpPr>
            <a:spLocks noGrp="1"/>
          </p:cNvSpPr>
          <p:nvPr>
            <p:ph type="pic" sz="quarter" idx="13"/>
          </p:nvPr>
        </p:nvSpPr>
        <p:spPr>
          <a:xfrm>
            <a:off x="696533" y="1599647"/>
            <a:ext cx="3265487" cy="2276475"/>
          </a:xfrm>
          <a:prstGeom prst="rect">
            <a:avLst/>
          </a:prstGeom>
        </p:spPr>
        <p:txBody>
          <a:bodyPr/>
          <a:lstStyle/>
          <a:p>
            <a:r>
              <a:rPr lang="en-US" smtClean="0"/>
              <a:t>Click icon to add picture</a:t>
            </a:r>
            <a:endParaRPr lang="en-US"/>
          </a:p>
        </p:txBody>
      </p:sp>
      <p:sp>
        <p:nvSpPr>
          <p:cNvPr id="10" name="Picture Placeholder 8"/>
          <p:cNvSpPr>
            <a:spLocks noGrp="1"/>
          </p:cNvSpPr>
          <p:nvPr>
            <p:ph type="pic" sz="quarter" idx="14"/>
          </p:nvPr>
        </p:nvSpPr>
        <p:spPr>
          <a:xfrm>
            <a:off x="4368799" y="1599647"/>
            <a:ext cx="3265487" cy="2276475"/>
          </a:xfrm>
          <a:prstGeom prst="rect">
            <a:avLst/>
          </a:prstGeom>
        </p:spPr>
        <p:txBody>
          <a:bodyPr/>
          <a:lstStyle/>
          <a:p>
            <a:r>
              <a:rPr lang="en-US" smtClean="0"/>
              <a:t>Click icon to add picture</a:t>
            </a:r>
            <a:endParaRPr lang="en-US"/>
          </a:p>
        </p:txBody>
      </p:sp>
      <p:sp>
        <p:nvSpPr>
          <p:cNvPr id="11" name="Picture Placeholder 8"/>
          <p:cNvSpPr>
            <a:spLocks noGrp="1"/>
          </p:cNvSpPr>
          <p:nvPr>
            <p:ph type="pic" sz="quarter" idx="15"/>
          </p:nvPr>
        </p:nvSpPr>
        <p:spPr>
          <a:xfrm>
            <a:off x="8113711" y="1599647"/>
            <a:ext cx="3265487" cy="2276475"/>
          </a:xfrm>
          <a:prstGeom prst="rect">
            <a:avLst/>
          </a:prstGeom>
        </p:spPr>
        <p:txBody>
          <a:bodyPr/>
          <a:lstStyle/>
          <a:p>
            <a:r>
              <a:rPr lang="en-US" smtClean="0"/>
              <a:t>Click icon to add picture</a:t>
            </a:r>
            <a:endParaRPr lang="en-US"/>
          </a:p>
        </p:txBody>
      </p:sp>
    </p:spTree>
    <p:extLst>
      <p:ext uri="{BB962C8B-B14F-4D97-AF65-F5344CB8AC3E}">
        <p14:creationId xmlns:p14="http://schemas.microsoft.com/office/powerpoint/2010/main" val="1211708407"/>
      </p:ext>
    </p:extLst>
  </p:cSld>
  <p:clrMapOvr>
    <a:masterClrMapping/>
  </p:clrMapOvr>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userDrawn="1">
  <p:cSld name="BLANK GREY">
    <p:spTree>
      <p:nvGrpSpPr>
        <p:cNvPr id="1" name=""/>
        <p:cNvGrpSpPr/>
        <p:nvPr/>
      </p:nvGrpSpPr>
      <p:grpSpPr>
        <a:xfrm>
          <a:off x="0" y="0"/>
          <a:ext cx="0" cy="0"/>
          <a:chOff x="0" y="0"/>
          <a:chExt cx="0" cy="0"/>
        </a:xfrm>
      </p:grpSpPr>
    </p:spTree>
    <p:extLst>
      <p:ext uri="{BB962C8B-B14F-4D97-AF65-F5344CB8AC3E}">
        <p14:creationId xmlns:p14="http://schemas.microsoft.com/office/powerpoint/2010/main" val="319184625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9292A0EA-642E-4ED5-842C-DB40BA8786CA}" type="datetimeFigureOut">
              <a:rPr lang="en-US" smtClean="0"/>
              <a:t>9/3/2015</a:t>
            </a:fld>
            <a:endParaRPr lang="en-US"/>
          </a:p>
        </p:txBody>
      </p:sp>
      <p:sp>
        <p:nvSpPr>
          <p:cNvPr id="4" name="Footer Placeholder 3"/>
          <p:cNvSpPr>
            <a:spLocks noGrp="1"/>
          </p:cNvSpPr>
          <p:nvPr>
            <p:ph type="ftr" sz="quarter" idx="11"/>
          </p:nvPr>
        </p:nvSpPr>
        <p:spPr/>
        <p:txBody>
          <a:bodyPr/>
          <a:lstStyle/>
          <a:p>
            <a:endParaRPr lang="en-US"/>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BCD37E41-AA6E-4978-8477-FA029C8AC332}" type="slidenum">
              <a:rPr lang="en-US" smtClean="0"/>
              <a:t>‹#›</a:t>
            </a:fld>
            <a:endParaRPr lang="en-US"/>
          </a:p>
        </p:txBody>
      </p:sp>
    </p:spTree>
    <p:extLst>
      <p:ext uri="{BB962C8B-B14F-4D97-AF65-F5344CB8AC3E}">
        <p14:creationId xmlns:p14="http://schemas.microsoft.com/office/powerpoint/2010/main" val="8968134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292A0EA-642E-4ED5-842C-DB40BA8786CA}" type="datetimeFigureOut">
              <a:rPr lang="en-US" smtClean="0"/>
              <a:t>9/3/2015</a:t>
            </a:fld>
            <a:endParaRPr lang="en-US"/>
          </a:p>
        </p:txBody>
      </p:sp>
      <p:sp>
        <p:nvSpPr>
          <p:cNvPr id="3" name="Footer Placeholder 2"/>
          <p:cNvSpPr>
            <a:spLocks noGrp="1"/>
          </p:cNvSpPr>
          <p:nvPr>
            <p:ph type="ftr" sz="quarter" idx="11"/>
          </p:nvPr>
        </p:nvSpPr>
        <p:spPr/>
        <p:txBody>
          <a:bodyPr/>
          <a:lstStyle/>
          <a:p>
            <a:endParaRPr lang="en-US"/>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BCD37E41-AA6E-4978-8477-FA029C8AC332}" type="slidenum">
              <a:rPr lang="en-US" smtClean="0"/>
              <a:t>‹#›</a:t>
            </a:fld>
            <a:endParaRPr lang="en-US"/>
          </a:p>
        </p:txBody>
      </p:sp>
    </p:spTree>
    <p:extLst>
      <p:ext uri="{BB962C8B-B14F-4D97-AF65-F5344CB8AC3E}">
        <p14:creationId xmlns:p14="http://schemas.microsoft.com/office/powerpoint/2010/main" val="7545358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292A0EA-642E-4ED5-842C-DB40BA8786CA}" type="datetimeFigureOut">
              <a:rPr lang="en-US" smtClean="0"/>
              <a:t>9/3/2015</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BCD37E41-AA6E-4978-8477-FA029C8AC332}" type="slidenum">
              <a:rPr lang="en-US" smtClean="0"/>
              <a:t>‹#›</a:t>
            </a:fld>
            <a:endParaRPr lang="en-US"/>
          </a:p>
        </p:txBody>
      </p:sp>
    </p:spTree>
    <p:extLst>
      <p:ext uri="{BB962C8B-B14F-4D97-AF65-F5344CB8AC3E}">
        <p14:creationId xmlns:p14="http://schemas.microsoft.com/office/powerpoint/2010/main" val="17110971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292A0EA-642E-4ED5-842C-DB40BA8786CA}" type="datetimeFigureOut">
              <a:rPr lang="en-US" smtClean="0"/>
              <a:t>9/3/2015</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BCD37E41-AA6E-4978-8477-FA029C8AC332}" type="slidenum">
              <a:rPr lang="en-US" smtClean="0"/>
              <a:t>‹#›</a:t>
            </a:fld>
            <a:endParaRPr lang="en-US"/>
          </a:p>
        </p:txBody>
      </p:sp>
    </p:spTree>
    <p:extLst>
      <p:ext uri="{BB962C8B-B14F-4D97-AF65-F5344CB8AC3E}">
        <p14:creationId xmlns:p14="http://schemas.microsoft.com/office/powerpoint/2010/main" val="516882919"/>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54"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8" Type="http://schemas.openxmlformats.org/officeDocument/2006/relationships/slideLayout" Target="../slideLayouts/slideLayout8.xml"/><Relationship Id="rId51" Type="http://schemas.openxmlformats.org/officeDocument/2006/relationships/slideLayout" Target="../slideLayouts/slideLayout5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56.xml"/><Relationship Id="rId2" Type="http://schemas.openxmlformats.org/officeDocument/2006/relationships/slideLayout" Target="../slideLayouts/slideLayout55.xml"/><Relationship Id="rId1" Type="http://schemas.openxmlformats.org/officeDocument/2006/relationships/slideLayout" Target="../slideLayouts/slideLayout54.xml"/><Relationship Id="rId6" Type="http://schemas.openxmlformats.org/officeDocument/2006/relationships/theme" Target="../theme/theme2.xml"/><Relationship Id="rId5" Type="http://schemas.openxmlformats.org/officeDocument/2006/relationships/slideLayout" Target="../slideLayouts/slideLayout58.xml"/><Relationship Id="rId4" Type="http://schemas.openxmlformats.org/officeDocument/2006/relationships/slideLayout" Target="../slideLayouts/slideLayout5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2">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157"/>
            <a:ext cx="2356674" cy="6853096"/>
            <a:chOff x="6627813" y="195610"/>
            <a:chExt cx="1952625" cy="5678141"/>
          </a:xfrm>
        </p:grpSpPr>
        <p:sp>
          <p:nvSpPr>
            <p:cNvPr id="11" name="Freeform 27"/>
            <p:cNvSpPr/>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9/3/2015</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a:t>
            </a:fld>
            <a:endParaRPr lang="en-US" dirty="0"/>
          </a:p>
        </p:txBody>
      </p:sp>
    </p:spTree>
    <p:extLst>
      <p:ext uri="{BB962C8B-B14F-4D97-AF65-F5344CB8AC3E}">
        <p14:creationId xmlns:p14="http://schemas.microsoft.com/office/powerpoint/2010/main" val="2172528204"/>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 id="2147483756" r:id="rId12"/>
    <p:sldLayoutId id="2147483757" r:id="rId13"/>
    <p:sldLayoutId id="2147483758" r:id="rId14"/>
    <p:sldLayoutId id="2147483759" r:id="rId15"/>
    <p:sldLayoutId id="2147483760" r:id="rId16"/>
    <p:sldLayoutId id="2147483761" r:id="rId17"/>
    <p:sldLayoutId id="2147483762" r:id="rId18"/>
    <p:sldLayoutId id="2147483763" r:id="rId19"/>
    <p:sldLayoutId id="2147483764" r:id="rId20"/>
    <p:sldLayoutId id="2147483765" r:id="rId21"/>
    <p:sldLayoutId id="2147483766" r:id="rId22"/>
    <p:sldLayoutId id="2147483767" r:id="rId23"/>
    <p:sldLayoutId id="2147483768" r:id="rId24"/>
    <p:sldLayoutId id="2147483769" r:id="rId25"/>
    <p:sldLayoutId id="2147483770" r:id="rId26"/>
    <p:sldLayoutId id="2147483771" r:id="rId27"/>
    <p:sldLayoutId id="2147483772" r:id="rId28"/>
    <p:sldLayoutId id="2147483773" r:id="rId29"/>
    <p:sldLayoutId id="2147483774" r:id="rId30"/>
    <p:sldLayoutId id="2147483775" r:id="rId31"/>
    <p:sldLayoutId id="2147483776" r:id="rId32"/>
    <p:sldLayoutId id="2147483777" r:id="rId33"/>
    <p:sldLayoutId id="2147483778" r:id="rId34"/>
    <p:sldLayoutId id="2147483779" r:id="rId35"/>
    <p:sldLayoutId id="2147483729" r:id="rId36"/>
    <p:sldLayoutId id="2147483730" r:id="rId37"/>
    <p:sldLayoutId id="2147483731" r:id="rId38"/>
    <p:sldLayoutId id="2147483732" r:id="rId39"/>
    <p:sldLayoutId id="2147483733" r:id="rId40"/>
    <p:sldLayoutId id="2147483734" r:id="rId41"/>
    <p:sldLayoutId id="2147483735" r:id="rId42"/>
    <p:sldLayoutId id="2147483736" r:id="rId43"/>
    <p:sldLayoutId id="2147483737" r:id="rId44"/>
    <p:sldLayoutId id="2147483738" r:id="rId45"/>
    <p:sldLayoutId id="2147483739" r:id="rId46"/>
    <p:sldLayoutId id="2147483740" r:id="rId47"/>
    <p:sldLayoutId id="2147483741" r:id="rId48"/>
    <p:sldLayoutId id="2147483742" r:id="rId49"/>
    <p:sldLayoutId id="2147483743" r:id="rId50"/>
    <p:sldLayoutId id="2147483650" r:id="rId51"/>
    <p:sldLayoutId id="2147483705" r:id="rId52"/>
    <p:sldLayoutId id="2147483709" r:id="rId53"/>
  </p:sldLayoutIdLst>
  <p:timing>
    <p:tnLst>
      <p:par>
        <p:cTn id="1" dur="indefinite" restart="never" nodeType="tmRoot"/>
      </p:par>
    </p:tnLst>
  </p:timing>
  <p:txStyles>
    <p:title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69547" y="182798"/>
            <a:ext cx="585825" cy="585825"/>
          </a:xfrm>
          <a:prstGeom prst="rect">
            <a:avLst/>
          </a:prstGeom>
          <a:solidFill>
            <a:srgbClr val="C039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 name="Rectangle 7"/>
          <p:cNvSpPr/>
          <p:nvPr/>
        </p:nvSpPr>
        <p:spPr>
          <a:xfrm>
            <a:off x="245747" y="258998"/>
            <a:ext cx="433425" cy="433425"/>
          </a:xfrm>
          <a:prstGeom prst="rect">
            <a:avLst/>
          </a:prstGeom>
          <a:solidFill>
            <a:srgbClr val="F49D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 name="Rectangle 8"/>
          <p:cNvSpPr/>
          <p:nvPr/>
        </p:nvSpPr>
        <p:spPr>
          <a:xfrm>
            <a:off x="287159" y="300410"/>
            <a:ext cx="350600" cy="350600"/>
          </a:xfrm>
          <a:prstGeom prst="rect">
            <a:avLst/>
          </a:prstGeom>
          <a:solidFill>
            <a:srgbClr val="C0392B"/>
          </a:solidFill>
          <a:ln>
            <a:noFill/>
          </a:ln>
        </p:spPr>
        <p:style>
          <a:lnRef idx="2">
            <a:schemeClr val="accent1">
              <a:shade val="50000"/>
            </a:schemeClr>
          </a:lnRef>
          <a:fillRef idx="1">
            <a:schemeClr val="accent1"/>
          </a:fillRef>
          <a:effectRef idx="0">
            <a:schemeClr val="accent1"/>
          </a:effectRef>
          <a:fontRef idx="minor">
            <a:schemeClr val="lt1"/>
          </a:fontRef>
        </p:style>
        <p:txBody>
          <a:bodyPr bIns="182880" rtlCol="0" anchor="ctr"/>
          <a:lstStyle/>
          <a:p>
            <a:pPr algn="ctr"/>
            <a:endParaRPr lang="en-US" sz="2800" i="1" dirty="0">
              <a:solidFill>
                <a:prstClr val="white"/>
              </a:solidFill>
              <a:latin typeface="Cambria" panose="02040503050406030204" pitchFamily="18" charset="0"/>
            </a:endParaRPr>
          </a:p>
        </p:txBody>
      </p:sp>
      <p:sp>
        <p:nvSpPr>
          <p:cNvPr id="10" name="TextBox 9"/>
          <p:cNvSpPr txBox="1"/>
          <p:nvPr/>
        </p:nvSpPr>
        <p:spPr>
          <a:xfrm>
            <a:off x="312418" y="281678"/>
            <a:ext cx="300082" cy="369332"/>
          </a:xfrm>
          <a:prstGeom prst="rect">
            <a:avLst/>
          </a:prstGeom>
          <a:noFill/>
        </p:spPr>
        <p:txBody>
          <a:bodyPr wrap="none" rtlCol="0">
            <a:spAutoFit/>
          </a:bodyPr>
          <a:lstStyle/>
          <a:p>
            <a:r>
              <a:rPr lang="en-US" dirty="0" smtClean="0">
                <a:solidFill>
                  <a:srgbClr val="FFC000"/>
                </a:solidFill>
              </a:rPr>
              <a:t>e</a:t>
            </a:r>
            <a:endParaRPr lang="en-US" dirty="0">
              <a:solidFill>
                <a:srgbClr val="FFC000"/>
              </a:solidFill>
            </a:endParaRPr>
          </a:p>
        </p:txBody>
      </p:sp>
      <p:sp>
        <p:nvSpPr>
          <p:cNvPr id="12" name="Rectangle 68"/>
          <p:cNvSpPr>
            <a:spLocks noChangeArrowheads="1"/>
          </p:cNvSpPr>
          <p:nvPr/>
        </p:nvSpPr>
        <p:spPr bwMode="auto">
          <a:xfrm>
            <a:off x="0" y="4871481"/>
            <a:ext cx="12192000" cy="1986519"/>
          </a:xfrm>
          <a:prstGeom prst="rect">
            <a:avLst/>
          </a:prstGeom>
          <a:solidFill>
            <a:schemeClr val="bg1">
              <a:lumMod val="95000"/>
              <a:alpha val="80000"/>
            </a:schemeClr>
          </a:solidFill>
          <a:ln>
            <a:noFill/>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3" name="Freeform 9"/>
          <p:cNvSpPr>
            <a:spLocks noEditPoints="1"/>
          </p:cNvSpPr>
          <p:nvPr/>
        </p:nvSpPr>
        <p:spPr bwMode="auto">
          <a:xfrm>
            <a:off x="-4763" y="3525253"/>
            <a:ext cx="14432550" cy="1346228"/>
          </a:xfrm>
          <a:custGeom>
            <a:avLst/>
            <a:gdLst>
              <a:gd name="T0" fmla="*/ 7163 w 7683"/>
              <a:gd name="T1" fmla="*/ 572 h 742"/>
              <a:gd name="T2" fmla="*/ 6824 w 7683"/>
              <a:gd name="T3" fmla="*/ 437 h 742"/>
              <a:gd name="T4" fmla="*/ 6358 w 7683"/>
              <a:gd name="T5" fmla="*/ 527 h 742"/>
              <a:gd name="T6" fmla="*/ 5742 w 7683"/>
              <a:gd name="T7" fmla="*/ 582 h 742"/>
              <a:gd name="T8" fmla="*/ 5510 w 7683"/>
              <a:gd name="T9" fmla="*/ 461 h 742"/>
              <a:gd name="T10" fmla="*/ 5092 w 7683"/>
              <a:gd name="T11" fmla="*/ 544 h 742"/>
              <a:gd name="T12" fmla="*/ 4675 w 7683"/>
              <a:gd name="T13" fmla="*/ 284 h 742"/>
              <a:gd name="T14" fmla="*/ 4127 w 7683"/>
              <a:gd name="T15" fmla="*/ 440 h 742"/>
              <a:gd name="T16" fmla="*/ 3863 w 7683"/>
              <a:gd name="T17" fmla="*/ 520 h 742"/>
              <a:gd name="T18" fmla="*/ 3713 w 7683"/>
              <a:gd name="T19" fmla="*/ 226 h 742"/>
              <a:gd name="T20" fmla="*/ 3508 w 7683"/>
              <a:gd name="T21" fmla="*/ 239 h 742"/>
              <a:gd name="T22" fmla="*/ 3155 w 7683"/>
              <a:gd name="T23" fmla="*/ 42 h 742"/>
              <a:gd name="T24" fmla="*/ 3087 w 7683"/>
              <a:gd name="T25" fmla="*/ 208 h 742"/>
              <a:gd name="T26" fmla="*/ 3032 w 7683"/>
              <a:gd name="T27" fmla="*/ 509 h 742"/>
              <a:gd name="T28" fmla="*/ 2960 w 7683"/>
              <a:gd name="T29" fmla="*/ 260 h 742"/>
              <a:gd name="T30" fmla="*/ 2847 w 7683"/>
              <a:gd name="T31" fmla="*/ 385 h 742"/>
              <a:gd name="T32" fmla="*/ 2806 w 7683"/>
              <a:gd name="T33" fmla="*/ 250 h 742"/>
              <a:gd name="T34" fmla="*/ 2714 w 7683"/>
              <a:gd name="T35" fmla="*/ 516 h 742"/>
              <a:gd name="T36" fmla="*/ 2655 w 7683"/>
              <a:gd name="T37" fmla="*/ 444 h 742"/>
              <a:gd name="T38" fmla="*/ 2563 w 7683"/>
              <a:gd name="T39" fmla="*/ 509 h 742"/>
              <a:gd name="T40" fmla="*/ 2491 w 7683"/>
              <a:gd name="T41" fmla="*/ 142 h 742"/>
              <a:gd name="T42" fmla="*/ 2460 w 7683"/>
              <a:gd name="T43" fmla="*/ 454 h 742"/>
              <a:gd name="T44" fmla="*/ 2320 w 7683"/>
              <a:gd name="T45" fmla="*/ 475 h 742"/>
              <a:gd name="T46" fmla="*/ 2094 w 7683"/>
              <a:gd name="T47" fmla="*/ 73 h 742"/>
              <a:gd name="T48" fmla="*/ 1957 w 7683"/>
              <a:gd name="T49" fmla="*/ 475 h 742"/>
              <a:gd name="T50" fmla="*/ 1930 w 7683"/>
              <a:gd name="T51" fmla="*/ 184 h 742"/>
              <a:gd name="T52" fmla="*/ 1848 w 7683"/>
              <a:gd name="T53" fmla="*/ 187 h 742"/>
              <a:gd name="T54" fmla="*/ 1807 w 7683"/>
              <a:gd name="T55" fmla="*/ 42 h 742"/>
              <a:gd name="T56" fmla="*/ 1635 w 7683"/>
              <a:gd name="T57" fmla="*/ 426 h 742"/>
              <a:gd name="T58" fmla="*/ 1533 w 7683"/>
              <a:gd name="T59" fmla="*/ 271 h 742"/>
              <a:gd name="T60" fmla="*/ 1478 w 7683"/>
              <a:gd name="T61" fmla="*/ 485 h 742"/>
              <a:gd name="T62" fmla="*/ 1365 w 7683"/>
              <a:gd name="T63" fmla="*/ 485 h 742"/>
              <a:gd name="T64" fmla="*/ 1245 w 7683"/>
              <a:gd name="T65" fmla="*/ 274 h 742"/>
              <a:gd name="T66" fmla="*/ 1064 w 7683"/>
              <a:gd name="T67" fmla="*/ 222 h 742"/>
              <a:gd name="T68" fmla="*/ 1054 w 7683"/>
              <a:gd name="T69" fmla="*/ 167 h 742"/>
              <a:gd name="T70" fmla="*/ 1040 w 7683"/>
              <a:gd name="T71" fmla="*/ 122 h 742"/>
              <a:gd name="T72" fmla="*/ 1002 w 7683"/>
              <a:gd name="T73" fmla="*/ 170 h 742"/>
              <a:gd name="T74" fmla="*/ 999 w 7683"/>
              <a:gd name="T75" fmla="*/ 250 h 742"/>
              <a:gd name="T76" fmla="*/ 992 w 7683"/>
              <a:gd name="T77" fmla="*/ 492 h 742"/>
              <a:gd name="T78" fmla="*/ 906 w 7683"/>
              <a:gd name="T79" fmla="*/ 343 h 742"/>
              <a:gd name="T80" fmla="*/ 944 w 7683"/>
              <a:gd name="T81" fmla="*/ 336 h 742"/>
              <a:gd name="T82" fmla="*/ 893 w 7683"/>
              <a:gd name="T83" fmla="*/ 336 h 742"/>
              <a:gd name="T84" fmla="*/ 841 w 7683"/>
              <a:gd name="T85" fmla="*/ 319 h 742"/>
              <a:gd name="T86" fmla="*/ 732 w 7683"/>
              <a:gd name="T87" fmla="*/ 374 h 742"/>
              <a:gd name="T88" fmla="*/ 660 w 7683"/>
              <a:gd name="T89" fmla="*/ 406 h 742"/>
              <a:gd name="T90" fmla="*/ 657 w 7683"/>
              <a:gd name="T91" fmla="*/ 361 h 742"/>
              <a:gd name="T92" fmla="*/ 657 w 7683"/>
              <a:gd name="T93" fmla="*/ 406 h 742"/>
              <a:gd name="T94" fmla="*/ 636 w 7683"/>
              <a:gd name="T95" fmla="*/ 406 h 742"/>
              <a:gd name="T96" fmla="*/ 633 w 7683"/>
              <a:gd name="T97" fmla="*/ 361 h 742"/>
              <a:gd name="T98" fmla="*/ 622 w 7683"/>
              <a:gd name="T99" fmla="*/ 492 h 742"/>
              <a:gd name="T100" fmla="*/ 609 w 7683"/>
              <a:gd name="T101" fmla="*/ 402 h 742"/>
              <a:gd name="T102" fmla="*/ 523 w 7683"/>
              <a:gd name="T103" fmla="*/ 416 h 742"/>
              <a:gd name="T104" fmla="*/ 482 w 7683"/>
              <a:gd name="T105" fmla="*/ 402 h 742"/>
              <a:gd name="T106" fmla="*/ 475 w 7683"/>
              <a:gd name="T107" fmla="*/ 447 h 742"/>
              <a:gd name="T108" fmla="*/ 431 w 7683"/>
              <a:gd name="T109" fmla="*/ 232 h 742"/>
              <a:gd name="T110" fmla="*/ 318 w 7683"/>
              <a:gd name="T111" fmla="*/ 347 h 742"/>
              <a:gd name="T112" fmla="*/ 232 w 7683"/>
              <a:gd name="T113" fmla="*/ 461 h 742"/>
              <a:gd name="T114" fmla="*/ 106 w 7683"/>
              <a:gd name="T115" fmla="*/ 381 h 742"/>
              <a:gd name="T116" fmla="*/ 61 w 7683"/>
              <a:gd name="T117" fmla="*/ 416 h 742"/>
              <a:gd name="T118" fmla="*/ 37 w 7683"/>
              <a:gd name="T119" fmla="*/ 589 h 742"/>
              <a:gd name="T120" fmla="*/ 482 w 7683"/>
              <a:gd name="T121" fmla="*/ 423 h 742"/>
              <a:gd name="T122" fmla="*/ 479 w 7683"/>
              <a:gd name="T123" fmla="*/ 447 h 742"/>
              <a:gd name="T124" fmla="*/ 1502 w 7683"/>
              <a:gd name="T125" fmla="*/ 558 h 7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683" h="742">
                <a:moveTo>
                  <a:pt x="7642" y="548"/>
                </a:moveTo>
                <a:lnTo>
                  <a:pt x="7642" y="413"/>
                </a:lnTo>
                <a:lnTo>
                  <a:pt x="7560" y="444"/>
                </a:lnTo>
                <a:lnTo>
                  <a:pt x="7478" y="444"/>
                </a:lnTo>
                <a:lnTo>
                  <a:pt x="7478" y="523"/>
                </a:lnTo>
                <a:lnTo>
                  <a:pt x="7443" y="523"/>
                </a:lnTo>
                <a:lnTo>
                  <a:pt x="7443" y="385"/>
                </a:lnTo>
                <a:lnTo>
                  <a:pt x="7371" y="385"/>
                </a:lnTo>
                <a:lnTo>
                  <a:pt x="7371" y="471"/>
                </a:lnTo>
                <a:lnTo>
                  <a:pt x="7344" y="471"/>
                </a:lnTo>
                <a:lnTo>
                  <a:pt x="7344" y="513"/>
                </a:lnTo>
                <a:lnTo>
                  <a:pt x="7310" y="513"/>
                </a:lnTo>
                <a:lnTo>
                  <a:pt x="7310" y="613"/>
                </a:lnTo>
                <a:lnTo>
                  <a:pt x="7265" y="613"/>
                </a:lnTo>
                <a:lnTo>
                  <a:pt x="7265" y="413"/>
                </a:lnTo>
                <a:lnTo>
                  <a:pt x="7245" y="402"/>
                </a:lnTo>
                <a:lnTo>
                  <a:pt x="7245" y="357"/>
                </a:lnTo>
                <a:lnTo>
                  <a:pt x="7214" y="343"/>
                </a:lnTo>
                <a:lnTo>
                  <a:pt x="7211" y="271"/>
                </a:lnTo>
                <a:lnTo>
                  <a:pt x="7211" y="343"/>
                </a:lnTo>
                <a:lnTo>
                  <a:pt x="7180" y="357"/>
                </a:lnTo>
                <a:lnTo>
                  <a:pt x="7180" y="402"/>
                </a:lnTo>
                <a:lnTo>
                  <a:pt x="7163" y="416"/>
                </a:lnTo>
                <a:lnTo>
                  <a:pt x="7163" y="572"/>
                </a:lnTo>
                <a:lnTo>
                  <a:pt x="7111" y="572"/>
                </a:lnTo>
                <a:lnTo>
                  <a:pt x="7111" y="600"/>
                </a:lnTo>
                <a:lnTo>
                  <a:pt x="7070" y="600"/>
                </a:lnTo>
                <a:lnTo>
                  <a:pt x="7070" y="641"/>
                </a:lnTo>
                <a:lnTo>
                  <a:pt x="7057" y="641"/>
                </a:lnTo>
                <a:lnTo>
                  <a:pt x="7057" y="503"/>
                </a:lnTo>
                <a:lnTo>
                  <a:pt x="6988" y="503"/>
                </a:lnTo>
                <a:lnTo>
                  <a:pt x="6988" y="544"/>
                </a:lnTo>
                <a:lnTo>
                  <a:pt x="6968" y="544"/>
                </a:lnTo>
                <a:lnTo>
                  <a:pt x="6968" y="437"/>
                </a:lnTo>
                <a:lnTo>
                  <a:pt x="6954" y="437"/>
                </a:lnTo>
                <a:lnTo>
                  <a:pt x="6954" y="364"/>
                </a:lnTo>
                <a:lnTo>
                  <a:pt x="6951" y="364"/>
                </a:lnTo>
                <a:lnTo>
                  <a:pt x="6951" y="343"/>
                </a:lnTo>
                <a:lnTo>
                  <a:pt x="6933" y="343"/>
                </a:lnTo>
                <a:lnTo>
                  <a:pt x="6903" y="271"/>
                </a:lnTo>
                <a:lnTo>
                  <a:pt x="6899" y="142"/>
                </a:lnTo>
                <a:lnTo>
                  <a:pt x="6896" y="271"/>
                </a:lnTo>
                <a:lnTo>
                  <a:pt x="6862" y="340"/>
                </a:lnTo>
                <a:lnTo>
                  <a:pt x="6844" y="340"/>
                </a:lnTo>
                <a:lnTo>
                  <a:pt x="6844" y="361"/>
                </a:lnTo>
                <a:lnTo>
                  <a:pt x="6841" y="364"/>
                </a:lnTo>
                <a:lnTo>
                  <a:pt x="6841" y="437"/>
                </a:lnTo>
                <a:lnTo>
                  <a:pt x="6824" y="437"/>
                </a:lnTo>
                <a:lnTo>
                  <a:pt x="6824" y="444"/>
                </a:lnTo>
                <a:lnTo>
                  <a:pt x="6790" y="433"/>
                </a:lnTo>
                <a:lnTo>
                  <a:pt x="6790" y="586"/>
                </a:lnTo>
                <a:lnTo>
                  <a:pt x="6783" y="586"/>
                </a:lnTo>
                <a:lnTo>
                  <a:pt x="6783" y="600"/>
                </a:lnTo>
                <a:lnTo>
                  <a:pt x="6759" y="600"/>
                </a:lnTo>
                <a:lnTo>
                  <a:pt x="6759" y="520"/>
                </a:lnTo>
                <a:lnTo>
                  <a:pt x="6687" y="520"/>
                </a:lnTo>
                <a:lnTo>
                  <a:pt x="6687" y="620"/>
                </a:lnTo>
                <a:lnTo>
                  <a:pt x="6639" y="620"/>
                </a:lnTo>
                <a:lnTo>
                  <a:pt x="6639" y="440"/>
                </a:lnTo>
                <a:lnTo>
                  <a:pt x="6567" y="440"/>
                </a:lnTo>
                <a:lnTo>
                  <a:pt x="6567" y="613"/>
                </a:lnTo>
                <a:lnTo>
                  <a:pt x="6567" y="613"/>
                </a:lnTo>
                <a:lnTo>
                  <a:pt x="6567" y="631"/>
                </a:lnTo>
                <a:lnTo>
                  <a:pt x="6506" y="631"/>
                </a:lnTo>
                <a:lnTo>
                  <a:pt x="6506" y="620"/>
                </a:lnTo>
                <a:lnTo>
                  <a:pt x="6471" y="620"/>
                </a:lnTo>
                <a:lnTo>
                  <a:pt x="6471" y="596"/>
                </a:lnTo>
                <a:lnTo>
                  <a:pt x="6441" y="596"/>
                </a:lnTo>
                <a:lnTo>
                  <a:pt x="6441" y="530"/>
                </a:lnTo>
                <a:lnTo>
                  <a:pt x="6430" y="530"/>
                </a:lnTo>
                <a:lnTo>
                  <a:pt x="6430" y="527"/>
                </a:lnTo>
                <a:lnTo>
                  <a:pt x="6358" y="527"/>
                </a:lnTo>
                <a:lnTo>
                  <a:pt x="6358" y="603"/>
                </a:lnTo>
                <a:lnTo>
                  <a:pt x="6341" y="603"/>
                </a:lnTo>
                <a:lnTo>
                  <a:pt x="6341" y="174"/>
                </a:lnTo>
                <a:lnTo>
                  <a:pt x="6222" y="174"/>
                </a:lnTo>
                <a:lnTo>
                  <a:pt x="6222" y="634"/>
                </a:lnTo>
                <a:lnTo>
                  <a:pt x="6180" y="634"/>
                </a:lnTo>
                <a:lnTo>
                  <a:pt x="6180" y="174"/>
                </a:lnTo>
                <a:lnTo>
                  <a:pt x="6050" y="174"/>
                </a:lnTo>
                <a:lnTo>
                  <a:pt x="6050" y="451"/>
                </a:lnTo>
                <a:lnTo>
                  <a:pt x="6023" y="451"/>
                </a:lnTo>
                <a:lnTo>
                  <a:pt x="6023" y="596"/>
                </a:lnTo>
                <a:lnTo>
                  <a:pt x="5972" y="568"/>
                </a:lnTo>
                <a:lnTo>
                  <a:pt x="5972" y="440"/>
                </a:lnTo>
                <a:lnTo>
                  <a:pt x="5931" y="402"/>
                </a:lnTo>
                <a:lnTo>
                  <a:pt x="5890" y="440"/>
                </a:lnTo>
                <a:lnTo>
                  <a:pt x="5886" y="516"/>
                </a:lnTo>
                <a:lnTo>
                  <a:pt x="5879" y="516"/>
                </a:lnTo>
                <a:lnTo>
                  <a:pt x="5879" y="534"/>
                </a:lnTo>
                <a:lnTo>
                  <a:pt x="5876" y="534"/>
                </a:lnTo>
                <a:lnTo>
                  <a:pt x="5876" y="485"/>
                </a:lnTo>
                <a:lnTo>
                  <a:pt x="5783" y="485"/>
                </a:lnTo>
                <a:lnTo>
                  <a:pt x="5783" y="568"/>
                </a:lnTo>
                <a:lnTo>
                  <a:pt x="5742" y="568"/>
                </a:lnTo>
                <a:lnTo>
                  <a:pt x="5742" y="582"/>
                </a:lnTo>
                <a:lnTo>
                  <a:pt x="5722" y="582"/>
                </a:lnTo>
                <a:lnTo>
                  <a:pt x="5722" y="568"/>
                </a:lnTo>
                <a:lnTo>
                  <a:pt x="5701" y="568"/>
                </a:lnTo>
                <a:lnTo>
                  <a:pt x="5701" y="523"/>
                </a:lnTo>
                <a:lnTo>
                  <a:pt x="5640" y="503"/>
                </a:lnTo>
                <a:lnTo>
                  <a:pt x="5640" y="492"/>
                </a:lnTo>
                <a:lnTo>
                  <a:pt x="5599" y="492"/>
                </a:lnTo>
                <a:lnTo>
                  <a:pt x="5599" y="478"/>
                </a:lnTo>
                <a:lnTo>
                  <a:pt x="5578" y="478"/>
                </a:lnTo>
                <a:lnTo>
                  <a:pt x="5578" y="468"/>
                </a:lnTo>
                <a:lnTo>
                  <a:pt x="5571" y="464"/>
                </a:lnTo>
                <a:lnTo>
                  <a:pt x="5558" y="326"/>
                </a:lnTo>
                <a:lnTo>
                  <a:pt x="5547" y="468"/>
                </a:lnTo>
                <a:lnTo>
                  <a:pt x="5540" y="468"/>
                </a:lnTo>
                <a:lnTo>
                  <a:pt x="5540" y="496"/>
                </a:lnTo>
                <a:lnTo>
                  <a:pt x="5537" y="496"/>
                </a:lnTo>
                <a:lnTo>
                  <a:pt x="5537" y="503"/>
                </a:lnTo>
                <a:lnTo>
                  <a:pt x="5527" y="503"/>
                </a:lnTo>
                <a:lnTo>
                  <a:pt x="5523" y="506"/>
                </a:lnTo>
                <a:lnTo>
                  <a:pt x="5520" y="506"/>
                </a:lnTo>
                <a:lnTo>
                  <a:pt x="5520" y="478"/>
                </a:lnTo>
                <a:lnTo>
                  <a:pt x="5517" y="478"/>
                </a:lnTo>
                <a:lnTo>
                  <a:pt x="5517" y="461"/>
                </a:lnTo>
                <a:lnTo>
                  <a:pt x="5510" y="461"/>
                </a:lnTo>
                <a:lnTo>
                  <a:pt x="5493" y="409"/>
                </a:lnTo>
                <a:lnTo>
                  <a:pt x="5482" y="357"/>
                </a:lnTo>
                <a:lnTo>
                  <a:pt x="5475" y="409"/>
                </a:lnTo>
                <a:lnTo>
                  <a:pt x="5458" y="458"/>
                </a:lnTo>
                <a:lnTo>
                  <a:pt x="5455" y="458"/>
                </a:lnTo>
                <a:lnTo>
                  <a:pt x="5455" y="492"/>
                </a:lnTo>
                <a:lnTo>
                  <a:pt x="5451" y="492"/>
                </a:lnTo>
                <a:lnTo>
                  <a:pt x="5451" y="509"/>
                </a:lnTo>
                <a:lnTo>
                  <a:pt x="5445" y="509"/>
                </a:lnTo>
                <a:lnTo>
                  <a:pt x="5445" y="471"/>
                </a:lnTo>
                <a:lnTo>
                  <a:pt x="5397" y="471"/>
                </a:lnTo>
                <a:lnTo>
                  <a:pt x="5397" y="579"/>
                </a:lnTo>
                <a:lnTo>
                  <a:pt x="5373" y="579"/>
                </a:lnTo>
                <a:lnTo>
                  <a:pt x="5373" y="447"/>
                </a:lnTo>
                <a:lnTo>
                  <a:pt x="5232" y="444"/>
                </a:lnTo>
                <a:lnTo>
                  <a:pt x="5232" y="548"/>
                </a:lnTo>
                <a:lnTo>
                  <a:pt x="5226" y="548"/>
                </a:lnTo>
                <a:lnTo>
                  <a:pt x="5226" y="537"/>
                </a:lnTo>
                <a:lnTo>
                  <a:pt x="5212" y="537"/>
                </a:lnTo>
                <a:lnTo>
                  <a:pt x="5212" y="520"/>
                </a:lnTo>
                <a:lnTo>
                  <a:pt x="5209" y="520"/>
                </a:lnTo>
                <a:lnTo>
                  <a:pt x="5209" y="482"/>
                </a:lnTo>
                <a:lnTo>
                  <a:pt x="5092" y="482"/>
                </a:lnTo>
                <a:lnTo>
                  <a:pt x="5092" y="544"/>
                </a:lnTo>
                <a:lnTo>
                  <a:pt x="5082" y="544"/>
                </a:lnTo>
                <a:lnTo>
                  <a:pt x="5041" y="565"/>
                </a:lnTo>
                <a:lnTo>
                  <a:pt x="5041" y="548"/>
                </a:lnTo>
                <a:lnTo>
                  <a:pt x="4989" y="548"/>
                </a:lnTo>
                <a:lnTo>
                  <a:pt x="4989" y="423"/>
                </a:lnTo>
                <a:lnTo>
                  <a:pt x="4877" y="426"/>
                </a:lnTo>
                <a:lnTo>
                  <a:pt x="4877" y="437"/>
                </a:lnTo>
                <a:lnTo>
                  <a:pt x="4873" y="437"/>
                </a:lnTo>
                <a:lnTo>
                  <a:pt x="4873" y="454"/>
                </a:lnTo>
                <a:lnTo>
                  <a:pt x="4870" y="454"/>
                </a:lnTo>
                <a:lnTo>
                  <a:pt x="4870" y="492"/>
                </a:lnTo>
                <a:lnTo>
                  <a:pt x="4846" y="492"/>
                </a:lnTo>
                <a:lnTo>
                  <a:pt x="4846" y="575"/>
                </a:lnTo>
                <a:lnTo>
                  <a:pt x="4788" y="575"/>
                </a:lnTo>
                <a:lnTo>
                  <a:pt x="4788" y="606"/>
                </a:lnTo>
                <a:lnTo>
                  <a:pt x="4781" y="606"/>
                </a:lnTo>
                <a:lnTo>
                  <a:pt x="4781" y="516"/>
                </a:lnTo>
                <a:lnTo>
                  <a:pt x="4777" y="516"/>
                </a:lnTo>
                <a:lnTo>
                  <a:pt x="4777" y="496"/>
                </a:lnTo>
                <a:lnTo>
                  <a:pt x="4770" y="496"/>
                </a:lnTo>
                <a:lnTo>
                  <a:pt x="4770" y="471"/>
                </a:lnTo>
                <a:lnTo>
                  <a:pt x="4757" y="458"/>
                </a:lnTo>
                <a:lnTo>
                  <a:pt x="4757" y="309"/>
                </a:lnTo>
                <a:lnTo>
                  <a:pt x="4675" y="284"/>
                </a:lnTo>
                <a:lnTo>
                  <a:pt x="4558" y="312"/>
                </a:lnTo>
                <a:lnTo>
                  <a:pt x="4558" y="530"/>
                </a:lnTo>
                <a:lnTo>
                  <a:pt x="4551" y="530"/>
                </a:lnTo>
                <a:lnTo>
                  <a:pt x="4551" y="624"/>
                </a:lnTo>
                <a:lnTo>
                  <a:pt x="4545" y="624"/>
                </a:lnTo>
                <a:lnTo>
                  <a:pt x="4545" y="548"/>
                </a:lnTo>
                <a:lnTo>
                  <a:pt x="4541" y="544"/>
                </a:lnTo>
                <a:lnTo>
                  <a:pt x="4541" y="489"/>
                </a:lnTo>
                <a:lnTo>
                  <a:pt x="4538" y="468"/>
                </a:lnTo>
                <a:lnTo>
                  <a:pt x="4534" y="478"/>
                </a:lnTo>
                <a:lnTo>
                  <a:pt x="4517" y="433"/>
                </a:lnTo>
                <a:lnTo>
                  <a:pt x="4503" y="478"/>
                </a:lnTo>
                <a:lnTo>
                  <a:pt x="4500" y="471"/>
                </a:lnTo>
                <a:lnTo>
                  <a:pt x="4500" y="170"/>
                </a:lnTo>
                <a:lnTo>
                  <a:pt x="4414" y="149"/>
                </a:lnTo>
                <a:lnTo>
                  <a:pt x="4308" y="177"/>
                </a:lnTo>
                <a:lnTo>
                  <a:pt x="4308" y="558"/>
                </a:lnTo>
                <a:lnTo>
                  <a:pt x="4295" y="558"/>
                </a:lnTo>
                <a:lnTo>
                  <a:pt x="4295" y="485"/>
                </a:lnTo>
                <a:lnTo>
                  <a:pt x="4284" y="485"/>
                </a:lnTo>
                <a:lnTo>
                  <a:pt x="4284" y="458"/>
                </a:lnTo>
                <a:lnTo>
                  <a:pt x="4274" y="458"/>
                </a:lnTo>
                <a:lnTo>
                  <a:pt x="4274" y="440"/>
                </a:lnTo>
                <a:lnTo>
                  <a:pt x="4127" y="440"/>
                </a:lnTo>
                <a:lnTo>
                  <a:pt x="4127" y="461"/>
                </a:lnTo>
                <a:lnTo>
                  <a:pt x="4120" y="461"/>
                </a:lnTo>
                <a:lnTo>
                  <a:pt x="4120" y="485"/>
                </a:lnTo>
                <a:lnTo>
                  <a:pt x="4103" y="485"/>
                </a:lnTo>
                <a:lnTo>
                  <a:pt x="4103" y="565"/>
                </a:lnTo>
                <a:lnTo>
                  <a:pt x="4093" y="534"/>
                </a:lnTo>
                <a:lnTo>
                  <a:pt x="4079" y="534"/>
                </a:lnTo>
                <a:lnTo>
                  <a:pt x="4079" y="447"/>
                </a:lnTo>
                <a:lnTo>
                  <a:pt x="4069" y="440"/>
                </a:lnTo>
                <a:lnTo>
                  <a:pt x="4069" y="399"/>
                </a:lnTo>
                <a:lnTo>
                  <a:pt x="4059" y="399"/>
                </a:lnTo>
                <a:lnTo>
                  <a:pt x="4059" y="388"/>
                </a:lnTo>
                <a:lnTo>
                  <a:pt x="3990" y="354"/>
                </a:lnTo>
                <a:lnTo>
                  <a:pt x="3918" y="388"/>
                </a:lnTo>
                <a:lnTo>
                  <a:pt x="3918" y="399"/>
                </a:lnTo>
                <a:lnTo>
                  <a:pt x="3905" y="399"/>
                </a:lnTo>
                <a:lnTo>
                  <a:pt x="3905" y="440"/>
                </a:lnTo>
                <a:lnTo>
                  <a:pt x="3887" y="440"/>
                </a:lnTo>
                <a:lnTo>
                  <a:pt x="3887" y="572"/>
                </a:lnTo>
                <a:lnTo>
                  <a:pt x="3881" y="572"/>
                </a:lnTo>
                <a:lnTo>
                  <a:pt x="3881" y="555"/>
                </a:lnTo>
                <a:lnTo>
                  <a:pt x="3870" y="555"/>
                </a:lnTo>
                <a:lnTo>
                  <a:pt x="3870" y="520"/>
                </a:lnTo>
                <a:lnTo>
                  <a:pt x="3863" y="520"/>
                </a:lnTo>
                <a:lnTo>
                  <a:pt x="3863" y="509"/>
                </a:lnTo>
                <a:lnTo>
                  <a:pt x="3857" y="509"/>
                </a:lnTo>
                <a:lnTo>
                  <a:pt x="3857" y="499"/>
                </a:lnTo>
                <a:lnTo>
                  <a:pt x="3853" y="499"/>
                </a:lnTo>
                <a:lnTo>
                  <a:pt x="3853" y="361"/>
                </a:lnTo>
                <a:lnTo>
                  <a:pt x="3843" y="357"/>
                </a:lnTo>
                <a:lnTo>
                  <a:pt x="3792" y="357"/>
                </a:lnTo>
                <a:lnTo>
                  <a:pt x="3781" y="357"/>
                </a:lnTo>
                <a:lnTo>
                  <a:pt x="3781" y="361"/>
                </a:lnTo>
                <a:lnTo>
                  <a:pt x="3781" y="364"/>
                </a:lnTo>
                <a:lnTo>
                  <a:pt x="3781" y="364"/>
                </a:lnTo>
                <a:lnTo>
                  <a:pt x="3781" y="368"/>
                </a:lnTo>
                <a:lnTo>
                  <a:pt x="3781" y="579"/>
                </a:lnTo>
                <a:lnTo>
                  <a:pt x="3757" y="579"/>
                </a:lnTo>
                <a:lnTo>
                  <a:pt x="3744" y="579"/>
                </a:lnTo>
                <a:lnTo>
                  <a:pt x="3744" y="665"/>
                </a:lnTo>
                <a:lnTo>
                  <a:pt x="3730" y="665"/>
                </a:lnTo>
                <a:lnTo>
                  <a:pt x="3730" y="229"/>
                </a:lnTo>
                <a:lnTo>
                  <a:pt x="3730" y="229"/>
                </a:lnTo>
                <a:lnTo>
                  <a:pt x="3727" y="229"/>
                </a:lnTo>
                <a:lnTo>
                  <a:pt x="3723" y="226"/>
                </a:lnTo>
                <a:lnTo>
                  <a:pt x="3720" y="226"/>
                </a:lnTo>
                <a:lnTo>
                  <a:pt x="3716" y="226"/>
                </a:lnTo>
                <a:lnTo>
                  <a:pt x="3713" y="226"/>
                </a:lnTo>
                <a:lnTo>
                  <a:pt x="3610" y="226"/>
                </a:lnTo>
                <a:lnTo>
                  <a:pt x="3603" y="226"/>
                </a:lnTo>
                <a:lnTo>
                  <a:pt x="3600" y="226"/>
                </a:lnTo>
                <a:lnTo>
                  <a:pt x="3597" y="226"/>
                </a:lnTo>
                <a:lnTo>
                  <a:pt x="3597" y="229"/>
                </a:lnTo>
                <a:lnTo>
                  <a:pt x="3593" y="229"/>
                </a:lnTo>
                <a:lnTo>
                  <a:pt x="3590" y="568"/>
                </a:lnTo>
                <a:lnTo>
                  <a:pt x="3555" y="565"/>
                </a:lnTo>
                <a:lnTo>
                  <a:pt x="3555" y="561"/>
                </a:lnTo>
                <a:lnTo>
                  <a:pt x="3545" y="561"/>
                </a:lnTo>
                <a:lnTo>
                  <a:pt x="3545" y="561"/>
                </a:lnTo>
                <a:lnTo>
                  <a:pt x="3545" y="561"/>
                </a:lnTo>
                <a:lnTo>
                  <a:pt x="3542" y="561"/>
                </a:lnTo>
                <a:lnTo>
                  <a:pt x="3538" y="561"/>
                </a:lnTo>
                <a:lnTo>
                  <a:pt x="3531" y="561"/>
                </a:lnTo>
                <a:lnTo>
                  <a:pt x="3531" y="561"/>
                </a:lnTo>
                <a:lnTo>
                  <a:pt x="3528" y="561"/>
                </a:lnTo>
                <a:lnTo>
                  <a:pt x="3525" y="409"/>
                </a:lnTo>
                <a:lnTo>
                  <a:pt x="3525" y="409"/>
                </a:lnTo>
                <a:lnTo>
                  <a:pt x="3525" y="392"/>
                </a:lnTo>
                <a:lnTo>
                  <a:pt x="3521" y="392"/>
                </a:lnTo>
                <a:lnTo>
                  <a:pt x="3508" y="392"/>
                </a:lnTo>
                <a:lnTo>
                  <a:pt x="3508" y="260"/>
                </a:lnTo>
                <a:lnTo>
                  <a:pt x="3508" y="239"/>
                </a:lnTo>
                <a:lnTo>
                  <a:pt x="3508" y="232"/>
                </a:lnTo>
                <a:lnTo>
                  <a:pt x="3504" y="232"/>
                </a:lnTo>
                <a:lnTo>
                  <a:pt x="3429" y="232"/>
                </a:lnTo>
                <a:lnTo>
                  <a:pt x="3425" y="232"/>
                </a:lnTo>
                <a:lnTo>
                  <a:pt x="3425" y="239"/>
                </a:lnTo>
                <a:lnTo>
                  <a:pt x="3425" y="260"/>
                </a:lnTo>
                <a:lnTo>
                  <a:pt x="3425" y="388"/>
                </a:lnTo>
                <a:lnTo>
                  <a:pt x="3425" y="388"/>
                </a:lnTo>
                <a:lnTo>
                  <a:pt x="3408" y="388"/>
                </a:lnTo>
                <a:lnTo>
                  <a:pt x="3391" y="388"/>
                </a:lnTo>
                <a:lnTo>
                  <a:pt x="3388" y="388"/>
                </a:lnTo>
                <a:lnTo>
                  <a:pt x="3388" y="298"/>
                </a:lnTo>
                <a:lnTo>
                  <a:pt x="3374" y="298"/>
                </a:lnTo>
                <a:lnTo>
                  <a:pt x="3261" y="298"/>
                </a:lnTo>
                <a:lnTo>
                  <a:pt x="3261" y="80"/>
                </a:lnTo>
                <a:lnTo>
                  <a:pt x="3261" y="77"/>
                </a:lnTo>
                <a:lnTo>
                  <a:pt x="3261" y="73"/>
                </a:lnTo>
                <a:lnTo>
                  <a:pt x="3261" y="66"/>
                </a:lnTo>
                <a:lnTo>
                  <a:pt x="3261" y="56"/>
                </a:lnTo>
                <a:lnTo>
                  <a:pt x="3247" y="35"/>
                </a:lnTo>
                <a:lnTo>
                  <a:pt x="3244" y="32"/>
                </a:lnTo>
                <a:lnTo>
                  <a:pt x="3165" y="35"/>
                </a:lnTo>
                <a:lnTo>
                  <a:pt x="3158" y="39"/>
                </a:lnTo>
                <a:lnTo>
                  <a:pt x="3155" y="42"/>
                </a:lnTo>
                <a:lnTo>
                  <a:pt x="3155" y="52"/>
                </a:lnTo>
                <a:lnTo>
                  <a:pt x="3155" y="59"/>
                </a:lnTo>
                <a:lnTo>
                  <a:pt x="3155" y="63"/>
                </a:lnTo>
                <a:lnTo>
                  <a:pt x="3152" y="66"/>
                </a:lnTo>
                <a:lnTo>
                  <a:pt x="3152" y="73"/>
                </a:lnTo>
                <a:lnTo>
                  <a:pt x="3148" y="492"/>
                </a:lnTo>
                <a:lnTo>
                  <a:pt x="3134" y="458"/>
                </a:lnTo>
                <a:lnTo>
                  <a:pt x="3134" y="381"/>
                </a:lnTo>
                <a:lnTo>
                  <a:pt x="3131" y="336"/>
                </a:lnTo>
                <a:lnTo>
                  <a:pt x="3131" y="232"/>
                </a:lnTo>
                <a:lnTo>
                  <a:pt x="3128" y="232"/>
                </a:lnTo>
                <a:lnTo>
                  <a:pt x="3128" y="232"/>
                </a:lnTo>
                <a:lnTo>
                  <a:pt x="3124" y="229"/>
                </a:lnTo>
                <a:lnTo>
                  <a:pt x="3121" y="226"/>
                </a:lnTo>
                <a:lnTo>
                  <a:pt x="3121" y="226"/>
                </a:lnTo>
                <a:lnTo>
                  <a:pt x="3121" y="222"/>
                </a:lnTo>
                <a:lnTo>
                  <a:pt x="3117" y="219"/>
                </a:lnTo>
                <a:lnTo>
                  <a:pt x="3114" y="219"/>
                </a:lnTo>
                <a:lnTo>
                  <a:pt x="3114" y="215"/>
                </a:lnTo>
                <a:lnTo>
                  <a:pt x="3111" y="215"/>
                </a:lnTo>
                <a:lnTo>
                  <a:pt x="3111" y="215"/>
                </a:lnTo>
                <a:lnTo>
                  <a:pt x="3111" y="208"/>
                </a:lnTo>
                <a:lnTo>
                  <a:pt x="3104" y="208"/>
                </a:lnTo>
                <a:lnTo>
                  <a:pt x="3087" y="208"/>
                </a:lnTo>
                <a:lnTo>
                  <a:pt x="3083" y="208"/>
                </a:lnTo>
                <a:lnTo>
                  <a:pt x="3083" y="215"/>
                </a:lnTo>
                <a:lnTo>
                  <a:pt x="3083" y="215"/>
                </a:lnTo>
                <a:lnTo>
                  <a:pt x="3076" y="215"/>
                </a:lnTo>
                <a:lnTo>
                  <a:pt x="3076" y="219"/>
                </a:lnTo>
                <a:lnTo>
                  <a:pt x="3076" y="219"/>
                </a:lnTo>
                <a:lnTo>
                  <a:pt x="3073" y="222"/>
                </a:lnTo>
                <a:lnTo>
                  <a:pt x="3073" y="226"/>
                </a:lnTo>
                <a:lnTo>
                  <a:pt x="3073" y="226"/>
                </a:lnTo>
                <a:lnTo>
                  <a:pt x="3066" y="229"/>
                </a:lnTo>
                <a:lnTo>
                  <a:pt x="3066" y="232"/>
                </a:lnTo>
                <a:lnTo>
                  <a:pt x="3066" y="232"/>
                </a:lnTo>
                <a:lnTo>
                  <a:pt x="3063" y="232"/>
                </a:lnTo>
                <a:lnTo>
                  <a:pt x="3063" y="336"/>
                </a:lnTo>
                <a:lnTo>
                  <a:pt x="3059" y="381"/>
                </a:lnTo>
                <a:lnTo>
                  <a:pt x="3059" y="485"/>
                </a:lnTo>
                <a:lnTo>
                  <a:pt x="3052" y="506"/>
                </a:lnTo>
                <a:lnTo>
                  <a:pt x="3049" y="506"/>
                </a:lnTo>
                <a:lnTo>
                  <a:pt x="3049" y="506"/>
                </a:lnTo>
                <a:lnTo>
                  <a:pt x="3046" y="506"/>
                </a:lnTo>
                <a:lnTo>
                  <a:pt x="3046" y="506"/>
                </a:lnTo>
                <a:lnTo>
                  <a:pt x="3039" y="506"/>
                </a:lnTo>
                <a:lnTo>
                  <a:pt x="3039" y="509"/>
                </a:lnTo>
                <a:lnTo>
                  <a:pt x="3032" y="509"/>
                </a:lnTo>
                <a:lnTo>
                  <a:pt x="3032" y="239"/>
                </a:lnTo>
                <a:lnTo>
                  <a:pt x="3032" y="146"/>
                </a:lnTo>
                <a:lnTo>
                  <a:pt x="2987" y="132"/>
                </a:lnTo>
                <a:lnTo>
                  <a:pt x="2984" y="153"/>
                </a:lnTo>
                <a:lnTo>
                  <a:pt x="2984" y="388"/>
                </a:lnTo>
                <a:lnTo>
                  <a:pt x="2960" y="392"/>
                </a:lnTo>
                <a:lnTo>
                  <a:pt x="2960" y="381"/>
                </a:lnTo>
                <a:lnTo>
                  <a:pt x="2960" y="381"/>
                </a:lnTo>
                <a:lnTo>
                  <a:pt x="2960" y="368"/>
                </a:lnTo>
                <a:lnTo>
                  <a:pt x="2963" y="368"/>
                </a:lnTo>
                <a:lnTo>
                  <a:pt x="2963" y="368"/>
                </a:lnTo>
                <a:lnTo>
                  <a:pt x="2963" y="364"/>
                </a:lnTo>
                <a:lnTo>
                  <a:pt x="2967" y="364"/>
                </a:lnTo>
                <a:lnTo>
                  <a:pt x="2967" y="364"/>
                </a:lnTo>
                <a:lnTo>
                  <a:pt x="2967" y="364"/>
                </a:lnTo>
                <a:lnTo>
                  <a:pt x="2963" y="260"/>
                </a:lnTo>
                <a:lnTo>
                  <a:pt x="2963" y="260"/>
                </a:lnTo>
                <a:lnTo>
                  <a:pt x="2963" y="260"/>
                </a:lnTo>
                <a:lnTo>
                  <a:pt x="2963" y="260"/>
                </a:lnTo>
                <a:lnTo>
                  <a:pt x="2963" y="260"/>
                </a:lnTo>
                <a:lnTo>
                  <a:pt x="2963" y="260"/>
                </a:lnTo>
                <a:lnTo>
                  <a:pt x="2960" y="260"/>
                </a:lnTo>
                <a:lnTo>
                  <a:pt x="2960" y="260"/>
                </a:lnTo>
                <a:lnTo>
                  <a:pt x="2960" y="260"/>
                </a:lnTo>
                <a:lnTo>
                  <a:pt x="2960" y="260"/>
                </a:lnTo>
                <a:lnTo>
                  <a:pt x="2960" y="260"/>
                </a:lnTo>
                <a:lnTo>
                  <a:pt x="2922" y="177"/>
                </a:lnTo>
                <a:lnTo>
                  <a:pt x="2885" y="177"/>
                </a:lnTo>
                <a:lnTo>
                  <a:pt x="2850" y="260"/>
                </a:lnTo>
                <a:lnTo>
                  <a:pt x="2847" y="260"/>
                </a:lnTo>
                <a:lnTo>
                  <a:pt x="2847" y="260"/>
                </a:lnTo>
                <a:lnTo>
                  <a:pt x="2847" y="260"/>
                </a:lnTo>
                <a:lnTo>
                  <a:pt x="2847" y="260"/>
                </a:lnTo>
                <a:lnTo>
                  <a:pt x="2847" y="260"/>
                </a:lnTo>
                <a:lnTo>
                  <a:pt x="2844" y="260"/>
                </a:lnTo>
                <a:lnTo>
                  <a:pt x="2844" y="260"/>
                </a:lnTo>
                <a:lnTo>
                  <a:pt x="2844" y="260"/>
                </a:lnTo>
                <a:lnTo>
                  <a:pt x="2844" y="260"/>
                </a:lnTo>
                <a:lnTo>
                  <a:pt x="2844" y="364"/>
                </a:lnTo>
                <a:lnTo>
                  <a:pt x="2844" y="368"/>
                </a:lnTo>
                <a:lnTo>
                  <a:pt x="2844" y="368"/>
                </a:lnTo>
                <a:lnTo>
                  <a:pt x="2844" y="368"/>
                </a:lnTo>
                <a:lnTo>
                  <a:pt x="2847" y="368"/>
                </a:lnTo>
                <a:lnTo>
                  <a:pt x="2847" y="368"/>
                </a:lnTo>
                <a:lnTo>
                  <a:pt x="2847" y="368"/>
                </a:lnTo>
                <a:lnTo>
                  <a:pt x="2847" y="385"/>
                </a:lnTo>
                <a:lnTo>
                  <a:pt x="2847" y="385"/>
                </a:lnTo>
                <a:lnTo>
                  <a:pt x="2847" y="385"/>
                </a:lnTo>
                <a:lnTo>
                  <a:pt x="2847" y="575"/>
                </a:lnTo>
                <a:lnTo>
                  <a:pt x="2840" y="575"/>
                </a:lnTo>
                <a:lnTo>
                  <a:pt x="2840" y="665"/>
                </a:lnTo>
                <a:lnTo>
                  <a:pt x="2833" y="665"/>
                </a:lnTo>
                <a:lnTo>
                  <a:pt x="2833" y="638"/>
                </a:lnTo>
                <a:lnTo>
                  <a:pt x="2830" y="638"/>
                </a:lnTo>
                <a:lnTo>
                  <a:pt x="2830" y="492"/>
                </a:lnTo>
                <a:lnTo>
                  <a:pt x="2833" y="492"/>
                </a:lnTo>
                <a:lnTo>
                  <a:pt x="2833" y="316"/>
                </a:lnTo>
                <a:lnTo>
                  <a:pt x="2826" y="312"/>
                </a:lnTo>
                <a:lnTo>
                  <a:pt x="2826" y="253"/>
                </a:lnTo>
                <a:lnTo>
                  <a:pt x="2820" y="253"/>
                </a:lnTo>
                <a:lnTo>
                  <a:pt x="2820" y="253"/>
                </a:lnTo>
                <a:lnTo>
                  <a:pt x="2816" y="250"/>
                </a:lnTo>
                <a:lnTo>
                  <a:pt x="2816" y="250"/>
                </a:lnTo>
                <a:lnTo>
                  <a:pt x="2816" y="250"/>
                </a:lnTo>
                <a:lnTo>
                  <a:pt x="2816" y="250"/>
                </a:lnTo>
                <a:lnTo>
                  <a:pt x="2813" y="250"/>
                </a:lnTo>
                <a:lnTo>
                  <a:pt x="2813" y="250"/>
                </a:lnTo>
                <a:lnTo>
                  <a:pt x="2813" y="250"/>
                </a:lnTo>
                <a:lnTo>
                  <a:pt x="2809" y="250"/>
                </a:lnTo>
                <a:lnTo>
                  <a:pt x="2809" y="250"/>
                </a:lnTo>
                <a:lnTo>
                  <a:pt x="2806" y="250"/>
                </a:lnTo>
                <a:lnTo>
                  <a:pt x="2806" y="250"/>
                </a:lnTo>
                <a:lnTo>
                  <a:pt x="2796" y="246"/>
                </a:lnTo>
                <a:lnTo>
                  <a:pt x="2789" y="250"/>
                </a:lnTo>
                <a:lnTo>
                  <a:pt x="2789" y="250"/>
                </a:lnTo>
                <a:lnTo>
                  <a:pt x="2785" y="250"/>
                </a:lnTo>
                <a:lnTo>
                  <a:pt x="2785" y="250"/>
                </a:lnTo>
                <a:lnTo>
                  <a:pt x="2782" y="250"/>
                </a:lnTo>
                <a:lnTo>
                  <a:pt x="2782" y="250"/>
                </a:lnTo>
                <a:lnTo>
                  <a:pt x="2782" y="250"/>
                </a:lnTo>
                <a:lnTo>
                  <a:pt x="2779" y="250"/>
                </a:lnTo>
                <a:lnTo>
                  <a:pt x="2779" y="250"/>
                </a:lnTo>
                <a:lnTo>
                  <a:pt x="2779" y="250"/>
                </a:lnTo>
                <a:lnTo>
                  <a:pt x="2775" y="250"/>
                </a:lnTo>
                <a:lnTo>
                  <a:pt x="2775" y="250"/>
                </a:lnTo>
                <a:lnTo>
                  <a:pt x="2775" y="253"/>
                </a:lnTo>
                <a:lnTo>
                  <a:pt x="2768" y="253"/>
                </a:lnTo>
                <a:lnTo>
                  <a:pt x="2768" y="312"/>
                </a:lnTo>
                <a:lnTo>
                  <a:pt x="2761" y="316"/>
                </a:lnTo>
                <a:lnTo>
                  <a:pt x="2761" y="492"/>
                </a:lnTo>
                <a:lnTo>
                  <a:pt x="2765" y="492"/>
                </a:lnTo>
                <a:lnTo>
                  <a:pt x="2765" y="638"/>
                </a:lnTo>
                <a:lnTo>
                  <a:pt x="2751" y="638"/>
                </a:lnTo>
                <a:lnTo>
                  <a:pt x="2751" y="520"/>
                </a:lnTo>
                <a:lnTo>
                  <a:pt x="2717" y="516"/>
                </a:lnTo>
                <a:lnTo>
                  <a:pt x="2714" y="516"/>
                </a:lnTo>
                <a:lnTo>
                  <a:pt x="2714" y="523"/>
                </a:lnTo>
                <a:lnTo>
                  <a:pt x="2714" y="523"/>
                </a:lnTo>
                <a:lnTo>
                  <a:pt x="2703" y="523"/>
                </a:lnTo>
                <a:lnTo>
                  <a:pt x="2696" y="523"/>
                </a:lnTo>
                <a:lnTo>
                  <a:pt x="2696" y="496"/>
                </a:lnTo>
                <a:lnTo>
                  <a:pt x="2693" y="496"/>
                </a:lnTo>
                <a:lnTo>
                  <a:pt x="2693" y="461"/>
                </a:lnTo>
                <a:lnTo>
                  <a:pt x="2686" y="461"/>
                </a:lnTo>
                <a:lnTo>
                  <a:pt x="2686" y="461"/>
                </a:lnTo>
                <a:lnTo>
                  <a:pt x="2686" y="461"/>
                </a:lnTo>
                <a:lnTo>
                  <a:pt x="2686" y="461"/>
                </a:lnTo>
                <a:lnTo>
                  <a:pt x="2686" y="461"/>
                </a:lnTo>
                <a:lnTo>
                  <a:pt x="2683" y="461"/>
                </a:lnTo>
                <a:lnTo>
                  <a:pt x="2683" y="461"/>
                </a:lnTo>
                <a:lnTo>
                  <a:pt x="2683" y="461"/>
                </a:lnTo>
                <a:lnTo>
                  <a:pt x="2679" y="461"/>
                </a:lnTo>
                <a:lnTo>
                  <a:pt x="2679" y="461"/>
                </a:lnTo>
                <a:lnTo>
                  <a:pt x="2679" y="461"/>
                </a:lnTo>
                <a:lnTo>
                  <a:pt x="2676" y="461"/>
                </a:lnTo>
                <a:lnTo>
                  <a:pt x="2676" y="461"/>
                </a:lnTo>
                <a:lnTo>
                  <a:pt x="2669" y="461"/>
                </a:lnTo>
                <a:lnTo>
                  <a:pt x="2666" y="461"/>
                </a:lnTo>
                <a:lnTo>
                  <a:pt x="2666" y="444"/>
                </a:lnTo>
                <a:lnTo>
                  <a:pt x="2655" y="444"/>
                </a:lnTo>
                <a:lnTo>
                  <a:pt x="2645" y="444"/>
                </a:lnTo>
                <a:lnTo>
                  <a:pt x="2645" y="475"/>
                </a:lnTo>
                <a:lnTo>
                  <a:pt x="2642" y="475"/>
                </a:lnTo>
                <a:lnTo>
                  <a:pt x="2642" y="506"/>
                </a:lnTo>
                <a:lnTo>
                  <a:pt x="2638" y="506"/>
                </a:lnTo>
                <a:lnTo>
                  <a:pt x="2638" y="520"/>
                </a:lnTo>
                <a:lnTo>
                  <a:pt x="2635" y="520"/>
                </a:lnTo>
                <a:lnTo>
                  <a:pt x="2635" y="520"/>
                </a:lnTo>
                <a:lnTo>
                  <a:pt x="2631" y="520"/>
                </a:lnTo>
                <a:lnTo>
                  <a:pt x="2631" y="520"/>
                </a:lnTo>
                <a:lnTo>
                  <a:pt x="2631" y="506"/>
                </a:lnTo>
                <a:lnTo>
                  <a:pt x="2625" y="506"/>
                </a:lnTo>
                <a:lnTo>
                  <a:pt x="2625" y="496"/>
                </a:lnTo>
                <a:lnTo>
                  <a:pt x="2625" y="496"/>
                </a:lnTo>
                <a:lnTo>
                  <a:pt x="2618" y="496"/>
                </a:lnTo>
                <a:lnTo>
                  <a:pt x="2618" y="440"/>
                </a:lnTo>
                <a:lnTo>
                  <a:pt x="2583" y="440"/>
                </a:lnTo>
                <a:lnTo>
                  <a:pt x="2583" y="506"/>
                </a:lnTo>
                <a:lnTo>
                  <a:pt x="2580" y="506"/>
                </a:lnTo>
                <a:lnTo>
                  <a:pt x="2580" y="665"/>
                </a:lnTo>
                <a:lnTo>
                  <a:pt x="2580" y="665"/>
                </a:lnTo>
                <a:lnTo>
                  <a:pt x="2580" y="596"/>
                </a:lnTo>
                <a:lnTo>
                  <a:pt x="2563" y="596"/>
                </a:lnTo>
                <a:lnTo>
                  <a:pt x="2563" y="509"/>
                </a:lnTo>
                <a:lnTo>
                  <a:pt x="2556" y="464"/>
                </a:lnTo>
                <a:lnTo>
                  <a:pt x="2556" y="312"/>
                </a:lnTo>
                <a:lnTo>
                  <a:pt x="2549" y="298"/>
                </a:lnTo>
                <a:lnTo>
                  <a:pt x="2549" y="160"/>
                </a:lnTo>
                <a:lnTo>
                  <a:pt x="2546" y="149"/>
                </a:lnTo>
                <a:lnTo>
                  <a:pt x="2542" y="149"/>
                </a:lnTo>
                <a:lnTo>
                  <a:pt x="2542" y="142"/>
                </a:lnTo>
                <a:lnTo>
                  <a:pt x="2542" y="142"/>
                </a:lnTo>
                <a:lnTo>
                  <a:pt x="2539" y="142"/>
                </a:lnTo>
                <a:lnTo>
                  <a:pt x="2539" y="135"/>
                </a:lnTo>
                <a:lnTo>
                  <a:pt x="2539" y="135"/>
                </a:lnTo>
                <a:lnTo>
                  <a:pt x="2536" y="135"/>
                </a:lnTo>
                <a:lnTo>
                  <a:pt x="2536" y="125"/>
                </a:lnTo>
                <a:lnTo>
                  <a:pt x="2536" y="125"/>
                </a:lnTo>
                <a:lnTo>
                  <a:pt x="2536" y="122"/>
                </a:lnTo>
                <a:lnTo>
                  <a:pt x="2498" y="122"/>
                </a:lnTo>
                <a:lnTo>
                  <a:pt x="2498" y="125"/>
                </a:lnTo>
                <a:lnTo>
                  <a:pt x="2498" y="125"/>
                </a:lnTo>
                <a:lnTo>
                  <a:pt x="2498" y="135"/>
                </a:lnTo>
                <a:lnTo>
                  <a:pt x="2491" y="135"/>
                </a:lnTo>
                <a:lnTo>
                  <a:pt x="2491" y="135"/>
                </a:lnTo>
                <a:lnTo>
                  <a:pt x="2491" y="142"/>
                </a:lnTo>
                <a:lnTo>
                  <a:pt x="2491" y="142"/>
                </a:lnTo>
                <a:lnTo>
                  <a:pt x="2491" y="142"/>
                </a:lnTo>
                <a:lnTo>
                  <a:pt x="2491" y="149"/>
                </a:lnTo>
                <a:lnTo>
                  <a:pt x="2488" y="149"/>
                </a:lnTo>
                <a:lnTo>
                  <a:pt x="2484" y="160"/>
                </a:lnTo>
                <a:lnTo>
                  <a:pt x="2484" y="298"/>
                </a:lnTo>
                <a:lnTo>
                  <a:pt x="2477" y="312"/>
                </a:lnTo>
                <a:lnTo>
                  <a:pt x="2477" y="444"/>
                </a:lnTo>
                <a:lnTo>
                  <a:pt x="2477" y="444"/>
                </a:lnTo>
                <a:lnTo>
                  <a:pt x="2477" y="440"/>
                </a:lnTo>
                <a:lnTo>
                  <a:pt x="2477" y="440"/>
                </a:lnTo>
                <a:lnTo>
                  <a:pt x="2467" y="440"/>
                </a:lnTo>
                <a:lnTo>
                  <a:pt x="2467" y="440"/>
                </a:lnTo>
                <a:lnTo>
                  <a:pt x="2467" y="440"/>
                </a:lnTo>
                <a:lnTo>
                  <a:pt x="2467" y="444"/>
                </a:lnTo>
                <a:lnTo>
                  <a:pt x="2464" y="444"/>
                </a:lnTo>
                <a:lnTo>
                  <a:pt x="2464" y="444"/>
                </a:lnTo>
                <a:lnTo>
                  <a:pt x="2464" y="444"/>
                </a:lnTo>
                <a:lnTo>
                  <a:pt x="2464" y="444"/>
                </a:lnTo>
                <a:lnTo>
                  <a:pt x="2464" y="447"/>
                </a:lnTo>
                <a:lnTo>
                  <a:pt x="2464" y="447"/>
                </a:lnTo>
                <a:lnTo>
                  <a:pt x="2460" y="447"/>
                </a:lnTo>
                <a:lnTo>
                  <a:pt x="2460" y="447"/>
                </a:lnTo>
                <a:lnTo>
                  <a:pt x="2460" y="451"/>
                </a:lnTo>
                <a:lnTo>
                  <a:pt x="2460" y="451"/>
                </a:lnTo>
                <a:lnTo>
                  <a:pt x="2460" y="454"/>
                </a:lnTo>
                <a:lnTo>
                  <a:pt x="2460" y="523"/>
                </a:lnTo>
                <a:lnTo>
                  <a:pt x="2457" y="534"/>
                </a:lnTo>
                <a:lnTo>
                  <a:pt x="2457" y="326"/>
                </a:lnTo>
                <a:lnTo>
                  <a:pt x="2457" y="316"/>
                </a:lnTo>
                <a:lnTo>
                  <a:pt x="2457" y="284"/>
                </a:lnTo>
                <a:lnTo>
                  <a:pt x="2457" y="284"/>
                </a:lnTo>
                <a:lnTo>
                  <a:pt x="2457" y="274"/>
                </a:lnTo>
                <a:lnTo>
                  <a:pt x="2457" y="253"/>
                </a:lnTo>
                <a:lnTo>
                  <a:pt x="2426" y="253"/>
                </a:lnTo>
                <a:lnTo>
                  <a:pt x="2426" y="250"/>
                </a:lnTo>
                <a:lnTo>
                  <a:pt x="2419" y="250"/>
                </a:lnTo>
                <a:lnTo>
                  <a:pt x="2419" y="253"/>
                </a:lnTo>
                <a:lnTo>
                  <a:pt x="2392" y="253"/>
                </a:lnTo>
                <a:lnTo>
                  <a:pt x="2392" y="250"/>
                </a:lnTo>
                <a:lnTo>
                  <a:pt x="2388" y="250"/>
                </a:lnTo>
                <a:lnTo>
                  <a:pt x="2388" y="253"/>
                </a:lnTo>
                <a:lnTo>
                  <a:pt x="2358" y="250"/>
                </a:lnTo>
                <a:lnTo>
                  <a:pt x="2358" y="274"/>
                </a:lnTo>
                <a:lnTo>
                  <a:pt x="2358" y="284"/>
                </a:lnTo>
                <a:lnTo>
                  <a:pt x="2354" y="284"/>
                </a:lnTo>
                <a:lnTo>
                  <a:pt x="2358" y="316"/>
                </a:lnTo>
                <a:lnTo>
                  <a:pt x="2358" y="326"/>
                </a:lnTo>
                <a:lnTo>
                  <a:pt x="2358" y="475"/>
                </a:lnTo>
                <a:lnTo>
                  <a:pt x="2320" y="475"/>
                </a:lnTo>
                <a:lnTo>
                  <a:pt x="2320" y="475"/>
                </a:lnTo>
                <a:lnTo>
                  <a:pt x="2320" y="485"/>
                </a:lnTo>
                <a:lnTo>
                  <a:pt x="2317" y="485"/>
                </a:lnTo>
                <a:lnTo>
                  <a:pt x="2296" y="489"/>
                </a:lnTo>
                <a:lnTo>
                  <a:pt x="2296" y="520"/>
                </a:lnTo>
                <a:lnTo>
                  <a:pt x="2282" y="516"/>
                </a:lnTo>
                <a:lnTo>
                  <a:pt x="2269" y="516"/>
                </a:lnTo>
                <a:lnTo>
                  <a:pt x="2269" y="451"/>
                </a:lnTo>
                <a:lnTo>
                  <a:pt x="2269" y="451"/>
                </a:lnTo>
                <a:lnTo>
                  <a:pt x="2269" y="305"/>
                </a:lnTo>
                <a:lnTo>
                  <a:pt x="2262" y="291"/>
                </a:lnTo>
                <a:lnTo>
                  <a:pt x="2262" y="291"/>
                </a:lnTo>
                <a:lnTo>
                  <a:pt x="2262" y="281"/>
                </a:lnTo>
                <a:lnTo>
                  <a:pt x="2258" y="277"/>
                </a:lnTo>
                <a:lnTo>
                  <a:pt x="2159" y="281"/>
                </a:lnTo>
                <a:lnTo>
                  <a:pt x="2159" y="551"/>
                </a:lnTo>
                <a:lnTo>
                  <a:pt x="2145" y="551"/>
                </a:lnTo>
                <a:lnTo>
                  <a:pt x="2145" y="555"/>
                </a:lnTo>
                <a:lnTo>
                  <a:pt x="2132" y="548"/>
                </a:lnTo>
                <a:lnTo>
                  <a:pt x="2132" y="87"/>
                </a:lnTo>
                <a:lnTo>
                  <a:pt x="2128" y="84"/>
                </a:lnTo>
                <a:lnTo>
                  <a:pt x="2121" y="80"/>
                </a:lnTo>
                <a:lnTo>
                  <a:pt x="2108" y="77"/>
                </a:lnTo>
                <a:lnTo>
                  <a:pt x="2094" y="73"/>
                </a:lnTo>
                <a:lnTo>
                  <a:pt x="2077" y="73"/>
                </a:lnTo>
                <a:lnTo>
                  <a:pt x="2070" y="73"/>
                </a:lnTo>
                <a:lnTo>
                  <a:pt x="2070" y="35"/>
                </a:lnTo>
                <a:lnTo>
                  <a:pt x="2063" y="0"/>
                </a:lnTo>
                <a:lnTo>
                  <a:pt x="2046" y="4"/>
                </a:lnTo>
                <a:lnTo>
                  <a:pt x="2032" y="4"/>
                </a:lnTo>
                <a:lnTo>
                  <a:pt x="2019" y="7"/>
                </a:lnTo>
                <a:lnTo>
                  <a:pt x="2009" y="11"/>
                </a:lnTo>
                <a:lnTo>
                  <a:pt x="2002" y="14"/>
                </a:lnTo>
                <a:lnTo>
                  <a:pt x="2002" y="18"/>
                </a:lnTo>
                <a:lnTo>
                  <a:pt x="2002" y="87"/>
                </a:lnTo>
                <a:lnTo>
                  <a:pt x="2002" y="613"/>
                </a:lnTo>
                <a:lnTo>
                  <a:pt x="1998" y="617"/>
                </a:lnTo>
                <a:lnTo>
                  <a:pt x="1995" y="617"/>
                </a:lnTo>
                <a:lnTo>
                  <a:pt x="1995" y="520"/>
                </a:lnTo>
                <a:lnTo>
                  <a:pt x="1991" y="503"/>
                </a:lnTo>
                <a:lnTo>
                  <a:pt x="1991" y="489"/>
                </a:lnTo>
                <a:lnTo>
                  <a:pt x="1988" y="475"/>
                </a:lnTo>
                <a:lnTo>
                  <a:pt x="1985" y="468"/>
                </a:lnTo>
                <a:lnTo>
                  <a:pt x="1985" y="461"/>
                </a:lnTo>
                <a:lnTo>
                  <a:pt x="1967" y="461"/>
                </a:lnTo>
                <a:lnTo>
                  <a:pt x="1961" y="461"/>
                </a:lnTo>
                <a:lnTo>
                  <a:pt x="1957" y="468"/>
                </a:lnTo>
                <a:lnTo>
                  <a:pt x="1957" y="475"/>
                </a:lnTo>
                <a:lnTo>
                  <a:pt x="1954" y="485"/>
                </a:lnTo>
                <a:lnTo>
                  <a:pt x="1954" y="499"/>
                </a:lnTo>
                <a:lnTo>
                  <a:pt x="1950" y="340"/>
                </a:lnTo>
                <a:lnTo>
                  <a:pt x="1950" y="329"/>
                </a:lnTo>
                <a:lnTo>
                  <a:pt x="1950" y="329"/>
                </a:lnTo>
                <a:lnTo>
                  <a:pt x="1950" y="326"/>
                </a:lnTo>
                <a:lnTo>
                  <a:pt x="1950" y="316"/>
                </a:lnTo>
                <a:lnTo>
                  <a:pt x="1950" y="302"/>
                </a:lnTo>
                <a:lnTo>
                  <a:pt x="1950" y="291"/>
                </a:lnTo>
                <a:lnTo>
                  <a:pt x="1947" y="277"/>
                </a:lnTo>
                <a:lnTo>
                  <a:pt x="1947" y="267"/>
                </a:lnTo>
                <a:lnTo>
                  <a:pt x="1943" y="253"/>
                </a:lnTo>
                <a:lnTo>
                  <a:pt x="1940" y="239"/>
                </a:lnTo>
                <a:lnTo>
                  <a:pt x="1940" y="229"/>
                </a:lnTo>
                <a:lnTo>
                  <a:pt x="1937" y="215"/>
                </a:lnTo>
                <a:lnTo>
                  <a:pt x="1933" y="205"/>
                </a:lnTo>
                <a:lnTo>
                  <a:pt x="1930" y="194"/>
                </a:lnTo>
                <a:lnTo>
                  <a:pt x="1930" y="194"/>
                </a:lnTo>
                <a:lnTo>
                  <a:pt x="1930" y="191"/>
                </a:lnTo>
                <a:lnTo>
                  <a:pt x="1933" y="191"/>
                </a:lnTo>
                <a:lnTo>
                  <a:pt x="1933" y="187"/>
                </a:lnTo>
                <a:lnTo>
                  <a:pt x="1933" y="187"/>
                </a:lnTo>
                <a:lnTo>
                  <a:pt x="1930" y="187"/>
                </a:lnTo>
                <a:lnTo>
                  <a:pt x="1930" y="184"/>
                </a:lnTo>
                <a:lnTo>
                  <a:pt x="1930" y="184"/>
                </a:lnTo>
                <a:lnTo>
                  <a:pt x="1930" y="181"/>
                </a:lnTo>
                <a:lnTo>
                  <a:pt x="1930" y="177"/>
                </a:lnTo>
                <a:lnTo>
                  <a:pt x="1930" y="174"/>
                </a:lnTo>
                <a:lnTo>
                  <a:pt x="1926" y="170"/>
                </a:lnTo>
                <a:lnTo>
                  <a:pt x="1926" y="167"/>
                </a:lnTo>
                <a:lnTo>
                  <a:pt x="1926" y="163"/>
                </a:lnTo>
                <a:lnTo>
                  <a:pt x="1926" y="160"/>
                </a:lnTo>
                <a:lnTo>
                  <a:pt x="1926" y="156"/>
                </a:lnTo>
                <a:lnTo>
                  <a:pt x="1926" y="153"/>
                </a:lnTo>
                <a:lnTo>
                  <a:pt x="1923" y="149"/>
                </a:lnTo>
                <a:lnTo>
                  <a:pt x="1854" y="149"/>
                </a:lnTo>
                <a:lnTo>
                  <a:pt x="1851" y="153"/>
                </a:lnTo>
                <a:lnTo>
                  <a:pt x="1851" y="156"/>
                </a:lnTo>
                <a:lnTo>
                  <a:pt x="1851" y="160"/>
                </a:lnTo>
                <a:lnTo>
                  <a:pt x="1851" y="163"/>
                </a:lnTo>
                <a:lnTo>
                  <a:pt x="1851" y="167"/>
                </a:lnTo>
                <a:lnTo>
                  <a:pt x="1851" y="170"/>
                </a:lnTo>
                <a:lnTo>
                  <a:pt x="1851" y="174"/>
                </a:lnTo>
                <a:lnTo>
                  <a:pt x="1848" y="174"/>
                </a:lnTo>
                <a:lnTo>
                  <a:pt x="1848" y="177"/>
                </a:lnTo>
                <a:lnTo>
                  <a:pt x="1848" y="181"/>
                </a:lnTo>
                <a:lnTo>
                  <a:pt x="1848" y="184"/>
                </a:lnTo>
                <a:lnTo>
                  <a:pt x="1848" y="187"/>
                </a:lnTo>
                <a:lnTo>
                  <a:pt x="1848" y="187"/>
                </a:lnTo>
                <a:lnTo>
                  <a:pt x="1848" y="198"/>
                </a:lnTo>
                <a:lnTo>
                  <a:pt x="1844" y="205"/>
                </a:lnTo>
                <a:lnTo>
                  <a:pt x="1844" y="208"/>
                </a:lnTo>
                <a:lnTo>
                  <a:pt x="1841" y="215"/>
                </a:lnTo>
                <a:lnTo>
                  <a:pt x="1841" y="222"/>
                </a:lnTo>
                <a:lnTo>
                  <a:pt x="1837" y="229"/>
                </a:lnTo>
                <a:lnTo>
                  <a:pt x="1837" y="232"/>
                </a:lnTo>
                <a:lnTo>
                  <a:pt x="1837" y="239"/>
                </a:lnTo>
                <a:lnTo>
                  <a:pt x="1834" y="246"/>
                </a:lnTo>
                <a:lnTo>
                  <a:pt x="1834" y="253"/>
                </a:lnTo>
                <a:lnTo>
                  <a:pt x="1834" y="260"/>
                </a:lnTo>
                <a:lnTo>
                  <a:pt x="1831" y="264"/>
                </a:lnTo>
                <a:lnTo>
                  <a:pt x="1831" y="277"/>
                </a:lnTo>
                <a:lnTo>
                  <a:pt x="1831" y="291"/>
                </a:lnTo>
                <a:lnTo>
                  <a:pt x="1827" y="302"/>
                </a:lnTo>
                <a:lnTo>
                  <a:pt x="1827" y="316"/>
                </a:lnTo>
                <a:lnTo>
                  <a:pt x="1827" y="329"/>
                </a:lnTo>
                <a:lnTo>
                  <a:pt x="1827" y="333"/>
                </a:lnTo>
                <a:lnTo>
                  <a:pt x="1827" y="340"/>
                </a:lnTo>
                <a:lnTo>
                  <a:pt x="1824" y="489"/>
                </a:lnTo>
                <a:lnTo>
                  <a:pt x="1803" y="489"/>
                </a:lnTo>
                <a:lnTo>
                  <a:pt x="1807" y="90"/>
                </a:lnTo>
                <a:lnTo>
                  <a:pt x="1807" y="42"/>
                </a:lnTo>
                <a:lnTo>
                  <a:pt x="1659" y="39"/>
                </a:lnTo>
                <a:lnTo>
                  <a:pt x="1656" y="45"/>
                </a:lnTo>
                <a:lnTo>
                  <a:pt x="1659" y="94"/>
                </a:lnTo>
                <a:lnTo>
                  <a:pt x="1659" y="485"/>
                </a:lnTo>
                <a:lnTo>
                  <a:pt x="1656" y="485"/>
                </a:lnTo>
                <a:lnTo>
                  <a:pt x="1656" y="464"/>
                </a:lnTo>
                <a:lnTo>
                  <a:pt x="1656" y="464"/>
                </a:lnTo>
                <a:lnTo>
                  <a:pt x="1656" y="464"/>
                </a:lnTo>
                <a:lnTo>
                  <a:pt x="1656" y="464"/>
                </a:lnTo>
                <a:lnTo>
                  <a:pt x="1656" y="464"/>
                </a:lnTo>
                <a:lnTo>
                  <a:pt x="1646" y="464"/>
                </a:lnTo>
                <a:lnTo>
                  <a:pt x="1646" y="444"/>
                </a:lnTo>
                <a:lnTo>
                  <a:pt x="1646" y="444"/>
                </a:lnTo>
                <a:lnTo>
                  <a:pt x="1646" y="444"/>
                </a:lnTo>
                <a:lnTo>
                  <a:pt x="1646" y="444"/>
                </a:lnTo>
                <a:lnTo>
                  <a:pt x="1646" y="444"/>
                </a:lnTo>
                <a:lnTo>
                  <a:pt x="1646" y="444"/>
                </a:lnTo>
                <a:lnTo>
                  <a:pt x="1635" y="444"/>
                </a:lnTo>
                <a:lnTo>
                  <a:pt x="1635" y="430"/>
                </a:lnTo>
                <a:lnTo>
                  <a:pt x="1635" y="426"/>
                </a:lnTo>
                <a:lnTo>
                  <a:pt x="1635" y="426"/>
                </a:lnTo>
                <a:lnTo>
                  <a:pt x="1635" y="426"/>
                </a:lnTo>
                <a:lnTo>
                  <a:pt x="1635" y="426"/>
                </a:lnTo>
                <a:lnTo>
                  <a:pt x="1635" y="426"/>
                </a:lnTo>
                <a:lnTo>
                  <a:pt x="1605" y="423"/>
                </a:lnTo>
                <a:lnTo>
                  <a:pt x="1605" y="423"/>
                </a:lnTo>
                <a:lnTo>
                  <a:pt x="1605" y="423"/>
                </a:lnTo>
                <a:lnTo>
                  <a:pt x="1605" y="423"/>
                </a:lnTo>
                <a:lnTo>
                  <a:pt x="1605" y="419"/>
                </a:lnTo>
                <a:lnTo>
                  <a:pt x="1605" y="419"/>
                </a:lnTo>
                <a:lnTo>
                  <a:pt x="1605" y="419"/>
                </a:lnTo>
                <a:lnTo>
                  <a:pt x="1605" y="416"/>
                </a:lnTo>
                <a:lnTo>
                  <a:pt x="1605" y="416"/>
                </a:lnTo>
                <a:lnTo>
                  <a:pt x="1605" y="413"/>
                </a:lnTo>
                <a:lnTo>
                  <a:pt x="1605" y="413"/>
                </a:lnTo>
                <a:lnTo>
                  <a:pt x="1605" y="409"/>
                </a:lnTo>
                <a:lnTo>
                  <a:pt x="1605" y="409"/>
                </a:lnTo>
                <a:lnTo>
                  <a:pt x="1605" y="409"/>
                </a:lnTo>
                <a:lnTo>
                  <a:pt x="1605" y="409"/>
                </a:lnTo>
                <a:lnTo>
                  <a:pt x="1605" y="402"/>
                </a:lnTo>
                <a:lnTo>
                  <a:pt x="1581" y="402"/>
                </a:lnTo>
                <a:lnTo>
                  <a:pt x="1581" y="423"/>
                </a:lnTo>
                <a:lnTo>
                  <a:pt x="1581" y="423"/>
                </a:lnTo>
                <a:lnTo>
                  <a:pt x="1581" y="371"/>
                </a:lnTo>
                <a:lnTo>
                  <a:pt x="1574" y="284"/>
                </a:lnTo>
                <a:lnTo>
                  <a:pt x="1574" y="267"/>
                </a:lnTo>
                <a:lnTo>
                  <a:pt x="1570" y="260"/>
                </a:lnTo>
                <a:lnTo>
                  <a:pt x="1533" y="271"/>
                </a:lnTo>
                <a:lnTo>
                  <a:pt x="1533" y="277"/>
                </a:lnTo>
                <a:lnTo>
                  <a:pt x="1526" y="277"/>
                </a:lnTo>
                <a:lnTo>
                  <a:pt x="1526" y="271"/>
                </a:lnTo>
                <a:lnTo>
                  <a:pt x="1505" y="264"/>
                </a:lnTo>
                <a:lnTo>
                  <a:pt x="1502" y="284"/>
                </a:lnTo>
                <a:lnTo>
                  <a:pt x="1499" y="374"/>
                </a:lnTo>
                <a:lnTo>
                  <a:pt x="1499" y="471"/>
                </a:lnTo>
                <a:lnTo>
                  <a:pt x="1502" y="541"/>
                </a:lnTo>
                <a:lnTo>
                  <a:pt x="1502" y="541"/>
                </a:lnTo>
                <a:lnTo>
                  <a:pt x="1499" y="541"/>
                </a:lnTo>
                <a:lnTo>
                  <a:pt x="1499" y="516"/>
                </a:lnTo>
                <a:lnTo>
                  <a:pt x="1492" y="516"/>
                </a:lnTo>
                <a:lnTo>
                  <a:pt x="1492" y="506"/>
                </a:lnTo>
                <a:lnTo>
                  <a:pt x="1485" y="506"/>
                </a:lnTo>
                <a:lnTo>
                  <a:pt x="1485" y="506"/>
                </a:lnTo>
                <a:lnTo>
                  <a:pt x="1485" y="485"/>
                </a:lnTo>
                <a:lnTo>
                  <a:pt x="1485" y="485"/>
                </a:lnTo>
                <a:lnTo>
                  <a:pt x="1485" y="485"/>
                </a:lnTo>
                <a:lnTo>
                  <a:pt x="1485" y="485"/>
                </a:lnTo>
                <a:lnTo>
                  <a:pt x="1481" y="485"/>
                </a:lnTo>
                <a:lnTo>
                  <a:pt x="1481" y="485"/>
                </a:lnTo>
                <a:lnTo>
                  <a:pt x="1481" y="485"/>
                </a:lnTo>
                <a:lnTo>
                  <a:pt x="1478" y="485"/>
                </a:lnTo>
                <a:lnTo>
                  <a:pt x="1478" y="485"/>
                </a:lnTo>
                <a:lnTo>
                  <a:pt x="1475" y="485"/>
                </a:lnTo>
                <a:lnTo>
                  <a:pt x="1475" y="485"/>
                </a:lnTo>
                <a:lnTo>
                  <a:pt x="1475" y="485"/>
                </a:lnTo>
                <a:lnTo>
                  <a:pt x="1475" y="485"/>
                </a:lnTo>
                <a:lnTo>
                  <a:pt x="1475" y="489"/>
                </a:lnTo>
                <a:lnTo>
                  <a:pt x="1457" y="489"/>
                </a:lnTo>
                <a:lnTo>
                  <a:pt x="1457" y="485"/>
                </a:lnTo>
                <a:lnTo>
                  <a:pt x="1440" y="485"/>
                </a:lnTo>
                <a:lnTo>
                  <a:pt x="1440" y="471"/>
                </a:lnTo>
                <a:lnTo>
                  <a:pt x="1437" y="464"/>
                </a:lnTo>
                <a:lnTo>
                  <a:pt x="1437" y="464"/>
                </a:lnTo>
                <a:lnTo>
                  <a:pt x="1403" y="464"/>
                </a:lnTo>
                <a:lnTo>
                  <a:pt x="1403" y="464"/>
                </a:lnTo>
                <a:lnTo>
                  <a:pt x="1403" y="475"/>
                </a:lnTo>
                <a:lnTo>
                  <a:pt x="1403" y="485"/>
                </a:lnTo>
                <a:lnTo>
                  <a:pt x="1382" y="485"/>
                </a:lnTo>
                <a:lnTo>
                  <a:pt x="1382" y="489"/>
                </a:lnTo>
                <a:lnTo>
                  <a:pt x="1369" y="489"/>
                </a:lnTo>
                <a:lnTo>
                  <a:pt x="1369" y="485"/>
                </a:lnTo>
                <a:lnTo>
                  <a:pt x="1369" y="485"/>
                </a:lnTo>
                <a:lnTo>
                  <a:pt x="1369" y="485"/>
                </a:lnTo>
                <a:lnTo>
                  <a:pt x="1365" y="485"/>
                </a:lnTo>
                <a:lnTo>
                  <a:pt x="1365" y="485"/>
                </a:lnTo>
                <a:lnTo>
                  <a:pt x="1365" y="485"/>
                </a:lnTo>
                <a:lnTo>
                  <a:pt x="1362" y="482"/>
                </a:lnTo>
                <a:lnTo>
                  <a:pt x="1362" y="482"/>
                </a:lnTo>
                <a:lnTo>
                  <a:pt x="1358" y="482"/>
                </a:lnTo>
                <a:lnTo>
                  <a:pt x="1358" y="485"/>
                </a:lnTo>
                <a:lnTo>
                  <a:pt x="1355" y="485"/>
                </a:lnTo>
                <a:lnTo>
                  <a:pt x="1355" y="485"/>
                </a:lnTo>
                <a:lnTo>
                  <a:pt x="1355" y="485"/>
                </a:lnTo>
                <a:lnTo>
                  <a:pt x="1355" y="506"/>
                </a:lnTo>
                <a:lnTo>
                  <a:pt x="1351" y="506"/>
                </a:lnTo>
                <a:lnTo>
                  <a:pt x="1348" y="506"/>
                </a:lnTo>
                <a:lnTo>
                  <a:pt x="1348" y="516"/>
                </a:lnTo>
                <a:lnTo>
                  <a:pt x="1341" y="516"/>
                </a:lnTo>
                <a:lnTo>
                  <a:pt x="1341" y="541"/>
                </a:lnTo>
                <a:lnTo>
                  <a:pt x="1341" y="541"/>
                </a:lnTo>
                <a:lnTo>
                  <a:pt x="1338" y="541"/>
                </a:lnTo>
                <a:lnTo>
                  <a:pt x="1338" y="537"/>
                </a:lnTo>
                <a:lnTo>
                  <a:pt x="1338" y="277"/>
                </a:lnTo>
                <a:lnTo>
                  <a:pt x="1331" y="274"/>
                </a:lnTo>
                <a:lnTo>
                  <a:pt x="1331" y="226"/>
                </a:lnTo>
                <a:lnTo>
                  <a:pt x="1303" y="215"/>
                </a:lnTo>
                <a:lnTo>
                  <a:pt x="1286" y="215"/>
                </a:lnTo>
                <a:lnTo>
                  <a:pt x="1256" y="222"/>
                </a:lnTo>
                <a:lnTo>
                  <a:pt x="1256" y="271"/>
                </a:lnTo>
                <a:lnTo>
                  <a:pt x="1245" y="274"/>
                </a:lnTo>
                <a:lnTo>
                  <a:pt x="1245" y="371"/>
                </a:lnTo>
                <a:lnTo>
                  <a:pt x="1204" y="371"/>
                </a:lnTo>
                <a:lnTo>
                  <a:pt x="1204" y="56"/>
                </a:lnTo>
                <a:lnTo>
                  <a:pt x="1112" y="56"/>
                </a:lnTo>
                <a:lnTo>
                  <a:pt x="1112" y="371"/>
                </a:lnTo>
                <a:lnTo>
                  <a:pt x="1071" y="371"/>
                </a:lnTo>
                <a:lnTo>
                  <a:pt x="1071" y="368"/>
                </a:lnTo>
                <a:lnTo>
                  <a:pt x="1074" y="357"/>
                </a:lnTo>
                <a:lnTo>
                  <a:pt x="1071" y="357"/>
                </a:lnTo>
                <a:lnTo>
                  <a:pt x="1071" y="322"/>
                </a:lnTo>
                <a:lnTo>
                  <a:pt x="1071" y="312"/>
                </a:lnTo>
                <a:lnTo>
                  <a:pt x="1071" y="312"/>
                </a:lnTo>
                <a:lnTo>
                  <a:pt x="1071" y="295"/>
                </a:lnTo>
                <a:lnTo>
                  <a:pt x="1071" y="284"/>
                </a:lnTo>
                <a:lnTo>
                  <a:pt x="1067" y="284"/>
                </a:lnTo>
                <a:lnTo>
                  <a:pt x="1067" y="267"/>
                </a:lnTo>
                <a:lnTo>
                  <a:pt x="1071" y="260"/>
                </a:lnTo>
                <a:lnTo>
                  <a:pt x="1067" y="260"/>
                </a:lnTo>
                <a:lnTo>
                  <a:pt x="1067" y="246"/>
                </a:lnTo>
                <a:lnTo>
                  <a:pt x="1067" y="236"/>
                </a:lnTo>
                <a:lnTo>
                  <a:pt x="1067" y="236"/>
                </a:lnTo>
                <a:lnTo>
                  <a:pt x="1067" y="229"/>
                </a:lnTo>
                <a:lnTo>
                  <a:pt x="1067" y="222"/>
                </a:lnTo>
                <a:lnTo>
                  <a:pt x="1064" y="222"/>
                </a:lnTo>
                <a:lnTo>
                  <a:pt x="1067" y="215"/>
                </a:lnTo>
                <a:lnTo>
                  <a:pt x="1064" y="215"/>
                </a:lnTo>
                <a:lnTo>
                  <a:pt x="1067" y="208"/>
                </a:lnTo>
                <a:lnTo>
                  <a:pt x="1064" y="208"/>
                </a:lnTo>
                <a:lnTo>
                  <a:pt x="1067" y="208"/>
                </a:lnTo>
                <a:lnTo>
                  <a:pt x="1064" y="208"/>
                </a:lnTo>
                <a:lnTo>
                  <a:pt x="1067" y="198"/>
                </a:lnTo>
                <a:lnTo>
                  <a:pt x="1064" y="198"/>
                </a:lnTo>
                <a:lnTo>
                  <a:pt x="1064" y="191"/>
                </a:lnTo>
                <a:lnTo>
                  <a:pt x="1060" y="187"/>
                </a:lnTo>
                <a:lnTo>
                  <a:pt x="1060" y="184"/>
                </a:lnTo>
                <a:lnTo>
                  <a:pt x="1060" y="181"/>
                </a:lnTo>
                <a:lnTo>
                  <a:pt x="1057" y="181"/>
                </a:lnTo>
                <a:lnTo>
                  <a:pt x="1060" y="177"/>
                </a:lnTo>
                <a:lnTo>
                  <a:pt x="1057" y="177"/>
                </a:lnTo>
                <a:lnTo>
                  <a:pt x="1057" y="174"/>
                </a:lnTo>
                <a:lnTo>
                  <a:pt x="1057" y="170"/>
                </a:lnTo>
                <a:lnTo>
                  <a:pt x="1054" y="170"/>
                </a:lnTo>
                <a:lnTo>
                  <a:pt x="1054" y="167"/>
                </a:lnTo>
                <a:lnTo>
                  <a:pt x="1054" y="167"/>
                </a:lnTo>
                <a:lnTo>
                  <a:pt x="1054" y="167"/>
                </a:lnTo>
                <a:lnTo>
                  <a:pt x="1054" y="167"/>
                </a:lnTo>
                <a:lnTo>
                  <a:pt x="1054" y="167"/>
                </a:lnTo>
                <a:lnTo>
                  <a:pt x="1054" y="167"/>
                </a:lnTo>
                <a:lnTo>
                  <a:pt x="1054" y="167"/>
                </a:lnTo>
                <a:lnTo>
                  <a:pt x="1054" y="167"/>
                </a:lnTo>
                <a:lnTo>
                  <a:pt x="1054" y="163"/>
                </a:lnTo>
                <a:lnTo>
                  <a:pt x="1050" y="160"/>
                </a:lnTo>
                <a:lnTo>
                  <a:pt x="1050" y="160"/>
                </a:lnTo>
                <a:lnTo>
                  <a:pt x="1050" y="160"/>
                </a:lnTo>
                <a:lnTo>
                  <a:pt x="1050" y="156"/>
                </a:lnTo>
                <a:lnTo>
                  <a:pt x="1050" y="156"/>
                </a:lnTo>
                <a:lnTo>
                  <a:pt x="1050" y="156"/>
                </a:lnTo>
                <a:lnTo>
                  <a:pt x="1050" y="156"/>
                </a:lnTo>
                <a:lnTo>
                  <a:pt x="1050" y="156"/>
                </a:lnTo>
                <a:lnTo>
                  <a:pt x="1047" y="149"/>
                </a:lnTo>
                <a:lnTo>
                  <a:pt x="1047" y="149"/>
                </a:lnTo>
                <a:lnTo>
                  <a:pt x="1047" y="149"/>
                </a:lnTo>
                <a:lnTo>
                  <a:pt x="1043" y="149"/>
                </a:lnTo>
                <a:lnTo>
                  <a:pt x="1043" y="149"/>
                </a:lnTo>
                <a:lnTo>
                  <a:pt x="1043" y="142"/>
                </a:lnTo>
                <a:lnTo>
                  <a:pt x="1040" y="142"/>
                </a:lnTo>
                <a:lnTo>
                  <a:pt x="1040" y="142"/>
                </a:lnTo>
                <a:lnTo>
                  <a:pt x="1037" y="135"/>
                </a:lnTo>
                <a:lnTo>
                  <a:pt x="1037" y="135"/>
                </a:lnTo>
                <a:lnTo>
                  <a:pt x="1037" y="132"/>
                </a:lnTo>
                <a:lnTo>
                  <a:pt x="1037" y="132"/>
                </a:lnTo>
                <a:lnTo>
                  <a:pt x="1040" y="122"/>
                </a:lnTo>
                <a:lnTo>
                  <a:pt x="1040" y="122"/>
                </a:lnTo>
                <a:lnTo>
                  <a:pt x="1040" y="111"/>
                </a:lnTo>
                <a:lnTo>
                  <a:pt x="1033" y="115"/>
                </a:lnTo>
                <a:lnTo>
                  <a:pt x="1033" y="87"/>
                </a:lnTo>
                <a:lnTo>
                  <a:pt x="1030" y="111"/>
                </a:lnTo>
                <a:lnTo>
                  <a:pt x="1030" y="111"/>
                </a:lnTo>
                <a:lnTo>
                  <a:pt x="1030" y="111"/>
                </a:lnTo>
                <a:lnTo>
                  <a:pt x="1030" y="115"/>
                </a:lnTo>
                <a:lnTo>
                  <a:pt x="1026" y="115"/>
                </a:lnTo>
                <a:lnTo>
                  <a:pt x="1026" y="118"/>
                </a:lnTo>
                <a:lnTo>
                  <a:pt x="1026" y="118"/>
                </a:lnTo>
                <a:lnTo>
                  <a:pt x="1026" y="132"/>
                </a:lnTo>
                <a:lnTo>
                  <a:pt x="1026" y="132"/>
                </a:lnTo>
                <a:lnTo>
                  <a:pt x="1026" y="132"/>
                </a:lnTo>
                <a:lnTo>
                  <a:pt x="1026" y="132"/>
                </a:lnTo>
                <a:lnTo>
                  <a:pt x="1026" y="132"/>
                </a:lnTo>
                <a:lnTo>
                  <a:pt x="1023" y="146"/>
                </a:lnTo>
                <a:lnTo>
                  <a:pt x="1016" y="146"/>
                </a:lnTo>
                <a:lnTo>
                  <a:pt x="1019" y="153"/>
                </a:lnTo>
                <a:lnTo>
                  <a:pt x="1009" y="153"/>
                </a:lnTo>
                <a:lnTo>
                  <a:pt x="1013" y="160"/>
                </a:lnTo>
                <a:lnTo>
                  <a:pt x="1006" y="160"/>
                </a:lnTo>
                <a:lnTo>
                  <a:pt x="1006" y="170"/>
                </a:lnTo>
                <a:lnTo>
                  <a:pt x="1002" y="170"/>
                </a:lnTo>
                <a:lnTo>
                  <a:pt x="1002" y="177"/>
                </a:lnTo>
                <a:lnTo>
                  <a:pt x="1002" y="177"/>
                </a:lnTo>
                <a:lnTo>
                  <a:pt x="999" y="181"/>
                </a:lnTo>
                <a:lnTo>
                  <a:pt x="999" y="191"/>
                </a:lnTo>
                <a:lnTo>
                  <a:pt x="999" y="191"/>
                </a:lnTo>
                <a:lnTo>
                  <a:pt x="999" y="198"/>
                </a:lnTo>
                <a:lnTo>
                  <a:pt x="999" y="198"/>
                </a:lnTo>
                <a:lnTo>
                  <a:pt x="999" y="208"/>
                </a:lnTo>
                <a:lnTo>
                  <a:pt x="999" y="208"/>
                </a:lnTo>
                <a:lnTo>
                  <a:pt x="999" y="215"/>
                </a:lnTo>
                <a:lnTo>
                  <a:pt x="999" y="215"/>
                </a:lnTo>
                <a:lnTo>
                  <a:pt x="999" y="219"/>
                </a:lnTo>
                <a:lnTo>
                  <a:pt x="999" y="219"/>
                </a:lnTo>
                <a:lnTo>
                  <a:pt x="999" y="219"/>
                </a:lnTo>
                <a:lnTo>
                  <a:pt x="999" y="226"/>
                </a:lnTo>
                <a:lnTo>
                  <a:pt x="999" y="226"/>
                </a:lnTo>
                <a:lnTo>
                  <a:pt x="999" y="236"/>
                </a:lnTo>
                <a:lnTo>
                  <a:pt x="999" y="236"/>
                </a:lnTo>
                <a:lnTo>
                  <a:pt x="999" y="236"/>
                </a:lnTo>
                <a:lnTo>
                  <a:pt x="999" y="239"/>
                </a:lnTo>
                <a:lnTo>
                  <a:pt x="999" y="239"/>
                </a:lnTo>
                <a:lnTo>
                  <a:pt x="999" y="239"/>
                </a:lnTo>
                <a:lnTo>
                  <a:pt x="995" y="243"/>
                </a:lnTo>
                <a:lnTo>
                  <a:pt x="999" y="250"/>
                </a:lnTo>
                <a:lnTo>
                  <a:pt x="999" y="260"/>
                </a:lnTo>
                <a:lnTo>
                  <a:pt x="999" y="260"/>
                </a:lnTo>
                <a:lnTo>
                  <a:pt x="999" y="264"/>
                </a:lnTo>
                <a:lnTo>
                  <a:pt x="995" y="264"/>
                </a:lnTo>
                <a:lnTo>
                  <a:pt x="995" y="274"/>
                </a:lnTo>
                <a:lnTo>
                  <a:pt x="995" y="288"/>
                </a:lnTo>
                <a:lnTo>
                  <a:pt x="995" y="288"/>
                </a:lnTo>
                <a:lnTo>
                  <a:pt x="995" y="288"/>
                </a:lnTo>
                <a:lnTo>
                  <a:pt x="995" y="288"/>
                </a:lnTo>
                <a:lnTo>
                  <a:pt x="995" y="298"/>
                </a:lnTo>
                <a:lnTo>
                  <a:pt x="995" y="316"/>
                </a:lnTo>
                <a:lnTo>
                  <a:pt x="995" y="316"/>
                </a:lnTo>
                <a:lnTo>
                  <a:pt x="995" y="316"/>
                </a:lnTo>
                <a:lnTo>
                  <a:pt x="992" y="319"/>
                </a:lnTo>
                <a:lnTo>
                  <a:pt x="995" y="326"/>
                </a:lnTo>
                <a:lnTo>
                  <a:pt x="995" y="361"/>
                </a:lnTo>
                <a:lnTo>
                  <a:pt x="992" y="361"/>
                </a:lnTo>
                <a:lnTo>
                  <a:pt x="992" y="371"/>
                </a:lnTo>
                <a:lnTo>
                  <a:pt x="992" y="413"/>
                </a:lnTo>
                <a:lnTo>
                  <a:pt x="992" y="413"/>
                </a:lnTo>
                <a:lnTo>
                  <a:pt x="992" y="423"/>
                </a:lnTo>
                <a:lnTo>
                  <a:pt x="992" y="478"/>
                </a:lnTo>
                <a:lnTo>
                  <a:pt x="989" y="478"/>
                </a:lnTo>
                <a:lnTo>
                  <a:pt x="992" y="492"/>
                </a:lnTo>
                <a:lnTo>
                  <a:pt x="992" y="555"/>
                </a:lnTo>
                <a:lnTo>
                  <a:pt x="989" y="555"/>
                </a:lnTo>
                <a:lnTo>
                  <a:pt x="989" y="568"/>
                </a:lnTo>
                <a:lnTo>
                  <a:pt x="989" y="617"/>
                </a:lnTo>
                <a:lnTo>
                  <a:pt x="985" y="617"/>
                </a:lnTo>
                <a:lnTo>
                  <a:pt x="985" y="610"/>
                </a:lnTo>
                <a:lnTo>
                  <a:pt x="985" y="357"/>
                </a:lnTo>
                <a:lnTo>
                  <a:pt x="978" y="357"/>
                </a:lnTo>
                <a:lnTo>
                  <a:pt x="975" y="354"/>
                </a:lnTo>
                <a:lnTo>
                  <a:pt x="968" y="354"/>
                </a:lnTo>
                <a:lnTo>
                  <a:pt x="961" y="354"/>
                </a:lnTo>
                <a:lnTo>
                  <a:pt x="954" y="354"/>
                </a:lnTo>
                <a:lnTo>
                  <a:pt x="944" y="354"/>
                </a:lnTo>
                <a:lnTo>
                  <a:pt x="937" y="354"/>
                </a:lnTo>
                <a:lnTo>
                  <a:pt x="930" y="354"/>
                </a:lnTo>
                <a:lnTo>
                  <a:pt x="924" y="354"/>
                </a:lnTo>
                <a:lnTo>
                  <a:pt x="917" y="354"/>
                </a:lnTo>
                <a:lnTo>
                  <a:pt x="917" y="347"/>
                </a:lnTo>
                <a:lnTo>
                  <a:pt x="913" y="347"/>
                </a:lnTo>
                <a:lnTo>
                  <a:pt x="910" y="354"/>
                </a:lnTo>
                <a:lnTo>
                  <a:pt x="913" y="354"/>
                </a:lnTo>
                <a:lnTo>
                  <a:pt x="910" y="357"/>
                </a:lnTo>
                <a:lnTo>
                  <a:pt x="906" y="357"/>
                </a:lnTo>
                <a:lnTo>
                  <a:pt x="906" y="343"/>
                </a:lnTo>
                <a:lnTo>
                  <a:pt x="906" y="343"/>
                </a:lnTo>
                <a:lnTo>
                  <a:pt x="910" y="343"/>
                </a:lnTo>
                <a:lnTo>
                  <a:pt x="917" y="343"/>
                </a:lnTo>
                <a:lnTo>
                  <a:pt x="924" y="347"/>
                </a:lnTo>
                <a:lnTo>
                  <a:pt x="930" y="347"/>
                </a:lnTo>
                <a:lnTo>
                  <a:pt x="937" y="347"/>
                </a:lnTo>
                <a:lnTo>
                  <a:pt x="944" y="347"/>
                </a:lnTo>
                <a:lnTo>
                  <a:pt x="954" y="347"/>
                </a:lnTo>
                <a:lnTo>
                  <a:pt x="961" y="347"/>
                </a:lnTo>
                <a:lnTo>
                  <a:pt x="968" y="347"/>
                </a:lnTo>
                <a:lnTo>
                  <a:pt x="975" y="347"/>
                </a:lnTo>
                <a:lnTo>
                  <a:pt x="975" y="354"/>
                </a:lnTo>
                <a:lnTo>
                  <a:pt x="978" y="354"/>
                </a:lnTo>
                <a:lnTo>
                  <a:pt x="978" y="343"/>
                </a:lnTo>
                <a:lnTo>
                  <a:pt x="978" y="343"/>
                </a:lnTo>
                <a:lnTo>
                  <a:pt x="982" y="343"/>
                </a:lnTo>
                <a:lnTo>
                  <a:pt x="989" y="343"/>
                </a:lnTo>
                <a:lnTo>
                  <a:pt x="989" y="340"/>
                </a:lnTo>
                <a:lnTo>
                  <a:pt x="982" y="340"/>
                </a:lnTo>
                <a:lnTo>
                  <a:pt x="975" y="340"/>
                </a:lnTo>
                <a:lnTo>
                  <a:pt x="968" y="336"/>
                </a:lnTo>
                <a:lnTo>
                  <a:pt x="961" y="336"/>
                </a:lnTo>
                <a:lnTo>
                  <a:pt x="954" y="336"/>
                </a:lnTo>
                <a:lnTo>
                  <a:pt x="944" y="336"/>
                </a:lnTo>
                <a:lnTo>
                  <a:pt x="937" y="336"/>
                </a:lnTo>
                <a:lnTo>
                  <a:pt x="930" y="336"/>
                </a:lnTo>
                <a:lnTo>
                  <a:pt x="924" y="336"/>
                </a:lnTo>
                <a:lnTo>
                  <a:pt x="913" y="336"/>
                </a:lnTo>
                <a:lnTo>
                  <a:pt x="910" y="340"/>
                </a:lnTo>
                <a:lnTo>
                  <a:pt x="906" y="340"/>
                </a:lnTo>
                <a:lnTo>
                  <a:pt x="903" y="340"/>
                </a:lnTo>
                <a:lnTo>
                  <a:pt x="903" y="336"/>
                </a:lnTo>
                <a:lnTo>
                  <a:pt x="903" y="302"/>
                </a:lnTo>
                <a:lnTo>
                  <a:pt x="903" y="302"/>
                </a:lnTo>
                <a:lnTo>
                  <a:pt x="903" y="302"/>
                </a:lnTo>
                <a:lnTo>
                  <a:pt x="903" y="302"/>
                </a:lnTo>
                <a:lnTo>
                  <a:pt x="903" y="364"/>
                </a:lnTo>
                <a:lnTo>
                  <a:pt x="906" y="371"/>
                </a:lnTo>
                <a:lnTo>
                  <a:pt x="906" y="610"/>
                </a:lnTo>
                <a:lnTo>
                  <a:pt x="906" y="610"/>
                </a:lnTo>
                <a:lnTo>
                  <a:pt x="906" y="617"/>
                </a:lnTo>
                <a:lnTo>
                  <a:pt x="903" y="617"/>
                </a:lnTo>
                <a:lnTo>
                  <a:pt x="903" y="610"/>
                </a:lnTo>
                <a:lnTo>
                  <a:pt x="903" y="610"/>
                </a:lnTo>
                <a:lnTo>
                  <a:pt x="900" y="610"/>
                </a:lnTo>
                <a:lnTo>
                  <a:pt x="896" y="610"/>
                </a:lnTo>
                <a:lnTo>
                  <a:pt x="896" y="610"/>
                </a:lnTo>
                <a:lnTo>
                  <a:pt x="893" y="336"/>
                </a:lnTo>
                <a:lnTo>
                  <a:pt x="889" y="336"/>
                </a:lnTo>
                <a:lnTo>
                  <a:pt x="889" y="322"/>
                </a:lnTo>
                <a:lnTo>
                  <a:pt x="889" y="322"/>
                </a:lnTo>
                <a:lnTo>
                  <a:pt x="893" y="322"/>
                </a:lnTo>
                <a:lnTo>
                  <a:pt x="893" y="319"/>
                </a:lnTo>
                <a:lnTo>
                  <a:pt x="893" y="316"/>
                </a:lnTo>
                <a:lnTo>
                  <a:pt x="889" y="316"/>
                </a:lnTo>
                <a:lnTo>
                  <a:pt x="889" y="284"/>
                </a:lnTo>
                <a:lnTo>
                  <a:pt x="872" y="277"/>
                </a:lnTo>
                <a:lnTo>
                  <a:pt x="872" y="277"/>
                </a:lnTo>
                <a:lnTo>
                  <a:pt x="865" y="281"/>
                </a:lnTo>
                <a:lnTo>
                  <a:pt x="862" y="281"/>
                </a:lnTo>
                <a:lnTo>
                  <a:pt x="855" y="281"/>
                </a:lnTo>
                <a:lnTo>
                  <a:pt x="852" y="284"/>
                </a:lnTo>
                <a:lnTo>
                  <a:pt x="852" y="284"/>
                </a:lnTo>
                <a:lnTo>
                  <a:pt x="848" y="288"/>
                </a:lnTo>
                <a:lnTo>
                  <a:pt x="848" y="291"/>
                </a:lnTo>
                <a:lnTo>
                  <a:pt x="845" y="298"/>
                </a:lnTo>
                <a:lnTo>
                  <a:pt x="845" y="298"/>
                </a:lnTo>
                <a:lnTo>
                  <a:pt x="845" y="302"/>
                </a:lnTo>
                <a:lnTo>
                  <a:pt x="845" y="309"/>
                </a:lnTo>
                <a:lnTo>
                  <a:pt x="845" y="312"/>
                </a:lnTo>
                <a:lnTo>
                  <a:pt x="841" y="316"/>
                </a:lnTo>
                <a:lnTo>
                  <a:pt x="841" y="319"/>
                </a:lnTo>
                <a:lnTo>
                  <a:pt x="838" y="319"/>
                </a:lnTo>
                <a:lnTo>
                  <a:pt x="835" y="319"/>
                </a:lnTo>
                <a:lnTo>
                  <a:pt x="831" y="322"/>
                </a:lnTo>
                <a:lnTo>
                  <a:pt x="828" y="322"/>
                </a:lnTo>
                <a:lnTo>
                  <a:pt x="824" y="326"/>
                </a:lnTo>
                <a:lnTo>
                  <a:pt x="821" y="326"/>
                </a:lnTo>
                <a:lnTo>
                  <a:pt x="821" y="329"/>
                </a:lnTo>
                <a:lnTo>
                  <a:pt x="821" y="492"/>
                </a:lnTo>
                <a:lnTo>
                  <a:pt x="800" y="478"/>
                </a:lnTo>
                <a:lnTo>
                  <a:pt x="790" y="478"/>
                </a:lnTo>
                <a:lnTo>
                  <a:pt x="780" y="478"/>
                </a:lnTo>
                <a:lnTo>
                  <a:pt x="759" y="492"/>
                </a:lnTo>
                <a:lnTo>
                  <a:pt x="759" y="499"/>
                </a:lnTo>
                <a:lnTo>
                  <a:pt x="756" y="499"/>
                </a:lnTo>
                <a:lnTo>
                  <a:pt x="756" y="392"/>
                </a:lnTo>
                <a:lnTo>
                  <a:pt x="756" y="392"/>
                </a:lnTo>
                <a:lnTo>
                  <a:pt x="756" y="378"/>
                </a:lnTo>
                <a:lnTo>
                  <a:pt x="766" y="374"/>
                </a:lnTo>
                <a:lnTo>
                  <a:pt x="766" y="371"/>
                </a:lnTo>
                <a:lnTo>
                  <a:pt x="756" y="368"/>
                </a:lnTo>
                <a:lnTo>
                  <a:pt x="749" y="371"/>
                </a:lnTo>
                <a:lnTo>
                  <a:pt x="742" y="371"/>
                </a:lnTo>
                <a:lnTo>
                  <a:pt x="735" y="371"/>
                </a:lnTo>
                <a:lnTo>
                  <a:pt x="732" y="374"/>
                </a:lnTo>
                <a:lnTo>
                  <a:pt x="725" y="374"/>
                </a:lnTo>
                <a:lnTo>
                  <a:pt x="718" y="378"/>
                </a:lnTo>
                <a:lnTo>
                  <a:pt x="711" y="378"/>
                </a:lnTo>
                <a:lnTo>
                  <a:pt x="708" y="378"/>
                </a:lnTo>
                <a:lnTo>
                  <a:pt x="701" y="381"/>
                </a:lnTo>
                <a:lnTo>
                  <a:pt x="694" y="381"/>
                </a:lnTo>
                <a:lnTo>
                  <a:pt x="691" y="381"/>
                </a:lnTo>
                <a:lnTo>
                  <a:pt x="684" y="381"/>
                </a:lnTo>
                <a:lnTo>
                  <a:pt x="674" y="388"/>
                </a:lnTo>
                <a:lnTo>
                  <a:pt x="674" y="392"/>
                </a:lnTo>
                <a:lnTo>
                  <a:pt x="677" y="392"/>
                </a:lnTo>
                <a:lnTo>
                  <a:pt x="677" y="395"/>
                </a:lnTo>
                <a:lnTo>
                  <a:pt x="674" y="399"/>
                </a:lnTo>
                <a:lnTo>
                  <a:pt x="674" y="503"/>
                </a:lnTo>
                <a:lnTo>
                  <a:pt x="667" y="492"/>
                </a:lnTo>
                <a:lnTo>
                  <a:pt x="667" y="437"/>
                </a:lnTo>
                <a:lnTo>
                  <a:pt x="663" y="437"/>
                </a:lnTo>
                <a:lnTo>
                  <a:pt x="663" y="437"/>
                </a:lnTo>
                <a:lnTo>
                  <a:pt x="660" y="437"/>
                </a:lnTo>
                <a:lnTo>
                  <a:pt x="660" y="406"/>
                </a:lnTo>
                <a:lnTo>
                  <a:pt x="660" y="406"/>
                </a:lnTo>
                <a:lnTo>
                  <a:pt x="660" y="406"/>
                </a:lnTo>
                <a:lnTo>
                  <a:pt x="660" y="406"/>
                </a:lnTo>
                <a:lnTo>
                  <a:pt x="660" y="406"/>
                </a:lnTo>
                <a:lnTo>
                  <a:pt x="660" y="406"/>
                </a:lnTo>
                <a:lnTo>
                  <a:pt x="660" y="406"/>
                </a:lnTo>
                <a:lnTo>
                  <a:pt x="660" y="406"/>
                </a:lnTo>
                <a:lnTo>
                  <a:pt x="660" y="406"/>
                </a:lnTo>
                <a:lnTo>
                  <a:pt x="660" y="406"/>
                </a:lnTo>
                <a:lnTo>
                  <a:pt x="660" y="406"/>
                </a:lnTo>
                <a:lnTo>
                  <a:pt x="660" y="406"/>
                </a:lnTo>
                <a:lnTo>
                  <a:pt x="660" y="406"/>
                </a:lnTo>
                <a:lnTo>
                  <a:pt x="660" y="406"/>
                </a:lnTo>
                <a:lnTo>
                  <a:pt x="660" y="406"/>
                </a:lnTo>
                <a:lnTo>
                  <a:pt x="660" y="406"/>
                </a:lnTo>
                <a:lnTo>
                  <a:pt x="660" y="406"/>
                </a:lnTo>
                <a:lnTo>
                  <a:pt x="660" y="406"/>
                </a:lnTo>
                <a:lnTo>
                  <a:pt x="660" y="406"/>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406"/>
                </a:lnTo>
                <a:lnTo>
                  <a:pt x="657" y="406"/>
                </a:lnTo>
                <a:lnTo>
                  <a:pt x="657" y="406"/>
                </a:lnTo>
                <a:lnTo>
                  <a:pt x="657" y="406"/>
                </a:lnTo>
                <a:lnTo>
                  <a:pt x="657" y="406"/>
                </a:lnTo>
                <a:lnTo>
                  <a:pt x="657" y="406"/>
                </a:lnTo>
                <a:lnTo>
                  <a:pt x="657" y="406"/>
                </a:lnTo>
                <a:lnTo>
                  <a:pt x="657" y="406"/>
                </a:lnTo>
                <a:lnTo>
                  <a:pt x="657" y="406"/>
                </a:lnTo>
                <a:lnTo>
                  <a:pt x="657" y="406"/>
                </a:lnTo>
                <a:lnTo>
                  <a:pt x="657" y="406"/>
                </a:lnTo>
                <a:lnTo>
                  <a:pt x="657" y="406"/>
                </a:lnTo>
                <a:lnTo>
                  <a:pt x="657" y="406"/>
                </a:lnTo>
                <a:lnTo>
                  <a:pt x="657" y="406"/>
                </a:lnTo>
                <a:lnTo>
                  <a:pt x="657" y="406"/>
                </a:lnTo>
                <a:lnTo>
                  <a:pt x="657" y="406"/>
                </a:lnTo>
                <a:lnTo>
                  <a:pt x="657" y="406"/>
                </a:lnTo>
                <a:lnTo>
                  <a:pt x="657" y="437"/>
                </a:lnTo>
                <a:lnTo>
                  <a:pt x="653" y="437"/>
                </a:lnTo>
                <a:lnTo>
                  <a:pt x="650" y="437"/>
                </a:lnTo>
                <a:lnTo>
                  <a:pt x="640" y="433"/>
                </a:lnTo>
                <a:lnTo>
                  <a:pt x="636" y="433"/>
                </a:lnTo>
                <a:lnTo>
                  <a:pt x="633" y="433"/>
                </a:lnTo>
                <a:lnTo>
                  <a:pt x="633" y="406"/>
                </a:lnTo>
                <a:lnTo>
                  <a:pt x="633" y="406"/>
                </a:lnTo>
                <a:lnTo>
                  <a:pt x="633" y="406"/>
                </a:lnTo>
                <a:lnTo>
                  <a:pt x="633" y="406"/>
                </a:lnTo>
                <a:lnTo>
                  <a:pt x="633" y="406"/>
                </a:lnTo>
                <a:lnTo>
                  <a:pt x="636" y="406"/>
                </a:lnTo>
                <a:lnTo>
                  <a:pt x="636" y="406"/>
                </a:lnTo>
                <a:lnTo>
                  <a:pt x="636" y="406"/>
                </a:lnTo>
                <a:lnTo>
                  <a:pt x="636" y="406"/>
                </a:lnTo>
                <a:lnTo>
                  <a:pt x="636" y="406"/>
                </a:lnTo>
                <a:lnTo>
                  <a:pt x="636" y="406"/>
                </a:lnTo>
                <a:lnTo>
                  <a:pt x="636" y="406"/>
                </a:lnTo>
                <a:lnTo>
                  <a:pt x="636" y="406"/>
                </a:lnTo>
                <a:lnTo>
                  <a:pt x="633" y="406"/>
                </a:lnTo>
                <a:lnTo>
                  <a:pt x="633" y="406"/>
                </a:lnTo>
                <a:lnTo>
                  <a:pt x="633" y="406"/>
                </a:lnTo>
                <a:lnTo>
                  <a:pt x="633" y="406"/>
                </a:lnTo>
                <a:lnTo>
                  <a:pt x="633" y="402"/>
                </a:lnTo>
                <a:lnTo>
                  <a:pt x="633" y="361"/>
                </a:lnTo>
                <a:lnTo>
                  <a:pt x="633" y="361"/>
                </a:lnTo>
                <a:lnTo>
                  <a:pt x="633" y="361"/>
                </a:lnTo>
                <a:lnTo>
                  <a:pt x="633" y="361"/>
                </a:lnTo>
                <a:lnTo>
                  <a:pt x="633" y="361"/>
                </a:lnTo>
                <a:lnTo>
                  <a:pt x="633" y="361"/>
                </a:lnTo>
                <a:lnTo>
                  <a:pt x="633" y="361"/>
                </a:lnTo>
                <a:lnTo>
                  <a:pt x="633" y="361"/>
                </a:lnTo>
                <a:lnTo>
                  <a:pt x="633" y="361"/>
                </a:lnTo>
                <a:lnTo>
                  <a:pt x="633" y="361"/>
                </a:lnTo>
                <a:lnTo>
                  <a:pt x="633" y="361"/>
                </a:lnTo>
                <a:lnTo>
                  <a:pt x="633" y="361"/>
                </a:lnTo>
                <a:lnTo>
                  <a:pt x="633" y="361"/>
                </a:lnTo>
                <a:lnTo>
                  <a:pt x="633" y="361"/>
                </a:lnTo>
                <a:lnTo>
                  <a:pt x="633" y="361"/>
                </a:lnTo>
                <a:lnTo>
                  <a:pt x="633" y="361"/>
                </a:lnTo>
                <a:lnTo>
                  <a:pt x="633" y="361"/>
                </a:lnTo>
                <a:lnTo>
                  <a:pt x="633" y="361"/>
                </a:lnTo>
                <a:lnTo>
                  <a:pt x="633" y="402"/>
                </a:lnTo>
                <a:lnTo>
                  <a:pt x="633" y="402"/>
                </a:lnTo>
                <a:lnTo>
                  <a:pt x="633" y="402"/>
                </a:lnTo>
                <a:lnTo>
                  <a:pt x="633" y="406"/>
                </a:lnTo>
                <a:lnTo>
                  <a:pt x="633" y="406"/>
                </a:lnTo>
                <a:lnTo>
                  <a:pt x="633" y="406"/>
                </a:lnTo>
                <a:lnTo>
                  <a:pt x="633" y="406"/>
                </a:lnTo>
                <a:lnTo>
                  <a:pt x="633" y="406"/>
                </a:lnTo>
                <a:lnTo>
                  <a:pt x="633" y="406"/>
                </a:lnTo>
                <a:lnTo>
                  <a:pt x="633" y="406"/>
                </a:lnTo>
                <a:lnTo>
                  <a:pt x="633" y="406"/>
                </a:lnTo>
                <a:lnTo>
                  <a:pt x="633" y="406"/>
                </a:lnTo>
                <a:lnTo>
                  <a:pt x="633" y="406"/>
                </a:lnTo>
                <a:lnTo>
                  <a:pt x="633" y="406"/>
                </a:lnTo>
                <a:lnTo>
                  <a:pt x="633" y="406"/>
                </a:lnTo>
                <a:lnTo>
                  <a:pt x="633" y="406"/>
                </a:lnTo>
                <a:lnTo>
                  <a:pt x="633" y="406"/>
                </a:lnTo>
                <a:lnTo>
                  <a:pt x="633" y="406"/>
                </a:lnTo>
                <a:lnTo>
                  <a:pt x="633" y="406"/>
                </a:lnTo>
                <a:lnTo>
                  <a:pt x="633" y="433"/>
                </a:lnTo>
                <a:lnTo>
                  <a:pt x="626" y="433"/>
                </a:lnTo>
                <a:lnTo>
                  <a:pt x="626" y="437"/>
                </a:lnTo>
                <a:lnTo>
                  <a:pt x="622" y="437"/>
                </a:lnTo>
                <a:lnTo>
                  <a:pt x="622" y="492"/>
                </a:lnTo>
                <a:lnTo>
                  <a:pt x="616" y="499"/>
                </a:lnTo>
                <a:lnTo>
                  <a:pt x="616" y="416"/>
                </a:lnTo>
                <a:lnTo>
                  <a:pt x="616" y="413"/>
                </a:lnTo>
                <a:lnTo>
                  <a:pt x="616" y="413"/>
                </a:lnTo>
                <a:lnTo>
                  <a:pt x="616" y="413"/>
                </a:lnTo>
                <a:lnTo>
                  <a:pt x="616" y="413"/>
                </a:lnTo>
                <a:lnTo>
                  <a:pt x="616" y="413"/>
                </a:lnTo>
                <a:lnTo>
                  <a:pt x="616" y="413"/>
                </a:lnTo>
                <a:lnTo>
                  <a:pt x="616" y="413"/>
                </a:lnTo>
                <a:lnTo>
                  <a:pt x="616" y="413"/>
                </a:lnTo>
                <a:lnTo>
                  <a:pt x="616" y="413"/>
                </a:lnTo>
                <a:lnTo>
                  <a:pt x="616" y="413"/>
                </a:lnTo>
                <a:lnTo>
                  <a:pt x="616" y="413"/>
                </a:lnTo>
                <a:lnTo>
                  <a:pt x="616" y="413"/>
                </a:lnTo>
                <a:lnTo>
                  <a:pt x="612" y="406"/>
                </a:lnTo>
                <a:lnTo>
                  <a:pt x="612" y="406"/>
                </a:lnTo>
                <a:lnTo>
                  <a:pt x="612" y="406"/>
                </a:lnTo>
                <a:lnTo>
                  <a:pt x="612" y="406"/>
                </a:lnTo>
                <a:lnTo>
                  <a:pt x="612" y="402"/>
                </a:lnTo>
                <a:lnTo>
                  <a:pt x="612" y="402"/>
                </a:lnTo>
                <a:lnTo>
                  <a:pt x="612" y="402"/>
                </a:lnTo>
                <a:lnTo>
                  <a:pt x="612" y="402"/>
                </a:lnTo>
                <a:lnTo>
                  <a:pt x="609" y="402"/>
                </a:lnTo>
                <a:lnTo>
                  <a:pt x="609" y="402"/>
                </a:lnTo>
                <a:lnTo>
                  <a:pt x="609" y="402"/>
                </a:lnTo>
                <a:lnTo>
                  <a:pt x="609" y="392"/>
                </a:lnTo>
                <a:lnTo>
                  <a:pt x="585" y="399"/>
                </a:lnTo>
                <a:lnTo>
                  <a:pt x="561" y="413"/>
                </a:lnTo>
                <a:lnTo>
                  <a:pt x="561" y="406"/>
                </a:lnTo>
                <a:lnTo>
                  <a:pt x="547" y="402"/>
                </a:lnTo>
                <a:lnTo>
                  <a:pt x="547" y="402"/>
                </a:lnTo>
                <a:lnTo>
                  <a:pt x="547" y="402"/>
                </a:lnTo>
                <a:lnTo>
                  <a:pt x="547" y="402"/>
                </a:lnTo>
                <a:lnTo>
                  <a:pt x="547" y="402"/>
                </a:lnTo>
                <a:lnTo>
                  <a:pt x="544" y="402"/>
                </a:lnTo>
                <a:lnTo>
                  <a:pt x="533" y="409"/>
                </a:lnTo>
                <a:lnTo>
                  <a:pt x="533" y="409"/>
                </a:lnTo>
                <a:lnTo>
                  <a:pt x="533" y="409"/>
                </a:lnTo>
                <a:lnTo>
                  <a:pt x="533" y="409"/>
                </a:lnTo>
                <a:lnTo>
                  <a:pt x="533" y="409"/>
                </a:lnTo>
                <a:lnTo>
                  <a:pt x="530" y="409"/>
                </a:lnTo>
                <a:lnTo>
                  <a:pt x="530" y="409"/>
                </a:lnTo>
                <a:lnTo>
                  <a:pt x="530" y="409"/>
                </a:lnTo>
                <a:lnTo>
                  <a:pt x="523" y="416"/>
                </a:lnTo>
                <a:lnTo>
                  <a:pt x="523" y="416"/>
                </a:lnTo>
                <a:lnTo>
                  <a:pt x="523" y="416"/>
                </a:lnTo>
                <a:lnTo>
                  <a:pt x="523" y="416"/>
                </a:lnTo>
                <a:lnTo>
                  <a:pt x="523" y="416"/>
                </a:lnTo>
                <a:lnTo>
                  <a:pt x="523" y="416"/>
                </a:lnTo>
                <a:lnTo>
                  <a:pt x="523" y="416"/>
                </a:lnTo>
                <a:lnTo>
                  <a:pt x="523" y="416"/>
                </a:lnTo>
                <a:lnTo>
                  <a:pt x="523" y="416"/>
                </a:lnTo>
                <a:lnTo>
                  <a:pt x="523" y="416"/>
                </a:lnTo>
                <a:lnTo>
                  <a:pt x="523" y="416"/>
                </a:lnTo>
                <a:lnTo>
                  <a:pt x="523" y="416"/>
                </a:lnTo>
                <a:lnTo>
                  <a:pt x="523" y="416"/>
                </a:lnTo>
                <a:lnTo>
                  <a:pt x="523" y="485"/>
                </a:lnTo>
                <a:lnTo>
                  <a:pt x="503" y="464"/>
                </a:lnTo>
                <a:lnTo>
                  <a:pt x="486" y="447"/>
                </a:lnTo>
                <a:lnTo>
                  <a:pt x="486" y="447"/>
                </a:lnTo>
                <a:lnTo>
                  <a:pt x="486" y="416"/>
                </a:lnTo>
                <a:lnTo>
                  <a:pt x="486" y="416"/>
                </a:lnTo>
                <a:lnTo>
                  <a:pt x="486" y="416"/>
                </a:lnTo>
                <a:lnTo>
                  <a:pt x="486" y="402"/>
                </a:lnTo>
                <a:lnTo>
                  <a:pt x="482" y="402"/>
                </a:lnTo>
                <a:lnTo>
                  <a:pt x="482" y="402"/>
                </a:lnTo>
                <a:lnTo>
                  <a:pt x="482" y="402"/>
                </a:lnTo>
                <a:lnTo>
                  <a:pt x="482" y="402"/>
                </a:lnTo>
                <a:lnTo>
                  <a:pt x="482" y="402"/>
                </a:lnTo>
                <a:lnTo>
                  <a:pt x="482" y="402"/>
                </a:lnTo>
                <a:lnTo>
                  <a:pt x="482" y="402"/>
                </a:lnTo>
                <a:lnTo>
                  <a:pt x="482" y="402"/>
                </a:lnTo>
                <a:lnTo>
                  <a:pt x="482" y="402"/>
                </a:lnTo>
                <a:lnTo>
                  <a:pt x="482" y="402"/>
                </a:lnTo>
                <a:lnTo>
                  <a:pt x="482" y="402"/>
                </a:lnTo>
                <a:lnTo>
                  <a:pt x="482" y="402"/>
                </a:lnTo>
                <a:lnTo>
                  <a:pt x="482" y="416"/>
                </a:lnTo>
                <a:lnTo>
                  <a:pt x="479" y="416"/>
                </a:lnTo>
                <a:lnTo>
                  <a:pt x="479" y="402"/>
                </a:lnTo>
                <a:lnTo>
                  <a:pt x="479" y="402"/>
                </a:lnTo>
                <a:lnTo>
                  <a:pt x="479" y="402"/>
                </a:lnTo>
                <a:lnTo>
                  <a:pt x="479" y="402"/>
                </a:lnTo>
                <a:lnTo>
                  <a:pt x="479" y="402"/>
                </a:lnTo>
                <a:lnTo>
                  <a:pt x="479" y="402"/>
                </a:lnTo>
                <a:lnTo>
                  <a:pt x="479" y="402"/>
                </a:lnTo>
                <a:lnTo>
                  <a:pt x="479" y="402"/>
                </a:lnTo>
                <a:lnTo>
                  <a:pt x="479" y="402"/>
                </a:lnTo>
                <a:lnTo>
                  <a:pt x="479" y="402"/>
                </a:lnTo>
                <a:lnTo>
                  <a:pt x="479" y="402"/>
                </a:lnTo>
                <a:lnTo>
                  <a:pt x="479" y="402"/>
                </a:lnTo>
                <a:lnTo>
                  <a:pt x="479" y="402"/>
                </a:lnTo>
                <a:lnTo>
                  <a:pt x="479" y="416"/>
                </a:lnTo>
                <a:lnTo>
                  <a:pt x="479" y="416"/>
                </a:lnTo>
                <a:lnTo>
                  <a:pt x="479" y="416"/>
                </a:lnTo>
                <a:lnTo>
                  <a:pt x="479" y="447"/>
                </a:lnTo>
                <a:lnTo>
                  <a:pt x="475" y="447"/>
                </a:lnTo>
                <a:lnTo>
                  <a:pt x="475" y="496"/>
                </a:lnTo>
                <a:lnTo>
                  <a:pt x="458" y="509"/>
                </a:lnTo>
                <a:lnTo>
                  <a:pt x="458" y="361"/>
                </a:lnTo>
                <a:lnTo>
                  <a:pt x="451" y="357"/>
                </a:lnTo>
                <a:lnTo>
                  <a:pt x="451" y="316"/>
                </a:lnTo>
                <a:lnTo>
                  <a:pt x="448" y="316"/>
                </a:lnTo>
                <a:lnTo>
                  <a:pt x="448" y="291"/>
                </a:lnTo>
                <a:lnTo>
                  <a:pt x="441" y="291"/>
                </a:lnTo>
                <a:lnTo>
                  <a:pt x="441" y="274"/>
                </a:lnTo>
                <a:lnTo>
                  <a:pt x="434" y="274"/>
                </a:lnTo>
                <a:lnTo>
                  <a:pt x="434" y="264"/>
                </a:lnTo>
                <a:lnTo>
                  <a:pt x="434" y="264"/>
                </a:lnTo>
                <a:lnTo>
                  <a:pt x="434" y="264"/>
                </a:lnTo>
                <a:lnTo>
                  <a:pt x="434" y="232"/>
                </a:lnTo>
                <a:lnTo>
                  <a:pt x="434" y="232"/>
                </a:lnTo>
                <a:lnTo>
                  <a:pt x="434" y="232"/>
                </a:lnTo>
                <a:lnTo>
                  <a:pt x="434" y="232"/>
                </a:lnTo>
                <a:lnTo>
                  <a:pt x="434" y="232"/>
                </a:lnTo>
                <a:lnTo>
                  <a:pt x="431" y="232"/>
                </a:lnTo>
                <a:lnTo>
                  <a:pt x="431" y="232"/>
                </a:lnTo>
                <a:lnTo>
                  <a:pt x="431" y="232"/>
                </a:lnTo>
                <a:lnTo>
                  <a:pt x="431" y="232"/>
                </a:lnTo>
                <a:lnTo>
                  <a:pt x="431" y="232"/>
                </a:lnTo>
                <a:lnTo>
                  <a:pt x="431" y="232"/>
                </a:lnTo>
                <a:lnTo>
                  <a:pt x="431" y="232"/>
                </a:lnTo>
                <a:lnTo>
                  <a:pt x="431" y="232"/>
                </a:lnTo>
                <a:lnTo>
                  <a:pt x="431" y="264"/>
                </a:lnTo>
                <a:lnTo>
                  <a:pt x="427" y="264"/>
                </a:lnTo>
                <a:lnTo>
                  <a:pt x="427" y="274"/>
                </a:lnTo>
                <a:lnTo>
                  <a:pt x="424" y="274"/>
                </a:lnTo>
                <a:lnTo>
                  <a:pt x="424" y="288"/>
                </a:lnTo>
                <a:lnTo>
                  <a:pt x="390" y="288"/>
                </a:lnTo>
                <a:lnTo>
                  <a:pt x="362" y="291"/>
                </a:lnTo>
                <a:lnTo>
                  <a:pt x="362" y="312"/>
                </a:lnTo>
                <a:lnTo>
                  <a:pt x="349" y="312"/>
                </a:lnTo>
                <a:lnTo>
                  <a:pt x="349" y="354"/>
                </a:lnTo>
                <a:lnTo>
                  <a:pt x="335" y="357"/>
                </a:lnTo>
                <a:lnTo>
                  <a:pt x="338" y="596"/>
                </a:lnTo>
                <a:lnTo>
                  <a:pt x="325" y="603"/>
                </a:lnTo>
                <a:lnTo>
                  <a:pt x="321" y="347"/>
                </a:lnTo>
                <a:lnTo>
                  <a:pt x="321" y="347"/>
                </a:lnTo>
                <a:lnTo>
                  <a:pt x="321" y="347"/>
                </a:lnTo>
                <a:lnTo>
                  <a:pt x="321" y="347"/>
                </a:lnTo>
                <a:lnTo>
                  <a:pt x="321" y="347"/>
                </a:lnTo>
                <a:lnTo>
                  <a:pt x="321" y="347"/>
                </a:lnTo>
                <a:lnTo>
                  <a:pt x="318" y="347"/>
                </a:lnTo>
                <a:lnTo>
                  <a:pt x="318" y="347"/>
                </a:lnTo>
                <a:lnTo>
                  <a:pt x="318" y="347"/>
                </a:lnTo>
                <a:lnTo>
                  <a:pt x="314" y="347"/>
                </a:lnTo>
                <a:lnTo>
                  <a:pt x="314" y="347"/>
                </a:lnTo>
                <a:lnTo>
                  <a:pt x="311" y="347"/>
                </a:lnTo>
                <a:lnTo>
                  <a:pt x="311" y="347"/>
                </a:lnTo>
                <a:lnTo>
                  <a:pt x="260" y="347"/>
                </a:lnTo>
                <a:lnTo>
                  <a:pt x="256" y="347"/>
                </a:lnTo>
                <a:lnTo>
                  <a:pt x="253" y="347"/>
                </a:lnTo>
                <a:lnTo>
                  <a:pt x="253" y="347"/>
                </a:lnTo>
                <a:lnTo>
                  <a:pt x="249" y="347"/>
                </a:lnTo>
                <a:lnTo>
                  <a:pt x="249" y="347"/>
                </a:lnTo>
                <a:lnTo>
                  <a:pt x="246" y="347"/>
                </a:lnTo>
                <a:lnTo>
                  <a:pt x="246" y="347"/>
                </a:lnTo>
                <a:lnTo>
                  <a:pt x="246" y="347"/>
                </a:lnTo>
                <a:lnTo>
                  <a:pt x="246" y="347"/>
                </a:lnTo>
                <a:lnTo>
                  <a:pt x="246" y="347"/>
                </a:lnTo>
                <a:lnTo>
                  <a:pt x="253" y="631"/>
                </a:lnTo>
                <a:lnTo>
                  <a:pt x="246" y="634"/>
                </a:lnTo>
                <a:lnTo>
                  <a:pt x="246" y="468"/>
                </a:lnTo>
                <a:lnTo>
                  <a:pt x="239" y="468"/>
                </a:lnTo>
                <a:lnTo>
                  <a:pt x="239" y="468"/>
                </a:lnTo>
                <a:lnTo>
                  <a:pt x="239" y="464"/>
                </a:lnTo>
                <a:lnTo>
                  <a:pt x="239" y="464"/>
                </a:lnTo>
                <a:lnTo>
                  <a:pt x="236" y="464"/>
                </a:lnTo>
                <a:lnTo>
                  <a:pt x="232" y="461"/>
                </a:lnTo>
                <a:lnTo>
                  <a:pt x="225" y="461"/>
                </a:lnTo>
                <a:lnTo>
                  <a:pt x="222" y="461"/>
                </a:lnTo>
                <a:lnTo>
                  <a:pt x="215" y="461"/>
                </a:lnTo>
                <a:lnTo>
                  <a:pt x="212" y="461"/>
                </a:lnTo>
                <a:lnTo>
                  <a:pt x="205" y="461"/>
                </a:lnTo>
                <a:lnTo>
                  <a:pt x="205" y="464"/>
                </a:lnTo>
                <a:lnTo>
                  <a:pt x="201" y="464"/>
                </a:lnTo>
                <a:lnTo>
                  <a:pt x="205" y="388"/>
                </a:lnTo>
                <a:lnTo>
                  <a:pt x="191" y="388"/>
                </a:lnTo>
                <a:lnTo>
                  <a:pt x="130" y="374"/>
                </a:lnTo>
                <a:lnTo>
                  <a:pt x="123" y="371"/>
                </a:lnTo>
                <a:lnTo>
                  <a:pt x="123" y="471"/>
                </a:lnTo>
                <a:lnTo>
                  <a:pt x="116" y="471"/>
                </a:lnTo>
                <a:lnTo>
                  <a:pt x="116" y="458"/>
                </a:lnTo>
                <a:lnTo>
                  <a:pt x="112" y="458"/>
                </a:lnTo>
                <a:lnTo>
                  <a:pt x="112" y="458"/>
                </a:lnTo>
                <a:lnTo>
                  <a:pt x="109" y="458"/>
                </a:lnTo>
                <a:lnTo>
                  <a:pt x="109" y="423"/>
                </a:lnTo>
                <a:lnTo>
                  <a:pt x="109" y="423"/>
                </a:lnTo>
                <a:lnTo>
                  <a:pt x="109" y="413"/>
                </a:lnTo>
                <a:lnTo>
                  <a:pt x="106" y="413"/>
                </a:lnTo>
                <a:lnTo>
                  <a:pt x="106" y="413"/>
                </a:lnTo>
                <a:lnTo>
                  <a:pt x="106" y="413"/>
                </a:lnTo>
                <a:lnTo>
                  <a:pt x="106" y="381"/>
                </a:lnTo>
                <a:lnTo>
                  <a:pt x="102" y="381"/>
                </a:lnTo>
                <a:lnTo>
                  <a:pt x="102" y="381"/>
                </a:lnTo>
                <a:lnTo>
                  <a:pt x="102" y="413"/>
                </a:lnTo>
                <a:lnTo>
                  <a:pt x="102" y="413"/>
                </a:lnTo>
                <a:lnTo>
                  <a:pt x="102" y="413"/>
                </a:lnTo>
                <a:lnTo>
                  <a:pt x="99" y="413"/>
                </a:lnTo>
                <a:lnTo>
                  <a:pt x="99" y="413"/>
                </a:lnTo>
                <a:lnTo>
                  <a:pt x="99" y="416"/>
                </a:lnTo>
                <a:lnTo>
                  <a:pt x="99" y="416"/>
                </a:lnTo>
                <a:lnTo>
                  <a:pt x="99" y="423"/>
                </a:lnTo>
                <a:lnTo>
                  <a:pt x="95" y="423"/>
                </a:lnTo>
                <a:lnTo>
                  <a:pt x="92" y="423"/>
                </a:lnTo>
                <a:lnTo>
                  <a:pt x="89" y="423"/>
                </a:lnTo>
                <a:lnTo>
                  <a:pt x="85" y="423"/>
                </a:lnTo>
                <a:lnTo>
                  <a:pt x="82" y="423"/>
                </a:lnTo>
                <a:lnTo>
                  <a:pt x="82" y="423"/>
                </a:lnTo>
                <a:lnTo>
                  <a:pt x="78" y="423"/>
                </a:lnTo>
                <a:lnTo>
                  <a:pt x="75" y="423"/>
                </a:lnTo>
                <a:lnTo>
                  <a:pt x="71" y="423"/>
                </a:lnTo>
                <a:lnTo>
                  <a:pt x="68" y="423"/>
                </a:lnTo>
                <a:lnTo>
                  <a:pt x="65" y="423"/>
                </a:lnTo>
                <a:lnTo>
                  <a:pt x="61" y="423"/>
                </a:lnTo>
                <a:lnTo>
                  <a:pt x="61" y="416"/>
                </a:lnTo>
                <a:lnTo>
                  <a:pt x="61" y="416"/>
                </a:lnTo>
                <a:lnTo>
                  <a:pt x="61" y="413"/>
                </a:lnTo>
                <a:lnTo>
                  <a:pt x="61" y="413"/>
                </a:lnTo>
                <a:lnTo>
                  <a:pt x="61" y="413"/>
                </a:lnTo>
                <a:lnTo>
                  <a:pt x="61" y="413"/>
                </a:lnTo>
                <a:lnTo>
                  <a:pt x="58" y="413"/>
                </a:lnTo>
                <a:lnTo>
                  <a:pt x="58" y="381"/>
                </a:lnTo>
                <a:lnTo>
                  <a:pt x="58" y="381"/>
                </a:lnTo>
                <a:lnTo>
                  <a:pt x="58" y="381"/>
                </a:lnTo>
                <a:lnTo>
                  <a:pt x="58" y="413"/>
                </a:lnTo>
                <a:lnTo>
                  <a:pt x="54" y="413"/>
                </a:lnTo>
                <a:lnTo>
                  <a:pt x="54" y="413"/>
                </a:lnTo>
                <a:lnTo>
                  <a:pt x="51" y="413"/>
                </a:lnTo>
                <a:lnTo>
                  <a:pt x="51" y="423"/>
                </a:lnTo>
                <a:lnTo>
                  <a:pt x="51" y="423"/>
                </a:lnTo>
                <a:lnTo>
                  <a:pt x="51" y="458"/>
                </a:lnTo>
                <a:lnTo>
                  <a:pt x="47" y="458"/>
                </a:lnTo>
                <a:lnTo>
                  <a:pt x="47" y="458"/>
                </a:lnTo>
                <a:lnTo>
                  <a:pt x="47" y="458"/>
                </a:lnTo>
                <a:lnTo>
                  <a:pt x="47" y="586"/>
                </a:lnTo>
                <a:lnTo>
                  <a:pt x="41" y="586"/>
                </a:lnTo>
                <a:lnTo>
                  <a:pt x="41" y="586"/>
                </a:lnTo>
                <a:lnTo>
                  <a:pt x="37" y="586"/>
                </a:lnTo>
                <a:lnTo>
                  <a:pt x="37" y="586"/>
                </a:lnTo>
                <a:lnTo>
                  <a:pt x="37" y="589"/>
                </a:lnTo>
                <a:lnTo>
                  <a:pt x="37" y="589"/>
                </a:lnTo>
                <a:lnTo>
                  <a:pt x="37" y="606"/>
                </a:lnTo>
                <a:lnTo>
                  <a:pt x="17" y="606"/>
                </a:lnTo>
                <a:lnTo>
                  <a:pt x="17" y="593"/>
                </a:lnTo>
                <a:lnTo>
                  <a:pt x="17" y="593"/>
                </a:lnTo>
                <a:lnTo>
                  <a:pt x="17" y="593"/>
                </a:lnTo>
                <a:lnTo>
                  <a:pt x="13" y="593"/>
                </a:lnTo>
                <a:lnTo>
                  <a:pt x="0" y="593"/>
                </a:lnTo>
                <a:lnTo>
                  <a:pt x="0" y="742"/>
                </a:lnTo>
                <a:lnTo>
                  <a:pt x="1485" y="742"/>
                </a:lnTo>
                <a:lnTo>
                  <a:pt x="1981" y="742"/>
                </a:lnTo>
                <a:lnTo>
                  <a:pt x="3826" y="742"/>
                </a:lnTo>
                <a:lnTo>
                  <a:pt x="3853" y="742"/>
                </a:lnTo>
                <a:lnTo>
                  <a:pt x="7683" y="742"/>
                </a:lnTo>
                <a:lnTo>
                  <a:pt x="7683" y="586"/>
                </a:lnTo>
                <a:lnTo>
                  <a:pt x="7642" y="548"/>
                </a:lnTo>
                <a:close/>
                <a:moveTo>
                  <a:pt x="482" y="430"/>
                </a:moveTo>
                <a:lnTo>
                  <a:pt x="482" y="426"/>
                </a:lnTo>
                <a:lnTo>
                  <a:pt x="482" y="419"/>
                </a:lnTo>
                <a:lnTo>
                  <a:pt x="482" y="430"/>
                </a:lnTo>
                <a:close/>
                <a:moveTo>
                  <a:pt x="479" y="416"/>
                </a:moveTo>
                <a:lnTo>
                  <a:pt x="482" y="416"/>
                </a:lnTo>
                <a:lnTo>
                  <a:pt x="482" y="416"/>
                </a:lnTo>
                <a:lnTo>
                  <a:pt x="482" y="423"/>
                </a:lnTo>
                <a:lnTo>
                  <a:pt x="479" y="416"/>
                </a:lnTo>
                <a:lnTo>
                  <a:pt x="479" y="416"/>
                </a:lnTo>
                <a:close/>
                <a:moveTo>
                  <a:pt x="482" y="426"/>
                </a:moveTo>
                <a:lnTo>
                  <a:pt x="479" y="430"/>
                </a:lnTo>
                <a:lnTo>
                  <a:pt x="479" y="419"/>
                </a:lnTo>
                <a:lnTo>
                  <a:pt x="482" y="426"/>
                </a:lnTo>
                <a:close/>
                <a:moveTo>
                  <a:pt x="479" y="433"/>
                </a:moveTo>
                <a:lnTo>
                  <a:pt x="482" y="426"/>
                </a:lnTo>
                <a:lnTo>
                  <a:pt x="482" y="433"/>
                </a:lnTo>
                <a:lnTo>
                  <a:pt x="482" y="433"/>
                </a:lnTo>
                <a:lnTo>
                  <a:pt x="479" y="433"/>
                </a:lnTo>
                <a:lnTo>
                  <a:pt x="479" y="433"/>
                </a:lnTo>
                <a:close/>
                <a:moveTo>
                  <a:pt x="479" y="433"/>
                </a:moveTo>
                <a:lnTo>
                  <a:pt x="482" y="433"/>
                </a:lnTo>
                <a:lnTo>
                  <a:pt x="482" y="433"/>
                </a:lnTo>
                <a:lnTo>
                  <a:pt x="482" y="440"/>
                </a:lnTo>
                <a:lnTo>
                  <a:pt x="479" y="433"/>
                </a:lnTo>
                <a:lnTo>
                  <a:pt x="479" y="433"/>
                </a:lnTo>
                <a:close/>
                <a:moveTo>
                  <a:pt x="479" y="447"/>
                </a:moveTo>
                <a:lnTo>
                  <a:pt x="479" y="437"/>
                </a:lnTo>
                <a:lnTo>
                  <a:pt x="482" y="440"/>
                </a:lnTo>
                <a:lnTo>
                  <a:pt x="479" y="447"/>
                </a:lnTo>
                <a:lnTo>
                  <a:pt x="479" y="447"/>
                </a:lnTo>
                <a:close/>
                <a:moveTo>
                  <a:pt x="479" y="447"/>
                </a:moveTo>
                <a:lnTo>
                  <a:pt x="482" y="444"/>
                </a:lnTo>
                <a:lnTo>
                  <a:pt x="482" y="447"/>
                </a:lnTo>
                <a:lnTo>
                  <a:pt x="479" y="447"/>
                </a:lnTo>
                <a:close/>
                <a:moveTo>
                  <a:pt x="482" y="447"/>
                </a:moveTo>
                <a:lnTo>
                  <a:pt x="482" y="440"/>
                </a:lnTo>
                <a:lnTo>
                  <a:pt x="482" y="433"/>
                </a:lnTo>
                <a:lnTo>
                  <a:pt x="482" y="447"/>
                </a:lnTo>
                <a:lnTo>
                  <a:pt x="482" y="447"/>
                </a:lnTo>
                <a:close/>
                <a:moveTo>
                  <a:pt x="1187" y="77"/>
                </a:moveTo>
                <a:lnTo>
                  <a:pt x="1187" y="80"/>
                </a:lnTo>
                <a:lnTo>
                  <a:pt x="1184" y="94"/>
                </a:lnTo>
                <a:lnTo>
                  <a:pt x="1184" y="108"/>
                </a:lnTo>
                <a:lnTo>
                  <a:pt x="1184" y="111"/>
                </a:lnTo>
                <a:lnTo>
                  <a:pt x="1132" y="111"/>
                </a:lnTo>
                <a:lnTo>
                  <a:pt x="1132" y="108"/>
                </a:lnTo>
                <a:lnTo>
                  <a:pt x="1129" y="94"/>
                </a:lnTo>
                <a:lnTo>
                  <a:pt x="1129" y="80"/>
                </a:lnTo>
                <a:lnTo>
                  <a:pt x="1129" y="77"/>
                </a:lnTo>
                <a:lnTo>
                  <a:pt x="1126" y="70"/>
                </a:lnTo>
                <a:lnTo>
                  <a:pt x="1191" y="70"/>
                </a:lnTo>
                <a:lnTo>
                  <a:pt x="1187" y="77"/>
                </a:lnTo>
                <a:close/>
                <a:moveTo>
                  <a:pt x="1502" y="558"/>
                </a:moveTo>
                <a:lnTo>
                  <a:pt x="1502" y="558"/>
                </a:lnTo>
                <a:lnTo>
                  <a:pt x="1502" y="558"/>
                </a:lnTo>
                <a:lnTo>
                  <a:pt x="1502" y="558"/>
                </a:lnTo>
                <a:close/>
              </a:path>
            </a:pathLst>
          </a:custGeom>
          <a:solidFill>
            <a:schemeClr val="bg1">
              <a:lumMod val="95000"/>
              <a:alpha val="80000"/>
            </a:schemeClr>
          </a:solidFill>
          <a:ln>
            <a:noFill/>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Tree>
    <p:extLst>
      <p:ext uri="{BB962C8B-B14F-4D97-AF65-F5344CB8AC3E}">
        <p14:creationId xmlns:p14="http://schemas.microsoft.com/office/powerpoint/2010/main" val="1884713457"/>
      </p:ext>
    </p:extLst>
  </p:cSld>
  <p:clrMap bg1="lt1" tx1="dk1" bg2="lt2" tx2="dk2" accent1="accent1" accent2="accent2" accent3="accent3" accent4="accent4" accent5="accent5" accent6="accent6" hlink="hlink" folHlink="folHlink"/>
  <p:sldLayoutIdLst>
    <p:sldLayoutId id="2147483724" r:id="rId1"/>
    <p:sldLayoutId id="2147483725" r:id="rId2"/>
    <p:sldLayoutId id="2147483726" r:id="rId3"/>
    <p:sldLayoutId id="2147483727" r:id="rId4"/>
    <p:sldLayoutId id="2147483728" r:id="rId5"/>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1.mp3"/><Relationship Id="rId1" Type="http://schemas.microsoft.com/office/2007/relationships/media" Target="../media/media1.mp3"/><Relationship Id="rId5" Type="http://schemas.openxmlformats.org/officeDocument/2006/relationships/image" Target="../media/image2.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8.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3.xml"/><Relationship Id="rId1" Type="http://schemas.openxmlformats.org/officeDocument/2006/relationships/slideLayout" Target="../slideLayouts/slideLayout58.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58.xml"/><Relationship Id="rId4" Type="http://schemas.microsoft.com/office/2007/relationships/hdphoto" Target="../media/hdphoto1.wdp"/></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7.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6.xml"/><Relationship Id="rId1" Type="http://schemas.openxmlformats.org/officeDocument/2006/relationships/slideLayout" Target="../slideLayouts/slideLayout58.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8.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8.xml"/><Relationship Id="rId1" Type="http://schemas.openxmlformats.org/officeDocument/2006/relationships/slideLayout" Target="../slideLayouts/slideLayout58.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9.xml"/></Relationships>
</file>

<file path=ppt/slides/_rels/slide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2.xml"/><Relationship Id="rId1" Type="http://schemas.openxmlformats.org/officeDocument/2006/relationships/slideLayout" Target="../slideLayouts/slideLayout58.xml"/><Relationship Id="rId5" Type="http://schemas.openxmlformats.org/officeDocument/2006/relationships/image" Target="../media/image10.png"/><Relationship Id="rId4" Type="http://schemas.openxmlformats.org/officeDocument/2006/relationships/image" Target="../media/image9.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5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58.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58.xml"/></Relationships>
</file>

<file path=ppt/slides/_rels/slide27.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27.xml"/><Relationship Id="rId1" Type="http://schemas.openxmlformats.org/officeDocument/2006/relationships/slideLayout" Target="../slideLayouts/slideLayout58.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0.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57.xml"/></Relationships>
</file>

<file path=ppt/slides/_rels/slide31.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31.xml"/><Relationship Id="rId1" Type="http://schemas.openxmlformats.org/officeDocument/2006/relationships/slideLayout" Target="../slideLayouts/slideLayout58.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32.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32.xml"/><Relationship Id="rId1" Type="http://schemas.openxmlformats.org/officeDocument/2006/relationships/slideLayout" Target="../slideLayouts/slideLayout58.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33.xml.rels><?xml version="1.0" encoding="UTF-8" standalone="yes"?>
<Relationships xmlns="http://schemas.openxmlformats.org/package/2006/relationships"><Relationship Id="rId8" Type="http://schemas.openxmlformats.org/officeDocument/2006/relationships/diagramData" Target="../diagrams/data10.xml"/><Relationship Id="rId13" Type="http://schemas.openxmlformats.org/officeDocument/2006/relationships/diagramData" Target="../diagrams/data11.xml"/><Relationship Id="rId18" Type="http://schemas.openxmlformats.org/officeDocument/2006/relationships/diagramData" Target="../diagrams/data12.xml"/><Relationship Id="rId3" Type="http://schemas.openxmlformats.org/officeDocument/2006/relationships/diagramData" Target="../diagrams/data9.xml"/><Relationship Id="rId21" Type="http://schemas.openxmlformats.org/officeDocument/2006/relationships/diagramColors" Target="../diagrams/colors12.xml"/><Relationship Id="rId7" Type="http://schemas.microsoft.com/office/2007/relationships/diagramDrawing" Target="../diagrams/drawing9.xml"/><Relationship Id="rId12" Type="http://schemas.microsoft.com/office/2007/relationships/diagramDrawing" Target="../diagrams/drawing10.xml"/><Relationship Id="rId17" Type="http://schemas.microsoft.com/office/2007/relationships/diagramDrawing" Target="../diagrams/drawing11.xml"/><Relationship Id="rId2" Type="http://schemas.openxmlformats.org/officeDocument/2006/relationships/notesSlide" Target="../notesSlides/notesSlide33.xml"/><Relationship Id="rId16" Type="http://schemas.openxmlformats.org/officeDocument/2006/relationships/diagramColors" Target="../diagrams/colors11.xml"/><Relationship Id="rId20" Type="http://schemas.openxmlformats.org/officeDocument/2006/relationships/diagramQuickStyle" Target="../diagrams/quickStyle12.xml"/><Relationship Id="rId1" Type="http://schemas.openxmlformats.org/officeDocument/2006/relationships/slideLayout" Target="../slideLayouts/slideLayout58.xml"/><Relationship Id="rId6" Type="http://schemas.openxmlformats.org/officeDocument/2006/relationships/diagramColors" Target="../diagrams/colors9.xml"/><Relationship Id="rId11" Type="http://schemas.openxmlformats.org/officeDocument/2006/relationships/diagramColors" Target="../diagrams/colors10.xml"/><Relationship Id="rId5" Type="http://schemas.openxmlformats.org/officeDocument/2006/relationships/diagramQuickStyle" Target="../diagrams/quickStyle9.xml"/><Relationship Id="rId15" Type="http://schemas.openxmlformats.org/officeDocument/2006/relationships/diagramQuickStyle" Target="../diagrams/quickStyle11.xml"/><Relationship Id="rId10" Type="http://schemas.openxmlformats.org/officeDocument/2006/relationships/diagramQuickStyle" Target="../diagrams/quickStyle10.xml"/><Relationship Id="rId19" Type="http://schemas.openxmlformats.org/officeDocument/2006/relationships/diagramLayout" Target="../diagrams/layout12.xml"/><Relationship Id="rId4" Type="http://schemas.openxmlformats.org/officeDocument/2006/relationships/diagramLayout" Target="../diagrams/layout9.xml"/><Relationship Id="rId9" Type="http://schemas.openxmlformats.org/officeDocument/2006/relationships/diagramLayout" Target="../diagrams/layout10.xml"/><Relationship Id="rId14" Type="http://schemas.openxmlformats.org/officeDocument/2006/relationships/diagramLayout" Target="../diagrams/layout11.xml"/><Relationship Id="rId22" Type="http://schemas.microsoft.com/office/2007/relationships/diagramDrawing" Target="../diagrams/drawing12.xml"/></Relationships>
</file>

<file path=ppt/slides/_rels/slide34.xml.rels><?xml version="1.0" encoding="UTF-8" standalone="yes"?>
<Relationships xmlns="http://schemas.openxmlformats.org/package/2006/relationships"><Relationship Id="rId8" Type="http://schemas.openxmlformats.org/officeDocument/2006/relationships/diagramData" Target="../diagrams/data14.xml"/><Relationship Id="rId13" Type="http://schemas.openxmlformats.org/officeDocument/2006/relationships/diagramData" Target="../diagrams/data15.xml"/><Relationship Id="rId18" Type="http://schemas.openxmlformats.org/officeDocument/2006/relationships/diagramData" Target="../diagrams/data16.xml"/><Relationship Id="rId3" Type="http://schemas.openxmlformats.org/officeDocument/2006/relationships/diagramData" Target="../diagrams/data13.xml"/><Relationship Id="rId21" Type="http://schemas.openxmlformats.org/officeDocument/2006/relationships/diagramColors" Target="../diagrams/colors16.xml"/><Relationship Id="rId7" Type="http://schemas.microsoft.com/office/2007/relationships/diagramDrawing" Target="../diagrams/drawing13.xml"/><Relationship Id="rId12" Type="http://schemas.microsoft.com/office/2007/relationships/diagramDrawing" Target="../diagrams/drawing14.xml"/><Relationship Id="rId17" Type="http://schemas.microsoft.com/office/2007/relationships/diagramDrawing" Target="../diagrams/drawing15.xml"/><Relationship Id="rId2" Type="http://schemas.openxmlformats.org/officeDocument/2006/relationships/notesSlide" Target="../notesSlides/notesSlide34.xml"/><Relationship Id="rId16" Type="http://schemas.openxmlformats.org/officeDocument/2006/relationships/diagramColors" Target="../diagrams/colors15.xml"/><Relationship Id="rId20" Type="http://schemas.openxmlformats.org/officeDocument/2006/relationships/diagramQuickStyle" Target="../diagrams/quickStyle16.xml"/><Relationship Id="rId1" Type="http://schemas.openxmlformats.org/officeDocument/2006/relationships/slideLayout" Target="../slideLayouts/slideLayout54.xml"/><Relationship Id="rId6" Type="http://schemas.openxmlformats.org/officeDocument/2006/relationships/diagramColors" Target="../diagrams/colors13.xml"/><Relationship Id="rId11" Type="http://schemas.openxmlformats.org/officeDocument/2006/relationships/diagramColors" Target="../diagrams/colors14.xml"/><Relationship Id="rId5" Type="http://schemas.openxmlformats.org/officeDocument/2006/relationships/diagramQuickStyle" Target="../diagrams/quickStyle13.xml"/><Relationship Id="rId15" Type="http://schemas.openxmlformats.org/officeDocument/2006/relationships/diagramQuickStyle" Target="../diagrams/quickStyle15.xml"/><Relationship Id="rId10" Type="http://schemas.openxmlformats.org/officeDocument/2006/relationships/diagramQuickStyle" Target="../diagrams/quickStyle14.xml"/><Relationship Id="rId19" Type="http://schemas.openxmlformats.org/officeDocument/2006/relationships/diagramLayout" Target="../diagrams/layout16.xml"/><Relationship Id="rId4" Type="http://schemas.openxmlformats.org/officeDocument/2006/relationships/diagramLayout" Target="../diagrams/layout13.xml"/><Relationship Id="rId9" Type="http://schemas.openxmlformats.org/officeDocument/2006/relationships/diagramLayout" Target="../diagrams/layout14.xml"/><Relationship Id="rId14" Type="http://schemas.openxmlformats.org/officeDocument/2006/relationships/diagramLayout" Target="../diagrams/layout15.xml"/><Relationship Id="rId22" Type="http://schemas.microsoft.com/office/2007/relationships/diagramDrawing" Target="../diagrams/drawing16.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7.xml"/></Relationships>
</file>

<file path=ppt/slides/_rels/slide3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6.xml"/><Relationship Id="rId1" Type="http://schemas.openxmlformats.org/officeDocument/2006/relationships/slideLayout" Target="../slideLayouts/slideLayout54.xml"/><Relationship Id="rId4" Type="http://schemas.openxmlformats.org/officeDocument/2006/relationships/image" Target="../media/image12.jpg"/></Relationships>
</file>

<file path=ppt/slides/_rels/slide37.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37.xml"/><Relationship Id="rId1" Type="http://schemas.openxmlformats.org/officeDocument/2006/relationships/slideLayout" Target="../slideLayouts/slideLayout5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54.xml"/></Relationships>
</file>

<file path=ppt/slides/_rels/slide39.xml.rels><?xml version="1.0" encoding="UTF-8" standalone="yes"?>
<Relationships xmlns="http://schemas.openxmlformats.org/package/2006/relationships"><Relationship Id="rId8" Type="http://schemas.openxmlformats.org/officeDocument/2006/relationships/diagramData" Target="../diagrams/data18.xml"/><Relationship Id="rId13" Type="http://schemas.openxmlformats.org/officeDocument/2006/relationships/diagramData" Target="../diagrams/data19.xml"/><Relationship Id="rId18" Type="http://schemas.openxmlformats.org/officeDocument/2006/relationships/diagramData" Target="../diagrams/data20.xml"/><Relationship Id="rId26" Type="http://schemas.openxmlformats.org/officeDocument/2006/relationships/diagramColors" Target="../diagrams/colors21.xml"/><Relationship Id="rId3" Type="http://schemas.openxmlformats.org/officeDocument/2006/relationships/diagramData" Target="../diagrams/data17.xml"/><Relationship Id="rId21" Type="http://schemas.openxmlformats.org/officeDocument/2006/relationships/diagramColors" Target="../diagrams/colors20.xml"/><Relationship Id="rId7" Type="http://schemas.microsoft.com/office/2007/relationships/diagramDrawing" Target="../diagrams/drawing17.xml"/><Relationship Id="rId12" Type="http://schemas.microsoft.com/office/2007/relationships/diagramDrawing" Target="../diagrams/drawing18.xml"/><Relationship Id="rId17" Type="http://schemas.microsoft.com/office/2007/relationships/diagramDrawing" Target="../diagrams/drawing19.xml"/><Relationship Id="rId25" Type="http://schemas.openxmlformats.org/officeDocument/2006/relationships/diagramQuickStyle" Target="../diagrams/quickStyle21.xml"/><Relationship Id="rId2" Type="http://schemas.openxmlformats.org/officeDocument/2006/relationships/notesSlide" Target="../notesSlides/notesSlide39.xml"/><Relationship Id="rId16" Type="http://schemas.openxmlformats.org/officeDocument/2006/relationships/diagramColors" Target="../diagrams/colors19.xml"/><Relationship Id="rId20" Type="http://schemas.openxmlformats.org/officeDocument/2006/relationships/diagramQuickStyle" Target="../diagrams/quickStyle20.xml"/><Relationship Id="rId29" Type="http://schemas.openxmlformats.org/officeDocument/2006/relationships/diagramLayout" Target="../diagrams/layout22.xml"/><Relationship Id="rId1" Type="http://schemas.openxmlformats.org/officeDocument/2006/relationships/slideLayout" Target="../slideLayouts/slideLayout58.xml"/><Relationship Id="rId6" Type="http://schemas.openxmlformats.org/officeDocument/2006/relationships/diagramColors" Target="../diagrams/colors17.xml"/><Relationship Id="rId11" Type="http://schemas.openxmlformats.org/officeDocument/2006/relationships/diagramColors" Target="../diagrams/colors18.xml"/><Relationship Id="rId24" Type="http://schemas.openxmlformats.org/officeDocument/2006/relationships/diagramLayout" Target="../diagrams/layout21.xml"/><Relationship Id="rId32" Type="http://schemas.microsoft.com/office/2007/relationships/diagramDrawing" Target="../diagrams/drawing22.xml"/><Relationship Id="rId5" Type="http://schemas.openxmlformats.org/officeDocument/2006/relationships/diagramQuickStyle" Target="../diagrams/quickStyle17.xml"/><Relationship Id="rId15" Type="http://schemas.openxmlformats.org/officeDocument/2006/relationships/diagramQuickStyle" Target="../diagrams/quickStyle19.xml"/><Relationship Id="rId23" Type="http://schemas.openxmlformats.org/officeDocument/2006/relationships/diagramData" Target="../diagrams/data21.xml"/><Relationship Id="rId28" Type="http://schemas.openxmlformats.org/officeDocument/2006/relationships/diagramData" Target="../diagrams/data22.xml"/><Relationship Id="rId10" Type="http://schemas.openxmlformats.org/officeDocument/2006/relationships/diagramQuickStyle" Target="../diagrams/quickStyle18.xml"/><Relationship Id="rId19" Type="http://schemas.openxmlformats.org/officeDocument/2006/relationships/diagramLayout" Target="../diagrams/layout20.xml"/><Relationship Id="rId31" Type="http://schemas.openxmlformats.org/officeDocument/2006/relationships/diagramColors" Target="../diagrams/colors22.xml"/><Relationship Id="rId4" Type="http://schemas.openxmlformats.org/officeDocument/2006/relationships/diagramLayout" Target="../diagrams/layout17.xml"/><Relationship Id="rId9" Type="http://schemas.openxmlformats.org/officeDocument/2006/relationships/diagramLayout" Target="../diagrams/layout18.xml"/><Relationship Id="rId14" Type="http://schemas.openxmlformats.org/officeDocument/2006/relationships/diagramLayout" Target="../diagrams/layout19.xml"/><Relationship Id="rId22" Type="http://schemas.microsoft.com/office/2007/relationships/diagramDrawing" Target="../diagrams/drawing20.xml"/><Relationship Id="rId27" Type="http://schemas.microsoft.com/office/2007/relationships/diagramDrawing" Target="../diagrams/drawing21.xml"/><Relationship Id="rId30" Type="http://schemas.openxmlformats.org/officeDocument/2006/relationships/diagramQuickStyle" Target="../diagrams/quickStyle2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3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0.xml.rels><?xml version="1.0" encoding="UTF-8" standalone="yes"?>
<Relationships xmlns="http://schemas.openxmlformats.org/package/2006/relationships"><Relationship Id="rId8" Type="http://schemas.openxmlformats.org/officeDocument/2006/relationships/diagramData" Target="../diagrams/data24.xml"/><Relationship Id="rId13" Type="http://schemas.openxmlformats.org/officeDocument/2006/relationships/diagramData" Target="../diagrams/data25.xml"/><Relationship Id="rId18" Type="http://schemas.openxmlformats.org/officeDocument/2006/relationships/diagramData" Target="../diagrams/data26.xml"/><Relationship Id="rId3" Type="http://schemas.openxmlformats.org/officeDocument/2006/relationships/diagramData" Target="../diagrams/data23.xml"/><Relationship Id="rId21" Type="http://schemas.openxmlformats.org/officeDocument/2006/relationships/diagramColors" Target="../diagrams/colors26.xml"/><Relationship Id="rId7" Type="http://schemas.microsoft.com/office/2007/relationships/diagramDrawing" Target="../diagrams/drawing23.xml"/><Relationship Id="rId12" Type="http://schemas.microsoft.com/office/2007/relationships/diagramDrawing" Target="../diagrams/drawing24.xml"/><Relationship Id="rId17" Type="http://schemas.microsoft.com/office/2007/relationships/diagramDrawing" Target="../diagrams/drawing25.xml"/><Relationship Id="rId2" Type="http://schemas.openxmlformats.org/officeDocument/2006/relationships/notesSlide" Target="../notesSlides/notesSlide40.xml"/><Relationship Id="rId16" Type="http://schemas.openxmlformats.org/officeDocument/2006/relationships/diagramColors" Target="../diagrams/colors25.xml"/><Relationship Id="rId20" Type="http://schemas.openxmlformats.org/officeDocument/2006/relationships/diagramQuickStyle" Target="../diagrams/quickStyle26.xml"/><Relationship Id="rId1" Type="http://schemas.openxmlformats.org/officeDocument/2006/relationships/slideLayout" Target="../slideLayouts/slideLayout58.xml"/><Relationship Id="rId6" Type="http://schemas.openxmlformats.org/officeDocument/2006/relationships/diagramColors" Target="../diagrams/colors23.xml"/><Relationship Id="rId11" Type="http://schemas.openxmlformats.org/officeDocument/2006/relationships/diagramColors" Target="../diagrams/colors24.xml"/><Relationship Id="rId5" Type="http://schemas.openxmlformats.org/officeDocument/2006/relationships/diagramQuickStyle" Target="../diagrams/quickStyle23.xml"/><Relationship Id="rId15" Type="http://schemas.openxmlformats.org/officeDocument/2006/relationships/diagramQuickStyle" Target="../diagrams/quickStyle25.xml"/><Relationship Id="rId10" Type="http://schemas.openxmlformats.org/officeDocument/2006/relationships/diagramQuickStyle" Target="../diagrams/quickStyle24.xml"/><Relationship Id="rId19" Type="http://schemas.openxmlformats.org/officeDocument/2006/relationships/diagramLayout" Target="../diagrams/layout26.xml"/><Relationship Id="rId4" Type="http://schemas.openxmlformats.org/officeDocument/2006/relationships/diagramLayout" Target="../diagrams/layout23.xml"/><Relationship Id="rId9" Type="http://schemas.openxmlformats.org/officeDocument/2006/relationships/diagramLayout" Target="../diagrams/layout24.xml"/><Relationship Id="rId14" Type="http://schemas.openxmlformats.org/officeDocument/2006/relationships/diagramLayout" Target="../diagrams/layout25.xml"/><Relationship Id="rId22" Type="http://schemas.microsoft.com/office/2007/relationships/diagramDrawing" Target="../diagrams/drawing26.xml"/></Relationships>
</file>

<file path=ppt/slides/_rels/slide41.xml.rels><?xml version="1.0" encoding="UTF-8" standalone="yes"?>
<Relationships xmlns="http://schemas.openxmlformats.org/package/2006/relationships"><Relationship Id="rId8" Type="http://schemas.openxmlformats.org/officeDocument/2006/relationships/diagramData" Target="../diagrams/data28.xml"/><Relationship Id="rId13" Type="http://schemas.openxmlformats.org/officeDocument/2006/relationships/diagramData" Target="../diagrams/data29.xml"/><Relationship Id="rId18" Type="http://schemas.openxmlformats.org/officeDocument/2006/relationships/diagramData" Target="../diagrams/data30.xml"/><Relationship Id="rId26" Type="http://schemas.openxmlformats.org/officeDocument/2006/relationships/diagramColors" Target="../diagrams/colors31.xml"/><Relationship Id="rId3" Type="http://schemas.openxmlformats.org/officeDocument/2006/relationships/diagramData" Target="../diagrams/data27.xml"/><Relationship Id="rId21" Type="http://schemas.openxmlformats.org/officeDocument/2006/relationships/diagramColors" Target="../diagrams/colors30.xml"/><Relationship Id="rId7" Type="http://schemas.microsoft.com/office/2007/relationships/diagramDrawing" Target="../diagrams/drawing27.xml"/><Relationship Id="rId12" Type="http://schemas.microsoft.com/office/2007/relationships/diagramDrawing" Target="../diagrams/drawing28.xml"/><Relationship Id="rId17" Type="http://schemas.microsoft.com/office/2007/relationships/diagramDrawing" Target="../diagrams/drawing29.xml"/><Relationship Id="rId25" Type="http://schemas.openxmlformats.org/officeDocument/2006/relationships/diagramQuickStyle" Target="../diagrams/quickStyle31.xml"/><Relationship Id="rId2" Type="http://schemas.openxmlformats.org/officeDocument/2006/relationships/notesSlide" Target="../notesSlides/notesSlide41.xml"/><Relationship Id="rId16" Type="http://schemas.openxmlformats.org/officeDocument/2006/relationships/diagramColors" Target="../diagrams/colors29.xml"/><Relationship Id="rId20" Type="http://schemas.openxmlformats.org/officeDocument/2006/relationships/diagramQuickStyle" Target="../diagrams/quickStyle30.xml"/><Relationship Id="rId1" Type="http://schemas.openxmlformats.org/officeDocument/2006/relationships/slideLayout" Target="../slideLayouts/slideLayout58.xml"/><Relationship Id="rId6" Type="http://schemas.openxmlformats.org/officeDocument/2006/relationships/diagramColors" Target="../diagrams/colors27.xml"/><Relationship Id="rId11" Type="http://schemas.openxmlformats.org/officeDocument/2006/relationships/diagramColors" Target="../diagrams/colors28.xml"/><Relationship Id="rId24" Type="http://schemas.openxmlformats.org/officeDocument/2006/relationships/diagramLayout" Target="../diagrams/layout31.xml"/><Relationship Id="rId5" Type="http://schemas.openxmlformats.org/officeDocument/2006/relationships/diagramQuickStyle" Target="../diagrams/quickStyle27.xml"/><Relationship Id="rId15" Type="http://schemas.openxmlformats.org/officeDocument/2006/relationships/diagramQuickStyle" Target="../diagrams/quickStyle29.xml"/><Relationship Id="rId23" Type="http://schemas.openxmlformats.org/officeDocument/2006/relationships/diagramData" Target="../diagrams/data31.xml"/><Relationship Id="rId10" Type="http://schemas.openxmlformats.org/officeDocument/2006/relationships/diagramQuickStyle" Target="../diagrams/quickStyle28.xml"/><Relationship Id="rId19" Type="http://schemas.openxmlformats.org/officeDocument/2006/relationships/diagramLayout" Target="../diagrams/layout30.xml"/><Relationship Id="rId4" Type="http://schemas.openxmlformats.org/officeDocument/2006/relationships/diagramLayout" Target="../diagrams/layout27.xml"/><Relationship Id="rId9" Type="http://schemas.openxmlformats.org/officeDocument/2006/relationships/diagramLayout" Target="../diagrams/layout28.xml"/><Relationship Id="rId14" Type="http://schemas.openxmlformats.org/officeDocument/2006/relationships/diagramLayout" Target="../diagrams/layout29.xml"/><Relationship Id="rId22" Type="http://schemas.microsoft.com/office/2007/relationships/diagramDrawing" Target="../diagrams/drawing30.xml"/><Relationship Id="rId27" Type="http://schemas.microsoft.com/office/2007/relationships/diagramDrawing" Target="../diagrams/drawing31.xml"/></Relationships>
</file>

<file path=ppt/slides/_rels/slide42.xml.rels><?xml version="1.0" encoding="UTF-8" standalone="yes"?>
<Relationships xmlns="http://schemas.openxmlformats.org/package/2006/relationships"><Relationship Id="rId8" Type="http://schemas.openxmlformats.org/officeDocument/2006/relationships/diagramData" Target="../diagrams/data33.xml"/><Relationship Id="rId13" Type="http://schemas.openxmlformats.org/officeDocument/2006/relationships/diagramData" Target="../diagrams/data34.xml"/><Relationship Id="rId18" Type="http://schemas.openxmlformats.org/officeDocument/2006/relationships/diagramData" Target="../diagrams/data35.xml"/><Relationship Id="rId26" Type="http://schemas.openxmlformats.org/officeDocument/2006/relationships/diagramColors" Target="../diagrams/colors36.xml"/><Relationship Id="rId3" Type="http://schemas.openxmlformats.org/officeDocument/2006/relationships/diagramData" Target="../diagrams/data32.xml"/><Relationship Id="rId21" Type="http://schemas.openxmlformats.org/officeDocument/2006/relationships/diagramColors" Target="../diagrams/colors35.xml"/><Relationship Id="rId7" Type="http://schemas.microsoft.com/office/2007/relationships/diagramDrawing" Target="../diagrams/drawing32.xml"/><Relationship Id="rId12" Type="http://schemas.microsoft.com/office/2007/relationships/diagramDrawing" Target="../diagrams/drawing33.xml"/><Relationship Id="rId17" Type="http://schemas.microsoft.com/office/2007/relationships/diagramDrawing" Target="../diagrams/drawing34.xml"/><Relationship Id="rId25" Type="http://schemas.openxmlformats.org/officeDocument/2006/relationships/diagramQuickStyle" Target="../diagrams/quickStyle36.xml"/><Relationship Id="rId2" Type="http://schemas.openxmlformats.org/officeDocument/2006/relationships/notesSlide" Target="../notesSlides/notesSlide42.xml"/><Relationship Id="rId16" Type="http://schemas.openxmlformats.org/officeDocument/2006/relationships/diagramColors" Target="../diagrams/colors34.xml"/><Relationship Id="rId20" Type="http://schemas.openxmlformats.org/officeDocument/2006/relationships/diagramQuickStyle" Target="../diagrams/quickStyle35.xml"/><Relationship Id="rId1" Type="http://schemas.openxmlformats.org/officeDocument/2006/relationships/slideLayout" Target="../slideLayouts/slideLayout58.xml"/><Relationship Id="rId6" Type="http://schemas.openxmlformats.org/officeDocument/2006/relationships/diagramColors" Target="../diagrams/colors32.xml"/><Relationship Id="rId11" Type="http://schemas.openxmlformats.org/officeDocument/2006/relationships/diagramColors" Target="../diagrams/colors33.xml"/><Relationship Id="rId24" Type="http://schemas.openxmlformats.org/officeDocument/2006/relationships/diagramLayout" Target="../diagrams/layout36.xml"/><Relationship Id="rId5" Type="http://schemas.openxmlformats.org/officeDocument/2006/relationships/diagramQuickStyle" Target="../diagrams/quickStyle32.xml"/><Relationship Id="rId15" Type="http://schemas.openxmlformats.org/officeDocument/2006/relationships/diagramQuickStyle" Target="../diagrams/quickStyle34.xml"/><Relationship Id="rId23" Type="http://schemas.openxmlformats.org/officeDocument/2006/relationships/diagramData" Target="../diagrams/data36.xml"/><Relationship Id="rId10" Type="http://schemas.openxmlformats.org/officeDocument/2006/relationships/diagramQuickStyle" Target="../diagrams/quickStyle33.xml"/><Relationship Id="rId19" Type="http://schemas.openxmlformats.org/officeDocument/2006/relationships/diagramLayout" Target="../diagrams/layout35.xml"/><Relationship Id="rId4" Type="http://schemas.openxmlformats.org/officeDocument/2006/relationships/diagramLayout" Target="../diagrams/layout32.xml"/><Relationship Id="rId9" Type="http://schemas.openxmlformats.org/officeDocument/2006/relationships/diagramLayout" Target="../diagrams/layout33.xml"/><Relationship Id="rId14" Type="http://schemas.openxmlformats.org/officeDocument/2006/relationships/diagramLayout" Target="../diagrams/layout34.xml"/><Relationship Id="rId22" Type="http://schemas.microsoft.com/office/2007/relationships/diagramDrawing" Target="../diagrams/drawing35.xml"/><Relationship Id="rId27" Type="http://schemas.microsoft.com/office/2007/relationships/diagramDrawing" Target="../diagrams/drawing36.xml"/></Relationships>
</file>

<file path=ppt/slides/_rels/slide43.xml.rels><?xml version="1.0" encoding="UTF-8" standalone="yes"?>
<Relationships xmlns="http://schemas.openxmlformats.org/package/2006/relationships"><Relationship Id="rId8" Type="http://schemas.microsoft.com/office/2007/relationships/diagramDrawing" Target="../diagrams/drawing37.xml"/><Relationship Id="rId3" Type="http://schemas.openxmlformats.org/officeDocument/2006/relationships/image" Target="../media/image14.png"/><Relationship Id="rId7" Type="http://schemas.openxmlformats.org/officeDocument/2006/relationships/diagramColors" Target="../diagrams/colors37.xml"/><Relationship Id="rId2" Type="http://schemas.openxmlformats.org/officeDocument/2006/relationships/notesSlide" Target="../notesSlides/notesSlide43.xml"/><Relationship Id="rId1" Type="http://schemas.openxmlformats.org/officeDocument/2006/relationships/slideLayout" Target="../slideLayouts/slideLayout42.xml"/><Relationship Id="rId6" Type="http://schemas.openxmlformats.org/officeDocument/2006/relationships/diagramQuickStyle" Target="../diagrams/quickStyle37.xml"/><Relationship Id="rId5" Type="http://schemas.openxmlformats.org/officeDocument/2006/relationships/diagramLayout" Target="../diagrams/layout37.xml"/><Relationship Id="rId4" Type="http://schemas.openxmlformats.org/officeDocument/2006/relationships/diagramData" Target="../diagrams/data3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43.xml"/></Relationships>
</file>

<file path=ppt/slides/_rels/slide45.xml.rels><?xml version="1.0" encoding="UTF-8" standalone="yes"?>
<Relationships xmlns="http://schemas.openxmlformats.org/package/2006/relationships"><Relationship Id="rId8" Type="http://schemas.microsoft.com/office/2007/relationships/hdphoto" Target="../media/hdphoto4.wdp"/><Relationship Id="rId3" Type="http://schemas.openxmlformats.org/officeDocument/2006/relationships/image" Target="../media/image15.png"/><Relationship Id="rId7" Type="http://schemas.openxmlformats.org/officeDocument/2006/relationships/image" Target="../media/image17.png"/><Relationship Id="rId2" Type="http://schemas.openxmlformats.org/officeDocument/2006/relationships/notesSlide" Target="../notesSlides/notesSlide45.xml"/><Relationship Id="rId1" Type="http://schemas.openxmlformats.org/officeDocument/2006/relationships/slideLayout" Target="../slideLayouts/slideLayout57.xml"/><Relationship Id="rId6" Type="http://schemas.microsoft.com/office/2007/relationships/hdphoto" Target="../media/hdphoto3.wdp"/><Relationship Id="rId5" Type="http://schemas.openxmlformats.org/officeDocument/2006/relationships/image" Target="../media/image16.png"/><Relationship Id="rId4" Type="http://schemas.microsoft.com/office/2007/relationships/hdphoto" Target="../media/hdphoto2.wdp"/></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39.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39.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39.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5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5.xml"/></Relationships>
</file>

<file path=ppt/slides/_rels/slide5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0.xml"/><Relationship Id="rId1" Type="http://schemas.openxmlformats.org/officeDocument/2006/relationships/slideLayout" Target="../slideLayouts/slideLayout54.xml"/><Relationship Id="rId5" Type="http://schemas.openxmlformats.org/officeDocument/2006/relationships/image" Target="../media/image20.png"/><Relationship Id="rId4" Type="http://schemas.openxmlformats.org/officeDocument/2006/relationships/image" Target="../media/image19.png"/></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54.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37.xml"/></Relationships>
</file>

<file path=ppt/slides/_rels/slide5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53.xml"/><Relationship Id="rId1" Type="http://schemas.openxmlformats.org/officeDocument/2006/relationships/slideLayout" Target="../slideLayouts/slideLayout37.xml"/></Relationships>
</file>

<file path=ppt/slides/_rels/slide5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54.xml"/><Relationship Id="rId1" Type="http://schemas.openxmlformats.org/officeDocument/2006/relationships/slideLayout" Target="../slideLayouts/slideLayout37.xml"/></Relationships>
</file>

<file path=ppt/slides/_rels/slide5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55.xml"/><Relationship Id="rId1" Type="http://schemas.openxmlformats.org/officeDocument/2006/relationships/slideLayout" Target="../slideLayouts/slideLayout37.xml"/></Relationships>
</file>

<file path=ppt/slides/_rels/slide5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56.xml"/><Relationship Id="rId1" Type="http://schemas.openxmlformats.org/officeDocument/2006/relationships/slideLayout" Target="../slideLayouts/slideLayout37.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37.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37.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57.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58.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58.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58.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58.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58.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54.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58.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58.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58.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58.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58.xml"/></Relationships>
</file>

<file path=ppt/slides/_rels/slide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7.xml"/><Relationship Id="rId1" Type="http://schemas.openxmlformats.org/officeDocument/2006/relationships/slideLayout" Target="../slideLayouts/slideLayout37.xml"/><Relationship Id="rId4" Type="http://schemas.openxmlformats.org/officeDocument/2006/relationships/image" Target="../media/image5.png"/></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58.xml"/></Relationships>
</file>

<file path=ppt/slides/_rels/slide71.xml.rels><?xml version="1.0" encoding="UTF-8" standalone="yes"?>
<Relationships xmlns="http://schemas.openxmlformats.org/package/2006/relationships"><Relationship Id="rId3" Type="http://schemas.openxmlformats.org/officeDocument/2006/relationships/image" Target="../media/image23.png"/><Relationship Id="rId7" Type="http://schemas.openxmlformats.org/officeDocument/2006/relationships/image" Target="../media/image27.png"/><Relationship Id="rId2" Type="http://schemas.openxmlformats.org/officeDocument/2006/relationships/notesSlide" Target="../notesSlides/notesSlide71.xml"/><Relationship Id="rId1" Type="http://schemas.openxmlformats.org/officeDocument/2006/relationships/slideLayout" Target="../slideLayouts/slideLayout58.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54.xml"/></Relationships>
</file>

<file path=ppt/slides/_rels/slide7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73.xml"/><Relationship Id="rId1" Type="http://schemas.openxmlformats.org/officeDocument/2006/relationships/slideLayout" Target="../slideLayouts/slideLayout54.xml"/></Relationships>
</file>

<file path=ppt/slides/_rels/slide7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74.xml"/><Relationship Id="rId1" Type="http://schemas.openxmlformats.org/officeDocument/2006/relationships/slideLayout" Target="../slideLayouts/slideLayout54.xml"/><Relationship Id="rId4" Type="http://schemas.microsoft.com/office/2007/relationships/hdphoto" Target="../media/hdphoto5.wdp"/></Relationships>
</file>

<file path=ppt/slides/_rels/slide7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75.xml"/><Relationship Id="rId1" Type="http://schemas.openxmlformats.org/officeDocument/2006/relationships/slideLayout" Target="../slideLayouts/slideLayout54.xml"/></Relationships>
</file>

<file path=ppt/slides/_rels/slide76.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76.xml"/><Relationship Id="rId1" Type="http://schemas.openxmlformats.org/officeDocument/2006/relationships/slideLayout" Target="../slideLayouts/slideLayout56.xml"/><Relationship Id="rId4" Type="http://schemas.openxmlformats.org/officeDocument/2006/relationships/chart" Target="../charts/chart4.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54.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44.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44.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8.xml"/><Relationship Id="rId1" Type="http://schemas.openxmlformats.org/officeDocument/2006/relationships/slideLayout" Target="../slideLayouts/slideLayout55.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45.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46.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47.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48.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49.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50.xml"/></Relationships>
</file>

<file path=ppt/slides/_rels/slide86.xml.rels><?xml version="1.0" encoding="UTF-8" standalone="yes"?>
<Relationships xmlns="http://schemas.openxmlformats.org/package/2006/relationships"><Relationship Id="rId3" Type="http://schemas.openxmlformats.org/officeDocument/2006/relationships/diagramData" Target="../diagrams/data38.xml"/><Relationship Id="rId7" Type="http://schemas.microsoft.com/office/2007/relationships/diagramDrawing" Target="../diagrams/drawing38.xml"/><Relationship Id="rId2" Type="http://schemas.openxmlformats.org/officeDocument/2006/relationships/notesSlide" Target="../notesSlides/notesSlide86.xml"/><Relationship Id="rId1" Type="http://schemas.openxmlformats.org/officeDocument/2006/relationships/slideLayout" Target="../slideLayouts/slideLayout58.xml"/><Relationship Id="rId6" Type="http://schemas.openxmlformats.org/officeDocument/2006/relationships/diagramColors" Target="../diagrams/colors38.xml"/><Relationship Id="rId5" Type="http://schemas.openxmlformats.org/officeDocument/2006/relationships/diagramQuickStyle" Target="../diagrams/quickStyle38.xml"/><Relationship Id="rId4" Type="http://schemas.openxmlformats.org/officeDocument/2006/relationships/diagramLayout" Target="../diagrams/layout38.xml"/></Relationships>
</file>

<file path=ppt/slides/_rels/slide87.xml.rels><?xml version="1.0" encoding="UTF-8" standalone="yes"?>
<Relationships xmlns="http://schemas.openxmlformats.org/package/2006/relationships"><Relationship Id="rId3" Type="http://schemas.openxmlformats.org/officeDocument/2006/relationships/diagramData" Target="../diagrams/data39.xml"/><Relationship Id="rId7" Type="http://schemas.microsoft.com/office/2007/relationships/diagramDrawing" Target="../diagrams/drawing39.xml"/><Relationship Id="rId2" Type="http://schemas.openxmlformats.org/officeDocument/2006/relationships/notesSlide" Target="../notesSlides/notesSlide87.xml"/><Relationship Id="rId1" Type="http://schemas.openxmlformats.org/officeDocument/2006/relationships/slideLayout" Target="../slideLayouts/slideLayout58.xml"/><Relationship Id="rId6" Type="http://schemas.openxmlformats.org/officeDocument/2006/relationships/diagramColors" Target="../diagrams/colors39.xml"/><Relationship Id="rId5" Type="http://schemas.openxmlformats.org/officeDocument/2006/relationships/diagramQuickStyle" Target="../diagrams/quickStyle39.xml"/><Relationship Id="rId4" Type="http://schemas.openxmlformats.org/officeDocument/2006/relationships/diagramLayout" Target="../diagrams/layout39.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37.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3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8.xml"/></Relationships>
</file>

<file path=ppt/slides/_rels/slide9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90.xml"/><Relationship Id="rId1" Type="http://schemas.openxmlformats.org/officeDocument/2006/relationships/slideLayout" Target="../slideLayouts/slideLayout37.xml"/></Relationships>
</file>

<file path=ppt/slides/_rels/slide9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91.xml"/><Relationship Id="rId1" Type="http://schemas.openxmlformats.org/officeDocument/2006/relationships/slideLayout" Target="../slideLayouts/slideLayout37.xml"/><Relationship Id="rId4" Type="http://schemas.microsoft.com/office/2007/relationships/hdphoto" Target="../media/hdphoto6.wdp"/></Relationships>
</file>

<file path=ppt/slides/_rels/slide92.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92.xml"/><Relationship Id="rId1" Type="http://schemas.openxmlformats.org/officeDocument/2006/relationships/slideLayout" Target="../slideLayouts/slideLayout51.xml"/><Relationship Id="rId4" Type="http://schemas.openxmlformats.org/officeDocument/2006/relationships/audio" Target="../media/audio1.wav"/></Relationships>
</file>

<file path=ppt/slides/slide1.xml><?xml version="1.0" encoding="utf-8"?>
<p:sld xmlns:a="http://schemas.openxmlformats.org/drawingml/2006/main" xmlns:r="http://schemas.openxmlformats.org/officeDocument/2006/relationships" xmlns:p="http://schemas.openxmlformats.org/presentationml/2006/main">
  <p:cSld>
    <p:bg>
      <p:bgPr>
        <a:pattFill prst="pct50">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2" name="TextBox 1"/>
          <p:cNvSpPr txBox="1"/>
          <p:nvPr/>
        </p:nvSpPr>
        <p:spPr>
          <a:xfrm>
            <a:off x="329015" y="288971"/>
            <a:ext cx="8368513" cy="2462213"/>
          </a:xfrm>
          <a:prstGeom prst="rect">
            <a:avLst/>
          </a:prstGeom>
          <a:noFill/>
        </p:spPr>
        <p:txBody>
          <a:bodyPr wrap="square" rtlCol="0">
            <a:spAutoFit/>
          </a:bodyPr>
          <a:lstStyle/>
          <a:p>
            <a:r>
              <a:rPr lang="en-US" sz="15400" spc="-400" dirty="0" smtClean="0">
                <a:solidFill>
                  <a:schemeClr val="tx1">
                    <a:lumMod val="75000"/>
                    <a:lumOff val="25000"/>
                  </a:schemeClr>
                </a:solidFill>
                <a:latin typeface="Georgia" pitchFamily="18" charset="0"/>
                <a:cs typeface="WC Mano Negra Bta"/>
              </a:rPr>
              <a:t>Project-</a:t>
            </a:r>
            <a:r>
              <a:rPr lang="en-US" sz="15400" spc="-400" dirty="0" smtClean="0">
                <a:solidFill>
                  <a:srgbClr val="FF0000"/>
                </a:solidFill>
                <a:latin typeface="Georgia" pitchFamily="18" charset="0"/>
                <a:cs typeface="WC Mano Negra Bta"/>
              </a:rPr>
              <a:t>X</a:t>
            </a:r>
            <a:endParaRPr lang="en-US" sz="15400" spc="-400" dirty="0">
              <a:solidFill>
                <a:srgbClr val="FF0000"/>
              </a:solidFill>
              <a:latin typeface="Georgia" pitchFamily="18" charset="0"/>
              <a:cs typeface="WC Mano Negra Bta"/>
            </a:endParaRPr>
          </a:p>
        </p:txBody>
      </p:sp>
      <p:sp>
        <p:nvSpPr>
          <p:cNvPr id="3" name="TextBox 2"/>
          <p:cNvSpPr txBox="1"/>
          <p:nvPr/>
        </p:nvSpPr>
        <p:spPr>
          <a:xfrm>
            <a:off x="0" y="2689239"/>
            <a:ext cx="8847787" cy="276999"/>
          </a:xfrm>
          <a:prstGeom prst="rect">
            <a:avLst/>
          </a:prstGeom>
          <a:noFill/>
        </p:spPr>
        <p:txBody>
          <a:bodyPr wrap="square" rtlCol="0">
            <a:spAutoFit/>
          </a:bodyPr>
          <a:lstStyle/>
          <a:p>
            <a:pPr algn="ctr"/>
            <a:r>
              <a:rPr lang="en-US" sz="1200" spc="800" dirty="0">
                <a:solidFill>
                  <a:srgbClr val="0070C0"/>
                </a:solidFill>
                <a:latin typeface="Nevis" pitchFamily="2" charset="0"/>
                <a:cs typeface="WC Mano Negra Bta"/>
              </a:rPr>
              <a:t>THE</a:t>
            </a:r>
            <a:r>
              <a:rPr lang="en-US" sz="1200" spc="800" dirty="0">
                <a:solidFill>
                  <a:schemeClr val="tx1">
                    <a:lumMod val="75000"/>
                    <a:lumOff val="25000"/>
                  </a:schemeClr>
                </a:solidFill>
                <a:latin typeface="Nevis" pitchFamily="2" charset="0"/>
                <a:cs typeface="WC Mano Negra Bta"/>
              </a:rPr>
              <a:t> </a:t>
            </a:r>
            <a:r>
              <a:rPr lang="en-US" sz="1200" spc="800" dirty="0" smtClean="0">
                <a:solidFill>
                  <a:srgbClr val="7030A0"/>
                </a:solidFill>
                <a:latin typeface="Nevis" pitchFamily="2" charset="0"/>
                <a:cs typeface="WC Mano Negra Bta"/>
              </a:rPr>
              <a:t>MOST</a:t>
            </a:r>
            <a:r>
              <a:rPr lang="en-US" sz="1200" spc="800" dirty="0" smtClean="0">
                <a:solidFill>
                  <a:schemeClr val="tx1">
                    <a:lumMod val="75000"/>
                    <a:lumOff val="25000"/>
                  </a:schemeClr>
                </a:solidFill>
                <a:latin typeface="Nevis" pitchFamily="2" charset="0"/>
                <a:cs typeface="WC Mano Negra Bta"/>
              </a:rPr>
              <a:t> </a:t>
            </a:r>
            <a:r>
              <a:rPr lang="en-US" sz="1200" spc="800" dirty="0" smtClean="0">
                <a:solidFill>
                  <a:srgbClr val="CC00CC"/>
                </a:solidFill>
                <a:latin typeface="Nevis" pitchFamily="2" charset="0"/>
                <a:cs typeface="WC Mano Negra Bta"/>
              </a:rPr>
              <a:t>BEAUTIFUL</a:t>
            </a:r>
            <a:r>
              <a:rPr lang="en-US" sz="1200" spc="800" dirty="0" smtClean="0">
                <a:solidFill>
                  <a:schemeClr val="tx1">
                    <a:lumMod val="75000"/>
                    <a:lumOff val="25000"/>
                  </a:schemeClr>
                </a:solidFill>
                <a:latin typeface="Nevis" pitchFamily="2" charset="0"/>
                <a:cs typeface="WC Mano Negra Bta"/>
              </a:rPr>
              <a:t> </a:t>
            </a:r>
            <a:r>
              <a:rPr lang="en-US" sz="1200" spc="800" dirty="0" smtClean="0">
                <a:solidFill>
                  <a:srgbClr val="FF0000"/>
                </a:solidFill>
                <a:latin typeface="Nevis" pitchFamily="2" charset="0"/>
                <a:cs typeface="WC Mano Negra Bta"/>
              </a:rPr>
              <a:t>PRESENTATION </a:t>
            </a:r>
            <a:r>
              <a:rPr lang="en-US" sz="1200" spc="800" dirty="0" smtClean="0">
                <a:solidFill>
                  <a:schemeClr val="bg2">
                    <a:lumMod val="25000"/>
                  </a:schemeClr>
                </a:solidFill>
                <a:latin typeface="Nevis" pitchFamily="2" charset="0"/>
                <a:cs typeface="WC Mano Negra Bta"/>
              </a:rPr>
              <a:t>THEMES</a:t>
            </a:r>
            <a:endParaRPr lang="en-US" sz="1200" spc="800" dirty="0">
              <a:solidFill>
                <a:schemeClr val="bg2">
                  <a:lumMod val="25000"/>
                </a:schemeClr>
              </a:solidFill>
              <a:latin typeface="Nevis" pitchFamily="2" charset="0"/>
              <a:cs typeface="WC Mano Negra Bta"/>
            </a:endParaRPr>
          </a:p>
        </p:txBody>
      </p:sp>
      <p:sp>
        <p:nvSpPr>
          <p:cNvPr id="4" name="TextBox 3"/>
          <p:cNvSpPr txBox="1"/>
          <p:nvPr/>
        </p:nvSpPr>
        <p:spPr>
          <a:xfrm>
            <a:off x="1485197" y="661759"/>
            <a:ext cx="2172404" cy="553998"/>
          </a:xfrm>
          <a:prstGeom prst="rect">
            <a:avLst/>
          </a:prstGeom>
          <a:noFill/>
        </p:spPr>
        <p:txBody>
          <a:bodyPr wrap="square" rtlCol="0">
            <a:spAutoFit/>
          </a:bodyPr>
          <a:lstStyle/>
          <a:p>
            <a:r>
              <a:rPr lang="en-US" sz="3000" dirty="0" smtClean="0">
                <a:solidFill>
                  <a:schemeClr val="tx1">
                    <a:lumMod val="75000"/>
                    <a:lumOff val="25000"/>
                  </a:schemeClr>
                </a:solidFill>
                <a:latin typeface="Georgia" pitchFamily="18" charset="0"/>
                <a:cs typeface="WC Mano Negra Bta"/>
              </a:rPr>
              <a:t>E</a:t>
            </a:r>
            <a:r>
              <a:rPr lang="en-US" sz="3000" i="1" dirty="0" smtClean="0">
                <a:solidFill>
                  <a:schemeClr val="tx1">
                    <a:lumMod val="75000"/>
                    <a:lumOff val="25000"/>
                  </a:schemeClr>
                </a:solidFill>
                <a:latin typeface="Georgia" pitchFamily="18" charset="0"/>
                <a:cs typeface="WC Mano Negra Bta"/>
              </a:rPr>
              <a:t>l</a:t>
            </a:r>
            <a:r>
              <a:rPr lang="en-US" sz="3000" dirty="0" smtClean="0">
                <a:solidFill>
                  <a:schemeClr val="tx1">
                    <a:lumMod val="75000"/>
                    <a:lumOff val="25000"/>
                  </a:schemeClr>
                </a:solidFill>
                <a:latin typeface="Georgia" pitchFamily="18" charset="0"/>
                <a:cs typeface="WC Mano Negra Bta"/>
              </a:rPr>
              <a:t>gant</a:t>
            </a:r>
            <a:r>
              <a:rPr lang="en-US" sz="3000" dirty="0" smtClean="0">
                <a:solidFill>
                  <a:srgbClr val="FF0000"/>
                </a:solidFill>
                <a:latin typeface="Georgia" pitchFamily="18" charset="0"/>
                <a:cs typeface="WC Mano Negra Bta"/>
              </a:rPr>
              <a:t>Pres</a:t>
            </a:r>
            <a:endParaRPr lang="en-US" sz="3000" dirty="0">
              <a:solidFill>
                <a:srgbClr val="FF0000"/>
              </a:solidFill>
              <a:latin typeface="Georgia" pitchFamily="18" charset="0"/>
              <a:cs typeface="WC Mano Negra Bta"/>
            </a:endParaRPr>
          </a:p>
        </p:txBody>
      </p:sp>
      <p:pic>
        <p:nvPicPr>
          <p:cNvPr id="8" name="beat 86.mp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887200" y="-769883"/>
            <a:ext cx="609600" cy="609600"/>
          </a:xfrm>
          <a:prstGeom prst="rect">
            <a:avLst/>
          </a:prstGeom>
        </p:spPr>
      </p:pic>
    </p:spTree>
    <p:extLst>
      <p:ext uri="{BB962C8B-B14F-4D97-AF65-F5344CB8AC3E}">
        <p14:creationId xmlns:p14="http://schemas.microsoft.com/office/powerpoint/2010/main" val="240588784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750" fill="hold"/>
                                        <p:tgtEl>
                                          <p:spTgt spid="4"/>
                                        </p:tgtEl>
                                        <p:attrNameLst>
                                          <p:attrName>ppt_x</p:attrName>
                                        </p:attrNameLst>
                                      </p:cBhvr>
                                      <p:tavLst>
                                        <p:tav tm="0">
                                          <p:val>
                                            <p:strVal val="#ppt_x"/>
                                          </p:val>
                                        </p:tav>
                                        <p:tav tm="100000">
                                          <p:val>
                                            <p:strVal val="#ppt_x"/>
                                          </p:val>
                                        </p:tav>
                                      </p:tavLst>
                                    </p:anim>
                                    <p:anim calcmode="lin" valueType="num">
                                      <p:cBhvr additive="base">
                                        <p:cTn id="8" dur="750" fill="hold"/>
                                        <p:tgtEl>
                                          <p:spTgt spid="4"/>
                                        </p:tgtEl>
                                        <p:attrNameLst>
                                          <p:attrName>ppt_y</p:attrName>
                                        </p:attrNameLst>
                                      </p:cBhvr>
                                      <p:tavLst>
                                        <p:tav tm="0">
                                          <p:val>
                                            <p:strVal val="1+#ppt_h/2"/>
                                          </p:val>
                                        </p:tav>
                                        <p:tav tm="100000">
                                          <p:val>
                                            <p:strVal val="#ppt_y"/>
                                          </p:val>
                                        </p:tav>
                                      </p:tavLst>
                                    </p:anim>
                                  </p:childTnLst>
                                </p:cTn>
                              </p:par>
                              <p:par>
                                <p:cTn id="9" presetID="1" presetClass="mediacall" presetSubtype="0" fill="hold" nodeType="withEffect">
                                  <p:stCondLst>
                                    <p:cond delay="0"/>
                                  </p:stCondLst>
                                  <p:childTnLst>
                                    <p:cmd type="call" cmd="playFrom(0.0)">
                                      <p:cBhvr>
                                        <p:cTn id="10" dur="1" fill="hold"/>
                                        <p:tgtEl>
                                          <p:spTgt spid="8"/>
                                        </p:tgtEl>
                                      </p:cBhvr>
                                    </p:cmd>
                                  </p:childTnLst>
                                </p:cTn>
                              </p:par>
                              <p:par>
                                <p:cTn id="11" presetID="2" presetClass="entr" presetSubtype="4" decel="100000" fill="hold" grpId="0" nodeType="withEffect">
                                  <p:stCondLst>
                                    <p:cond delay="25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750" fill="hold"/>
                                        <p:tgtEl>
                                          <p:spTgt spid="2"/>
                                        </p:tgtEl>
                                        <p:attrNameLst>
                                          <p:attrName>ppt_x</p:attrName>
                                        </p:attrNameLst>
                                      </p:cBhvr>
                                      <p:tavLst>
                                        <p:tav tm="0">
                                          <p:val>
                                            <p:strVal val="#ppt_x"/>
                                          </p:val>
                                        </p:tav>
                                        <p:tav tm="100000">
                                          <p:val>
                                            <p:strVal val="#ppt_x"/>
                                          </p:val>
                                        </p:tav>
                                      </p:tavLst>
                                    </p:anim>
                                    <p:anim calcmode="lin" valueType="num">
                                      <p:cBhvr additive="base">
                                        <p:cTn id="14" dur="750" fill="hold"/>
                                        <p:tgtEl>
                                          <p:spTgt spid="2"/>
                                        </p:tgtEl>
                                        <p:attrNameLst>
                                          <p:attrName>ppt_y</p:attrName>
                                        </p:attrNameLst>
                                      </p:cBhvr>
                                      <p:tavLst>
                                        <p:tav tm="0">
                                          <p:val>
                                            <p:strVal val="1+#ppt_h/2"/>
                                          </p:val>
                                        </p:tav>
                                        <p:tav tm="100000">
                                          <p:val>
                                            <p:strVal val="#ppt_y"/>
                                          </p:val>
                                        </p:tav>
                                      </p:tavLst>
                                    </p:anim>
                                  </p:childTnLst>
                                </p:cTn>
                              </p:par>
                              <p:par>
                                <p:cTn id="15" presetID="2" presetClass="entr" presetSubtype="4" decel="100000" fill="hold" grpId="0" nodeType="withEffect">
                                  <p:stCondLst>
                                    <p:cond delay="50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750" fill="hold"/>
                                        <p:tgtEl>
                                          <p:spTgt spid="3"/>
                                        </p:tgtEl>
                                        <p:attrNameLst>
                                          <p:attrName>ppt_x</p:attrName>
                                        </p:attrNameLst>
                                      </p:cBhvr>
                                      <p:tavLst>
                                        <p:tav tm="0">
                                          <p:val>
                                            <p:strVal val="#ppt_x"/>
                                          </p:val>
                                        </p:tav>
                                        <p:tav tm="100000">
                                          <p:val>
                                            <p:strVal val="#ppt_x"/>
                                          </p:val>
                                        </p:tav>
                                      </p:tavLst>
                                    </p:anim>
                                    <p:anim calcmode="lin" valueType="num">
                                      <p:cBhvr additive="base">
                                        <p:cTn id="18" dur="75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p:cMediaNode vol="80000" numSld="44" showWhenStopped="0">
                <p:cTn id="19" repeatCount="indefinite" fill="hold" display="0">
                  <p:stCondLst>
                    <p:cond delay="indefinite"/>
                  </p:stCondLst>
                  <p:endCondLst>
                    <p:cond evt="onStopAudio" delay="0">
                      <p:tgtEl>
                        <p:sldTgt/>
                      </p:tgtEl>
                    </p:cond>
                  </p:endCondLst>
                </p:cTn>
                <p:tgtEl>
                  <p:spTgt spid="8"/>
                </p:tgtEl>
              </p:cMediaNode>
            </p:audio>
          </p:childTnLst>
        </p:cTn>
      </p:par>
    </p:tnLst>
    <p:bldLst>
      <p:bldP spid="2" grpId="0"/>
      <p:bldP spid="3" grpId="0"/>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 name="TextBox 98"/>
          <p:cNvSpPr txBox="1"/>
          <p:nvPr/>
        </p:nvSpPr>
        <p:spPr>
          <a:xfrm>
            <a:off x="1823538" y="310371"/>
            <a:ext cx="8544925" cy="1323439"/>
          </a:xfrm>
          <a:prstGeom prst="rect">
            <a:avLst/>
          </a:prstGeom>
          <a:noFill/>
        </p:spPr>
        <p:txBody>
          <a:bodyPr wrap="square" rtlCol="0">
            <a:spAutoFit/>
          </a:bodyPr>
          <a:lstStyle/>
          <a:p>
            <a:pPr algn="ctr"/>
            <a:r>
              <a:rPr lang="en-US" sz="8000" b="1" dirty="0" smtClean="0">
                <a:solidFill>
                  <a:prstClr val="black"/>
                </a:solidFill>
                <a:latin typeface="Rockwell" panose="02060603020205020403" pitchFamily="18" charset="0"/>
                <a:cs typeface="Raleway"/>
              </a:rPr>
              <a:t>Table </a:t>
            </a:r>
            <a:r>
              <a:rPr lang="en-US" sz="6000" dirty="0" smtClean="0">
                <a:solidFill>
                  <a:prstClr val="black"/>
                </a:solidFill>
                <a:latin typeface="Rockwell" panose="02060603020205020403" pitchFamily="18" charset="0"/>
                <a:cs typeface="Raleway"/>
              </a:rPr>
              <a:t>of</a:t>
            </a:r>
            <a:r>
              <a:rPr lang="en-US" sz="8000" b="1" dirty="0" smtClean="0">
                <a:solidFill>
                  <a:prstClr val="black"/>
                </a:solidFill>
                <a:latin typeface="Rockwell" panose="02060603020205020403" pitchFamily="18" charset="0"/>
                <a:cs typeface="Raleway"/>
              </a:rPr>
              <a:t> Content</a:t>
            </a:r>
            <a:endParaRPr lang="id-ID" sz="8000" b="1" dirty="0">
              <a:solidFill>
                <a:prstClr val="black"/>
              </a:solidFill>
              <a:latin typeface="Rockwell" panose="02060603020205020403" pitchFamily="18" charset="0"/>
              <a:cs typeface="Raleway"/>
            </a:endParaRPr>
          </a:p>
        </p:txBody>
      </p:sp>
      <p:sp>
        <p:nvSpPr>
          <p:cNvPr id="108" name="Rectangle 107"/>
          <p:cNvSpPr/>
          <p:nvPr/>
        </p:nvSpPr>
        <p:spPr>
          <a:xfrm>
            <a:off x="0" y="1658598"/>
            <a:ext cx="12192000" cy="2826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pc="600" dirty="0">
                <a:solidFill>
                  <a:prstClr val="black">
                    <a:lumMod val="85000"/>
                    <a:lumOff val="15000"/>
                  </a:prstClr>
                </a:solidFill>
                <a:latin typeface="Rockwell" panose="02060603020205020403" pitchFamily="18" charset="0"/>
              </a:rPr>
              <a:t>THE MOST BEAUTIFULL PRESENTATION AND VIDEOS</a:t>
            </a:r>
          </a:p>
        </p:txBody>
      </p:sp>
      <p:sp>
        <p:nvSpPr>
          <p:cNvPr id="100" name="TextBox 99"/>
          <p:cNvSpPr txBox="1"/>
          <p:nvPr/>
        </p:nvSpPr>
        <p:spPr>
          <a:xfrm>
            <a:off x="1618173" y="5882295"/>
            <a:ext cx="5718168" cy="338554"/>
          </a:xfrm>
          <a:prstGeom prst="rect">
            <a:avLst/>
          </a:prstGeom>
          <a:noFill/>
        </p:spPr>
        <p:txBody>
          <a:bodyPr wrap="none" rtlCol="0">
            <a:spAutoFit/>
          </a:bodyPr>
          <a:lstStyle/>
          <a:p>
            <a:r>
              <a:rPr lang="en-US" sz="16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How to Keep Your Email Marketing from Being Killed Dead</a:t>
            </a:r>
            <a:endParaRPr lang="en-MY" sz="160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1" name="TextBox 100"/>
          <p:cNvSpPr txBox="1"/>
          <p:nvPr/>
        </p:nvSpPr>
        <p:spPr>
          <a:xfrm>
            <a:off x="1618172" y="5297520"/>
            <a:ext cx="4794261" cy="338554"/>
          </a:xfrm>
          <a:prstGeom prst="rect">
            <a:avLst/>
          </a:prstGeom>
          <a:noFill/>
        </p:spPr>
        <p:txBody>
          <a:bodyPr wrap="none" rtlCol="0">
            <a:spAutoFit/>
          </a:bodyPr>
          <a:lstStyle/>
          <a:p>
            <a:r>
              <a:rPr lang="en-US" sz="16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When’s the Best Time to Send Email to Your List?</a:t>
            </a:r>
            <a:endParaRPr lang="en-MY" sz="160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2" name="TextBox 101"/>
          <p:cNvSpPr txBox="1"/>
          <p:nvPr/>
        </p:nvSpPr>
        <p:spPr>
          <a:xfrm>
            <a:off x="1618171" y="4712745"/>
            <a:ext cx="5648213" cy="338554"/>
          </a:xfrm>
          <a:prstGeom prst="rect">
            <a:avLst/>
          </a:prstGeom>
          <a:noFill/>
        </p:spPr>
        <p:txBody>
          <a:bodyPr wrap="none" rtlCol="0">
            <a:spAutoFit/>
          </a:bodyPr>
          <a:lstStyle/>
          <a:p>
            <a:r>
              <a:rPr lang="en-US" sz="16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The Three Key Elements of Irresistible Email Subject Lines</a:t>
            </a:r>
            <a:endParaRPr lang="en-MY" sz="16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3" name="TextBox 102"/>
          <p:cNvSpPr txBox="1"/>
          <p:nvPr/>
        </p:nvSpPr>
        <p:spPr>
          <a:xfrm>
            <a:off x="1618173" y="4121450"/>
            <a:ext cx="4752455" cy="338554"/>
          </a:xfrm>
          <a:prstGeom prst="rect">
            <a:avLst/>
          </a:prstGeom>
          <a:noFill/>
        </p:spPr>
        <p:txBody>
          <a:bodyPr wrap="none" rtlCol="0">
            <a:spAutoFit/>
          </a:bodyPr>
          <a:lstStyle/>
          <a:p>
            <a:r>
              <a:rPr lang="en-US" sz="16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How to Get More Subscribers for Your Email List</a:t>
            </a:r>
            <a:endParaRPr lang="en-MY" sz="160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4" name="TextBox 103"/>
          <p:cNvSpPr txBox="1"/>
          <p:nvPr/>
        </p:nvSpPr>
        <p:spPr>
          <a:xfrm>
            <a:off x="1618173" y="3532611"/>
            <a:ext cx="5215530" cy="338554"/>
          </a:xfrm>
          <a:prstGeom prst="rect">
            <a:avLst/>
          </a:prstGeom>
          <a:noFill/>
        </p:spPr>
        <p:txBody>
          <a:bodyPr wrap="none" rtlCol="0">
            <a:spAutoFit/>
          </a:bodyPr>
          <a:lstStyle/>
          <a:p>
            <a:r>
              <a:rPr lang="en-US" sz="16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Five Ways to Make Your Email Marketing Work Better</a:t>
            </a:r>
            <a:endParaRPr lang="en-MY" sz="160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5" name="TextBox 104"/>
          <p:cNvSpPr txBox="1"/>
          <p:nvPr/>
        </p:nvSpPr>
        <p:spPr>
          <a:xfrm>
            <a:off x="1618173" y="2971991"/>
            <a:ext cx="4296882" cy="338554"/>
          </a:xfrm>
          <a:prstGeom prst="rect">
            <a:avLst/>
          </a:prstGeom>
          <a:noFill/>
        </p:spPr>
        <p:txBody>
          <a:bodyPr wrap="none" rtlCol="0">
            <a:spAutoFit/>
          </a:bodyPr>
          <a:lstStyle/>
          <a:p>
            <a:r>
              <a:rPr lang="en-US" sz="16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7 Email Publishers Profiting From the Inbox</a:t>
            </a:r>
            <a:endParaRPr lang="en-MY" sz="160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6" name="TextBox 105"/>
          <p:cNvSpPr txBox="1"/>
          <p:nvPr/>
        </p:nvSpPr>
        <p:spPr>
          <a:xfrm>
            <a:off x="1618173" y="2381301"/>
            <a:ext cx="6306342" cy="338554"/>
          </a:xfrm>
          <a:prstGeom prst="rect">
            <a:avLst/>
          </a:prstGeom>
          <a:noFill/>
        </p:spPr>
        <p:txBody>
          <a:bodyPr wrap="none" rtlCol="0">
            <a:spAutoFit/>
          </a:bodyPr>
          <a:lstStyle/>
          <a:p>
            <a:r>
              <a:rPr lang="en-US" sz="16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Email Marketing: How to Master the Campaign Platform of Kings</a:t>
            </a:r>
            <a:endParaRPr lang="en-MY" sz="160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7" name="Oval 106"/>
          <p:cNvSpPr/>
          <p:nvPr/>
        </p:nvSpPr>
        <p:spPr>
          <a:xfrm>
            <a:off x="1330139" y="2431823"/>
            <a:ext cx="288032" cy="288032"/>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109" name="Oval 108"/>
          <p:cNvSpPr/>
          <p:nvPr/>
        </p:nvSpPr>
        <p:spPr>
          <a:xfrm>
            <a:off x="1330139" y="3022513"/>
            <a:ext cx="288032" cy="288032"/>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110" name="Oval 109"/>
          <p:cNvSpPr/>
          <p:nvPr/>
        </p:nvSpPr>
        <p:spPr>
          <a:xfrm>
            <a:off x="1330139" y="3583133"/>
            <a:ext cx="288032" cy="288032"/>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111" name="Oval 110"/>
          <p:cNvSpPr/>
          <p:nvPr/>
        </p:nvSpPr>
        <p:spPr>
          <a:xfrm>
            <a:off x="1330139" y="4171972"/>
            <a:ext cx="288032" cy="288032"/>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112" name="Oval 111"/>
          <p:cNvSpPr/>
          <p:nvPr/>
        </p:nvSpPr>
        <p:spPr>
          <a:xfrm>
            <a:off x="1330139" y="4763267"/>
            <a:ext cx="288032" cy="288032"/>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113" name="Oval 112"/>
          <p:cNvSpPr/>
          <p:nvPr/>
        </p:nvSpPr>
        <p:spPr>
          <a:xfrm>
            <a:off x="1330139" y="5348042"/>
            <a:ext cx="288032" cy="288032"/>
          </a:xfrm>
          <a:prstGeom prst="ellipse">
            <a:avLst/>
          </a:prstGeom>
          <a:solidFill>
            <a:srgbClr val="99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114" name="Oval 113"/>
          <p:cNvSpPr/>
          <p:nvPr/>
        </p:nvSpPr>
        <p:spPr>
          <a:xfrm>
            <a:off x="1330139" y="5932817"/>
            <a:ext cx="288032" cy="288032"/>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Tree>
    <p:extLst>
      <p:ext uri="{BB962C8B-B14F-4D97-AF65-F5344CB8AC3E}">
        <p14:creationId xmlns:p14="http://schemas.microsoft.com/office/powerpoint/2010/main" val="148376987"/>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0"/>
                                        </p:tgtEl>
                                        <p:attrNameLst>
                                          <p:attrName>style.visibility</p:attrName>
                                        </p:attrNameLst>
                                      </p:cBhvr>
                                      <p:to>
                                        <p:strVal val="visible"/>
                                      </p:to>
                                    </p:set>
                                    <p:anim calcmode="lin" valueType="num">
                                      <p:cBhvr additive="base">
                                        <p:cTn id="7" dur="500" fill="hold"/>
                                        <p:tgtEl>
                                          <p:spTgt spid="100"/>
                                        </p:tgtEl>
                                        <p:attrNameLst>
                                          <p:attrName>ppt_x</p:attrName>
                                        </p:attrNameLst>
                                      </p:cBhvr>
                                      <p:tavLst>
                                        <p:tav tm="0">
                                          <p:val>
                                            <p:strVal val="#ppt_x"/>
                                          </p:val>
                                        </p:tav>
                                        <p:tav tm="100000">
                                          <p:val>
                                            <p:strVal val="#ppt_x"/>
                                          </p:val>
                                        </p:tav>
                                      </p:tavLst>
                                    </p:anim>
                                    <p:anim calcmode="lin" valueType="num">
                                      <p:cBhvr additive="base">
                                        <p:cTn id="8" dur="500" fill="hold"/>
                                        <p:tgtEl>
                                          <p:spTgt spid="100"/>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01"/>
                                        </p:tgtEl>
                                        <p:attrNameLst>
                                          <p:attrName>style.visibility</p:attrName>
                                        </p:attrNameLst>
                                      </p:cBhvr>
                                      <p:to>
                                        <p:strVal val="visible"/>
                                      </p:to>
                                    </p:set>
                                    <p:anim calcmode="lin" valueType="num">
                                      <p:cBhvr additive="base">
                                        <p:cTn id="11" dur="500" fill="hold"/>
                                        <p:tgtEl>
                                          <p:spTgt spid="101"/>
                                        </p:tgtEl>
                                        <p:attrNameLst>
                                          <p:attrName>ppt_x</p:attrName>
                                        </p:attrNameLst>
                                      </p:cBhvr>
                                      <p:tavLst>
                                        <p:tav tm="0">
                                          <p:val>
                                            <p:strVal val="#ppt_x"/>
                                          </p:val>
                                        </p:tav>
                                        <p:tav tm="100000">
                                          <p:val>
                                            <p:strVal val="#ppt_x"/>
                                          </p:val>
                                        </p:tav>
                                      </p:tavLst>
                                    </p:anim>
                                    <p:anim calcmode="lin" valueType="num">
                                      <p:cBhvr additive="base">
                                        <p:cTn id="12" dur="500" fill="hold"/>
                                        <p:tgtEl>
                                          <p:spTgt spid="10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02"/>
                                        </p:tgtEl>
                                        <p:attrNameLst>
                                          <p:attrName>style.visibility</p:attrName>
                                        </p:attrNameLst>
                                      </p:cBhvr>
                                      <p:to>
                                        <p:strVal val="visible"/>
                                      </p:to>
                                    </p:set>
                                    <p:anim calcmode="lin" valueType="num">
                                      <p:cBhvr additive="base">
                                        <p:cTn id="15" dur="500" fill="hold"/>
                                        <p:tgtEl>
                                          <p:spTgt spid="102"/>
                                        </p:tgtEl>
                                        <p:attrNameLst>
                                          <p:attrName>ppt_x</p:attrName>
                                        </p:attrNameLst>
                                      </p:cBhvr>
                                      <p:tavLst>
                                        <p:tav tm="0">
                                          <p:val>
                                            <p:strVal val="#ppt_x"/>
                                          </p:val>
                                        </p:tav>
                                        <p:tav tm="100000">
                                          <p:val>
                                            <p:strVal val="#ppt_x"/>
                                          </p:val>
                                        </p:tav>
                                      </p:tavLst>
                                    </p:anim>
                                    <p:anim calcmode="lin" valueType="num">
                                      <p:cBhvr additive="base">
                                        <p:cTn id="16" dur="500" fill="hold"/>
                                        <p:tgtEl>
                                          <p:spTgt spid="102"/>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03"/>
                                        </p:tgtEl>
                                        <p:attrNameLst>
                                          <p:attrName>style.visibility</p:attrName>
                                        </p:attrNameLst>
                                      </p:cBhvr>
                                      <p:to>
                                        <p:strVal val="visible"/>
                                      </p:to>
                                    </p:set>
                                    <p:anim calcmode="lin" valueType="num">
                                      <p:cBhvr additive="base">
                                        <p:cTn id="19" dur="500" fill="hold"/>
                                        <p:tgtEl>
                                          <p:spTgt spid="103"/>
                                        </p:tgtEl>
                                        <p:attrNameLst>
                                          <p:attrName>ppt_x</p:attrName>
                                        </p:attrNameLst>
                                      </p:cBhvr>
                                      <p:tavLst>
                                        <p:tav tm="0">
                                          <p:val>
                                            <p:strVal val="#ppt_x"/>
                                          </p:val>
                                        </p:tav>
                                        <p:tav tm="100000">
                                          <p:val>
                                            <p:strVal val="#ppt_x"/>
                                          </p:val>
                                        </p:tav>
                                      </p:tavLst>
                                    </p:anim>
                                    <p:anim calcmode="lin" valueType="num">
                                      <p:cBhvr additive="base">
                                        <p:cTn id="20" dur="500" fill="hold"/>
                                        <p:tgtEl>
                                          <p:spTgt spid="103"/>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04"/>
                                        </p:tgtEl>
                                        <p:attrNameLst>
                                          <p:attrName>style.visibility</p:attrName>
                                        </p:attrNameLst>
                                      </p:cBhvr>
                                      <p:to>
                                        <p:strVal val="visible"/>
                                      </p:to>
                                    </p:set>
                                    <p:anim calcmode="lin" valueType="num">
                                      <p:cBhvr additive="base">
                                        <p:cTn id="23" dur="500" fill="hold"/>
                                        <p:tgtEl>
                                          <p:spTgt spid="104"/>
                                        </p:tgtEl>
                                        <p:attrNameLst>
                                          <p:attrName>ppt_x</p:attrName>
                                        </p:attrNameLst>
                                      </p:cBhvr>
                                      <p:tavLst>
                                        <p:tav tm="0">
                                          <p:val>
                                            <p:strVal val="#ppt_x"/>
                                          </p:val>
                                        </p:tav>
                                        <p:tav tm="100000">
                                          <p:val>
                                            <p:strVal val="#ppt_x"/>
                                          </p:val>
                                        </p:tav>
                                      </p:tavLst>
                                    </p:anim>
                                    <p:anim calcmode="lin" valueType="num">
                                      <p:cBhvr additive="base">
                                        <p:cTn id="24" dur="500" fill="hold"/>
                                        <p:tgtEl>
                                          <p:spTgt spid="104"/>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05"/>
                                        </p:tgtEl>
                                        <p:attrNameLst>
                                          <p:attrName>style.visibility</p:attrName>
                                        </p:attrNameLst>
                                      </p:cBhvr>
                                      <p:to>
                                        <p:strVal val="visible"/>
                                      </p:to>
                                    </p:set>
                                    <p:anim calcmode="lin" valueType="num">
                                      <p:cBhvr additive="base">
                                        <p:cTn id="27" dur="500" fill="hold"/>
                                        <p:tgtEl>
                                          <p:spTgt spid="105"/>
                                        </p:tgtEl>
                                        <p:attrNameLst>
                                          <p:attrName>ppt_x</p:attrName>
                                        </p:attrNameLst>
                                      </p:cBhvr>
                                      <p:tavLst>
                                        <p:tav tm="0">
                                          <p:val>
                                            <p:strVal val="#ppt_x"/>
                                          </p:val>
                                        </p:tav>
                                        <p:tav tm="100000">
                                          <p:val>
                                            <p:strVal val="#ppt_x"/>
                                          </p:val>
                                        </p:tav>
                                      </p:tavLst>
                                    </p:anim>
                                    <p:anim calcmode="lin" valueType="num">
                                      <p:cBhvr additive="base">
                                        <p:cTn id="28" dur="500" fill="hold"/>
                                        <p:tgtEl>
                                          <p:spTgt spid="105"/>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06"/>
                                        </p:tgtEl>
                                        <p:attrNameLst>
                                          <p:attrName>style.visibility</p:attrName>
                                        </p:attrNameLst>
                                      </p:cBhvr>
                                      <p:to>
                                        <p:strVal val="visible"/>
                                      </p:to>
                                    </p:set>
                                    <p:anim calcmode="lin" valueType="num">
                                      <p:cBhvr additive="base">
                                        <p:cTn id="31" dur="500" fill="hold"/>
                                        <p:tgtEl>
                                          <p:spTgt spid="106"/>
                                        </p:tgtEl>
                                        <p:attrNameLst>
                                          <p:attrName>ppt_x</p:attrName>
                                        </p:attrNameLst>
                                      </p:cBhvr>
                                      <p:tavLst>
                                        <p:tav tm="0">
                                          <p:val>
                                            <p:strVal val="#ppt_x"/>
                                          </p:val>
                                        </p:tav>
                                        <p:tav tm="100000">
                                          <p:val>
                                            <p:strVal val="#ppt_x"/>
                                          </p:val>
                                        </p:tav>
                                      </p:tavLst>
                                    </p:anim>
                                    <p:anim calcmode="lin" valueType="num">
                                      <p:cBhvr additive="base">
                                        <p:cTn id="32" dur="500" fill="hold"/>
                                        <p:tgtEl>
                                          <p:spTgt spid="106"/>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07"/>
                                        </p:tgtEl>
                                        <p:attrNameLst>
                                          <p:attrName>style.visibility</p:attrName>
                                        </p:attrNameLst>
                                      </p:cBhvr>
                                      <p:to>
                                        <p:strVal val="visible"/>
                                      </p:to>
                                    </p:set>
                                    <p:anim calcmode="lin" valueType="num">
                                      <p:cBhvr additive="base">
                                        <p:cTn id="35" dur="500" fill="hold"/>
                                        <p:tgtEl>
                                          <p:spTgt spid="107"/>
                                        </p:tgtEl>
                                        <p:attrNameLst>
                                          <p:attrName>ppt_x</p:attrName>
                                        </p:attrNameLst>
                                      </p:cBhvr>
                                      <p:tavLst>
                                        <p:tav tm="0">
                                          <p:val>
                                            <p:strVal val="#ppt_x"/>
                                          </p:val>
                                        </p:tav>
                                        <p:tav tm="100000">
                                          <p:val>
                                            <p:strVal val="#ppt_x"/>
                                          </p:val>
                                        </p:tav>
                                      </p:tavLst>
                                    </p:anim>
                                    <p:anim calcmode="lin" valueType="num">
                                      <p:cBhvr additive="base">
                                        <p:cTn id="36" dur="500" fill="hold"/>
                                        <p:tgtEl>
                                          <p:spTgt spid="107"/>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09"/>
                                        </p:tgtEl>
                                        <p:attrNameLst>
                                          <p:attrName>style.visibility</p:attrName>
                                        </p:attrNameLst>
                                      </p:cBhvr>
                                      <p:to>
                                        <p:strVal val="visible"/>
                                      </p:to>
                                    </p:set>
                                    <p:anim calcmode="lin" valueType="num">
                                      <p:cBhvr additive="base">
                                        <p:cTn id="39" dur="500" fill="hold"/>
                                        <p:tgtEl>
                                          <p:spTgt spid="109"/>
                                        </p:tgtEl>
                                        <p:attrNameLst>
                                          <p:attrName>ppt_x</p:attrName>
                                        </p:attrNameLst>
                                      </p:cBhvr>
                                      <p:tavLst>
                                        <p:tav tm="0">
                                          <p:val>
                                            <p:strVal val="#ppt_x"/>
                                          </p:val>
                                        </p:tav>
                                        <p:tav tm="100000">
                                          <p:val>
                                            <p:strVal val="#ppt_x"/>
                                          </p:val>
                                        </p:tav>
                                      </p:tavLst>
                                    </p:anim>
                                    <p:anim calcmode="lin" valueType="num">
                                      <p:cBhvr additive="base">
                                        <p:cTn id="40" dur="500" fill="hold"/>
                                        <p:tgtEl>
                                          <p:spTgt spid="109"/>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110"/>
                                        </p:tgtEl>
                                        <p:attrNameLst>
                                          <p:attrName>style.visibility</p:attrName>
                                        </p:attrNameLst>
                                      </p:cBhvr>
                                      <p:to>
                                        <p:strVal val="visible"/>
                                      </p:to>
                                    </p:set>
                                    <p:anim calcmode="lin" valueType="num">
                                      <p:cBhvr additive="base">
                                        <p:cTn id="43" dur="500" fill="hold"/>
                                        <p:tgtEl>
                                          <p:spTgt spid="110"/>
                                        </p:tgtEl>
                                        <p:attrNameLst>
                                          <p:attrName>ppt_x</p:attrName>
                                        </p:attrNameLst>
                                      </p:cBhvr>
                                      <p:tavLst>
                                        <p:tav tm="0">
                                          <p:val>
                                            <p:strVal val="#ppt_x"/>
                                          </p:val>
                                        </p:tav>
                                        <p:tav tm="100000">
                                          <p:val>
                                            <p:strVal val="#ppt_x"/>
                                          </p:val>
                                        </p:tav>
                                      </p:tavLst>
                                    </p:anim>
                                    <p:anim calcmode="lin" valueType="num">
                                      <p:cBhvr additive="base">
                                        <p:cTn id="44" dur="500" fill="hold"/>
                                        <p:tgtEl>
                                          <p:spTgt spid="110"/>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111"/>
                                        </p:tgtEl>
                                        <p:attrNameLst>
                                          <p:attrName>style.visibility</p:attrName>
                                        </p:attrNameLst>
                                      </p:cBhvr>
                                      <p:to>
                                        <p:strVal val="visible"/>
                                      </p:to>
                                    </p:set>
                                    <p:anim calcmode="lin" valueType="num">
                                      <p:cBhvr additive="base">
                                        <p:cTn id="47" dur="500" fill="hold"/>
                                        <p:tgtEl>
                                          <p:spTgt spid="111"/>
                                        </p:tgtEl>
                                        <p:attrNameLst>
                                          <p:attrName>ppt_x</p:attrName>
                                        </p:attrNameLst>
                                      </p:cBhvr>
                                      <p:tavLst>
                                        <p:tav tm="0">
                                          <p:val>
                                            <p:strVal val="#ppt_x"/>
                                          </p:val>
                                        </p:tav>
                                        <p:tav tm="100000">
                                          <p:val>
                                            <p:strVal val="#ppt_x"/>
                                          </p:val>
                                        </p:tav>
                                      </p:tavLst>
                                    </p:anim>
                                    <p:anim calcmode="lin" valueType="num">
                                      <p:cBhvr additive="base">
                                        <p:cTn id="48" dur="500" fill="hold"/>
                                        <p:tgtEl>
                                          <p:spTgt spid="111"/>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112"/>
                                        </p:tgtEl>
                                        <p:attrNameLst>
                                          <p:attrName>style.visibility</p:attrName>
                                        </p:attrNameLst>
                                      </p:cBhvr>
                                      <p:to>
                                        <p:strVal val="visible"/>
                                      </p:to>
                                    </p:set>
                                    <p:anim calcmode="lin" valueType="num">
                                      <p:cBhvr additive="base">
                                        <p:cTn id="51" dur="500" fill="hold"/>
                                        <p:tgtEl>
                                          <p:spTgt spid="112"/>
                                        </p:tgtEl>
                                        <p:attrNameLst>
                                          <p:attrName>ppt_x</p:attrName>
                                        </p:attrNameLst>
                                      </p:cBhvr>
                                      <p:tavLst>
                                        <p:tav tm="0">
                                          <p:val>
                                            <p:strVal val="#ppt_x"/>
                                          </p:val>
                                        </p:tav>
                                        <p:tav tm="100000">
                                          <p:val>
                                            <p:strVal val="#ppt_x"/>
                                          </p:val>
                                        </p:tav>
                                      </p:tavLst>
                                    </p:anim>
                                    <p:anim calcmode="lin" valueType="num">
                                      <p:cBhvr additive="base">
                                        <p:cTn id="52" dur="500" fill="hold"/>
                                        <p:tgtEl>
                                          <p:spTgt spid="112"/>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113"/>
                                        </p:tgtEl>
                                        <p:attrNameLst>
                                          <p:attrName>style.visibility</p:attrName>
                                        </p:attrNameLst>
                                      </p:cBhvr>
                                      <p:to>
                                        <p:strVal val="visible"/>
                                      </p:to>
                                    </p:set>
                                    <p:anim calcmode="lin" valueType="num">
                                      <p:cBhvr additive="base">
                                        <p:cTn id="55" dur="500" fill="hold"/>
                                        <p:tgtEl>
                                          <p:spTgt spid="113"/>
                                        </p:tgtEl>
                                        <p:attrNameLst>
                                          <p:attrName>ppt_x</p:attrName>
                                        </p:attrNameLst>
                                      </p:cBhvr>
                                      <p:tavLst>
                                        <p:tav tm="0">
                                          <p:val>
                                            <p:strVal val="#ppt_x"/>
                                          </p:val>
                                        </p:tav>
                                        <p:tav tm="100000">
                                          <p:val>
                                            <p:strVal val="#ppt_x"/>
                                          </p:val>
                                        </p:tav>
                                      </p:tavLst>
                                    </p:anim>
                                    <p:anim calcmode="lin" valueType="num">
                                      <p:cBhvr additive="base">
                                        <p:cTn id="56" dur="500" fill="hold"/>
                                        <p:tgtEl>
                                          <p:spTgt spid="113"/>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114"/>
                                        </p:tgtEl>
                                        <p:attrNameLst>
                                          <p:attrName>style.visibility</p:attrName>
                                        </p:attrNameLst>
                                      </p:cBhvr>
                                      <p:to>
                                        <p:strVal val="visible"/>
                                      </p:to>
                                    </p:set>
                                    <p:anim calcmode="lin" valueType="num">
                                      <p:cBhvr additive="base">
                                        <p:cTn id="59" dur="500" fill="hold"/>
                                        <p:tgtEl>
                                          <p:spTgt spid="114"/>
                                        </p:tgtEl>
                                        <p:attrNameLst>
                                          <p:attrName>ppt_x</p:attrName>
                                        </p:attrNameLst>
                                      </p:cBhvr>
                                      <p:tavLst>
                                        <p:tav tm="0">
                                          <p:val>
                                            <p:strVal val="#ppt_x"/>
                                          </p:val>
                                        </p:tav>
                                        <p:tav tm="100000">
                                          <p:val>
                                            <p:strVal val="#ppt_x"/>
                                          </p:val>
                                        </p:tav>
                                      </p:tavLst>
                                    </p:anim>
                                    <p:anim calcmode="lin" valueType="num">
                                      <p:cBhvr additive="base">
                                        <p:cTn id="60" dur="500" fill="hold"/>
                                        <p:tgtEl>
                                          <p:spTgt spid="1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p:bldP spid="101" grpId="0"/>
      <p:bldP spid="102" grpId="0"/>
      <p:bldP spid="103" grpId="0"/>
      <p:bldP spid="104" grpId="0"/>
      <p:bldP spid="105" grpId="0"/>
      <p:bldP spid="106" grpId="0"/>
      <p:bldP spid="107" grpId="0" animBg="1"/>
      <p:bldP spid="109" grpId="0" animBg="1"/>
      <p:bldP spid="110" grpId="0" animBg="1"/>
      <p:bldP spid="111" grpId="0" animBg="1"/>
      <p:bldP spid="112" grpId="0" animBg="1"/>
      <p:bldP spid="113" grpId="0" animBg="1"/>
      <p:bldP spid="11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p:cNvSpPr/>
          <p:nvPr/>
        </p:nvSpPr>
        <p:spPr>
          <a:xfrm>
            <a:off x="714375" y="3048000"/>
            <a:ext cx="561975" cy="561975"/>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pc="-150" dirty="0" smtClean="0">
                <a:latin typeface="Rockwell" panose="02060603020205020403" pitchFamily="18" charset="0"/>
              </a:rPr>
              <a:t>01</a:t>
            </a:r>
            <a:endParaRPr lang="en-US" b="1" spc="-150" dirty="0">
              <a:latin typeface="Rockwell" panose="02060603020205020403" pitchFamily="18" charset="0"/>
            </a:endParaRPr>
          </a:p>
        </p:txBody>
      </p:sp>
      <p:sp>
        <p:nvSpPr>
          <p:cNvPr id="3" name="TextBox 2"/>
          <p:cNvSpPr txBox="1"/>
          <p:nvPr/>
        </p:nvSpPr>
        <p:spPr>
          <a:xfrm>
            <a:off x="4541511" y="1141724"/>
            <a:ext cx="540533" cy="584775"/>
          </a:xfrm>
          <a:prstGeom prst="rect">
            <a:avLst/>
          </a:prstGeom>
          <a:noFill/>
        </p:spPr>
        <p:txBody>
          <a:bodyPr wrap="none" rtlCol="0">
            <a:spAutoFit/>
          </a:bodyPr>
          <a:lstStyle/>
          <a:p>
            <a:pPr algn="ctr"/>
            <a:r>
              <a:rPr lang="en-US" sz="3200" i="1" dirty="0" smtClean="0">
                <a:solidFill>
                  <a:schemeClr val="tx1">
                    <a:lumMod val="85000"/>
                    <a:lumOff val="15000"/>
                  </a:schemeClr>
                </a:solidFill>
                <a:latin typeface="Georgia" panose="02040502050405020303" pitchFamily="18" charset="0"/>
              </a:rPr>
              <a:t>of</a:t>
            </a:r>
          </a:p>
        </p:txBody>
      </p:sp>
      <p:sp>
        <p:nvSpPr>
          <p:cNvPr id="4" name="TextBox 3"/>
          <p:cNvSpPr txBox="1"/>
          <p:nvPr/>
        </p:nvSpPr>
        <p:spPr>
          <a:xfrm>
            <a:off x="796182" y="750183"/>
            <a:ext cx="3781869" cy="1446550"/>
          </a:xfrm>
          <a:prstGeom prst="rect">
            <a:avLst/>
          </a:prstGeom>
          <a:noFill/>
        </p:spPr>
        <p:txBody>
          <a:bodyPr wrap="none" rtlCol="0">
            <a:spAutoFit/>
          </a:bodyPr>
          <a:lstStyle/>
          <a:p>
            <a:pPr algn="ctr"/>
            <a:r>
              <a:rPr lang="en-US" sz="8800" b="1" spc="-300" dirty="0" smtClean="0">
                <a:solidFill>
                  <a:schemeClr val="tx1">
                    <a:lumMod val="85000"/>
                    <a:lumOff val="15000"/>
                  </a:schemeClr>
                </a:solidFill>
                <a:latin typeface="Rockwell" panose="02060603020205020403" pitchFamily="18" charset="0"/>
              </a:rPr>
              <a:t>TABLE</a:t>
            </a:r>
          </a:p>
        </p:txBody>
      </p:sp>
      <p:sp>
        <p:nvSpPr>
          <p:cNvPr id="5" name="TextBox 4"/>
          <p:cNvSpPr txBox="1"/>
          <p:nvPr/>
        </p:nvSpPr>
        <p:spPr>
          <a:xfrm>
            <a:off x="5016190" y="750183"/>
            <a:ext cx="6389891" cy="1446550"/>
          </a:xfrm>
          <a:prstGeom prst="rect">
            <a:avLst/>
          </a:prstGeom>
          <a:noFill/>
        </p:spPr>
        <p:txBody>
          <a:bodyPr wrap="none" rtlCol="0">
            <a:spAutoFit/>
          </a:bodyPr>
          <a:lstStyle/>
          <a:p>
            <a:pPr algn="ctr"/>
            <a:r>
              <a:rPr lang="en-US" sz="8800" b="1" spc="-300" dirty="0" smtClean="0">
                <a:solidFill>
                  <a:schemeClr val="tx1">
                    <a:lumMod val="85000"/>
                    <a:lumOff val="15000"/>
                  </a:schemeClr>
                </a:solidFill>
                <a:latin typeface="Rockwell" panose="02060603020205020403" pitchFamily="18" charset="0"/>
              </a:rPr>
              <a:t>CONTENTS</a:t>
            </a:r>
          </a:p>
        </p:txBody>
      </p:sp>
      <p:sp>
        <p:nvSpPr>
          <p:cNvPr id="6" name="Rectangle 5"/>
          <p:cNvSpPr/>
          <p:nvPr/>
        </p:nvSpPr>
        <p:spPr>
          <a:xfrm>
            <a:off x="0" y="2052748"/>
            <a:ext cx="12192000" cy="2826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pc="600" dirty="0" smtClean="0">
                <a:solidFill>
                  <a:schemeClr val="tx1">
                    <a:lumMod val="85000"/>
                    <a:lumOff val="15000"/>
                  </a:schemeClr>
                </a:solidFill>
                <a:latin typeface="Rockwell" panose="02060603020205020403" pitchFamily="18" charset="0"/>
              </a:rPr>
              <a:t>THE MOST BEAUTIFULL PRESENTATION AND VIDEOS</a:t>
            </a:r>
            <a:endParaRPr lang="en-US" sz="1400" spc="600" dirty="0">
              <a:solidFill>
                <a:schemeClr val="tx1">
                  <a:lumMod val="85000"/>
                  <a:lumOff val="15000"/>
                </a:schemeClr>
              </a:solidFill>
              <a:latin typeface="Rockwell" panose="02060603020205020403" pitchFamily="18" charset="0"/>
            </a:endParaRPr>
          </a:p>
        </p:txBody>
      </p:sp>
      <p:sp>
        <p:nvSpPr>
          <p:cNvPr id="7" name="Rectangle 6"/>
          <p:cNvSpPr/>
          <p:nvPr/>
        </p:nvSpPr>
        <p:spPr>
          <a:xfrm>
            <a:off x="1276350" y="3048000"/>
            <a:ext cx="4591050" cy="45129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2000" dirty="0">
              <a:solidFill>
                <a:schemeClr val="tx1">
                  <a:lumMod val="85000"/>
                  <a:lumOff val="15000"/>
                </a:schemeClr>
              </a:solidFill>
              <a:latin typeface="Rockwell" panose="02060603020205020403" pitchFamily="18" charset="0"/>
            </a:endParaRPr>
          </a:p>
        </p:txBody>
      </p:sp>
      <p:sp>
        <p:nvSpPr>
          <p:cNvPr id="8" name="Rectangle 7"/>
          <p:cNvSpPr/>
          <p:nvPr/>
        </p:nvSpPr>
        <p:spPr>
          <a:xfrm>
            <a:off x="1295400" y="3038475"/>
            <a:ext cx="1483098" cy="400110"/>
          </a:xfrm>
          <a:prstGeom prst="rect">
            <a:avLst/>
          </a:prstGeom>
        </p:spPr>
        <p:txBody>
          <a:bodyPr wrap="none">
            <a:spAutoFit/>
          </a:bodyPr>
          <a:lstStyle/>
          <a:p>
            <a:r>
              <a:rPr lang="en-US" sz="2000" b="1" dirty="0">
                <a:solidFill>
                  <a:schemeClr val="tx1">
                    <a:lumMod val="85000"/>
                    <a:lumOff val="15000"/>
                  </a:schemeClr>
                </a:solidFill>
                <a:latin typeface="Rockwell" panose="02060603020205020403" pitchFamily="18" charset="0"/>
              </a:rPr>
              <a:t>ABOUT US</a:t>
            </a:r>
          </a:p>
        </p:txBody>
      </p:sp>
      <p:sp>
        <p:nvSpPr>
          <p:cNvPr id="9" name="Rectangle 8"/>
          <p:cNvSpPr/>
          <p:nvPr/>
        </p:nvSpPr>
        <p:spPr>
          <a:xfrm>
            <a:off x="1295400" y="3318294"/>
            <a:ext cx="2170787" cy="276999"/>
          </a:xfrm>
          <a:prstGeom prst="rect">
            <a:avLst/>
          </a:prstGeom>
        </p:spPr>
        <p:txBody>
          <a:bodyPr wrap="none">
            <a:spAutoFit/>
          </a:bodyPr>
          <a:lstStyle/>
          <a:p>
            <a:r>
              <a:rPr lang="da-DK" sz="1200" i="1" dirty="0">
                <a:solidFill>
                  <a:schemeClr val="tx1">
                    <a:lumMod val="85000"/>
                    <a:lumOff val="15000"/>
                  </a:schemeClr>
                </a:solidFill>
                <a:latin typeface="Georgia" panose="02040502050405020303" pitchFamily="18" charset="0"/>
              </a:rPr>
              <a:t>Lorem ipsum dolor sit </a:t>
            </a:r>
            <a:r>
              <a:rPr lang="da-DK" sz="1200" i="1" dirty="0" smtClean="0">
                <a:solidFill>
                  <a:schemeClr val="tx1">
                    <a:lumMod val="85000"/>
                    <a:lumOff val="15000"/>
                  </a:schemeClr>
                </a:solidFill>
                <a:latin typeface="Georgia" panose="02040502050405020303" pitchFamily="18" charset="0"/>
              </a:rPr>
              <a:t>amet</a:t>
            </a:r>
            <a:endParaRPr lang="en-US" sz="1200" i="1" dirty="0">
              <a:solidFill>
                <a:schemeClr val="tx1">
                  <a:lumMod val="85000"/>
                  <a:lumOff val="15000"/>
                </a:schemeClr>
              </a:solidFill>
              <a:latin typeface="Georgia" panose="02040502050405020303" pitchFamily="18" charset="0"/>
            </a:endParaRPr>
          </a:p>
        </p:txBody>
      </p:sp>
      <p:sp>
        <p:nvSpPr>
          <p:cNvPr id="10" name="Oval 9"/>
          <p:cNvSpPr/>
          <p:nvPr/>
        </p:nvSpPr>
        <p:spPr>
          <a:xfrm>
            <a:off x="714375" y="4019558"/>
            <a:ext cx="561975" cy="561975"/>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pc="-150" dirty="0" smtClean="0">
                <a:latin typeface="Rockwell" panose="02060603020205020403" pitchFamily="18" charset="0"/>
              </a:rPr>
              <a:t>02</a:t>
            </a:r>
            <a:endParaRPr lang="en-US" b="1" spc="-150" dirty="0">
              <a:latin typeface="Rockwell" panose="02060603020205020403" pitchFamily="18" charset="0"/>
            </a:endParaRPr>
          </a:p>
        </p:txBody>
      </p:sp>
      <p:sp>
        <p:nvSpPr>
          <p:cNvPr id="11" name="Rectangle 10"/>
          <p:cNvSpPr/>
          <p:nvPr/>
        </p:nvSpPr>
        <p:spPr>
          <a:xfrm>
            <a:off x="1295400" y="4010033"/>
            <a:ext cx="1601657" cy="400110"/>
          </a:xfrm>
          <a:prstGeom prst="rect">
            <a:avLst/>
          </a:prstGeom>
        </p:spPr>
        <p:txBody>
          <a:bodyPr wrap="none">
            <a:spAutoFit/>
          </a:bodyPr>
          <a:lstStyle/>
          <a:p>
            <a:r>
              <a:rPr lang="en-US" sz="2000" b="1" dirty="0" smtClean="0">
                <a:solidFill>
                  <a:schemeClr val="tx1">
                    <a:lumMod val="85000"/>
                    <a:lumOff val="15000"/>
                  </a:schemeClr>
                </a:solidFill>
                <a:latin typeface="Rockwell" panose="02060603020205020403" pitchFamily="18" charset="0"/>
              </a:rPr>
              <a:t>OUR TEAM</a:t>
            </a:r>
            <a:endParaRPr lang="en-US" sz="2000" b="1" dirty="0">
              <a:solidFill>
                <a:schemeClr val="tx1">
                  <a:lumMod val="85000"/>
                  <a:lumOff val="15000"/>
                </a:schemeClr>
              </a:solidFill>
              <a:latin typeface="Rockwell" panose="02060603020205020403" pitchFamily="18" charset="0"/>
            </a:endParaRPr>
          </a:p>
        </p:txBody>
      </p:sp>
      <p:sp>
        <p:nvSpPr>
          <p:cNvPr id="12" name="Rectangle 11"/>
          <p:cNvSpPr/>
          <p:nvPr/>
        </p:nvSpPr>
        <p:spPr>
          <a:xfrm>
            <a:off x="1295400" y="4289852"/>
            <a:ext cx="2544286" cy="276999"/>
          </a:xfrm>
          <a:prstGeom prst="rect">
            <a:avLst/>
          </a:prstGeom>
        </p:spPr>
        <p:txBody>
          <a:bodyPr wrap="none">
            <a:spAutoFit/>
          </a:bodyPr>
          <a:lstStyle/>
          <a:p>
            <a:r>
              <a:rPr lang="en-US" sz="1200" i="1" dirty="0">
                <a:solidFill>
                  <a:schemeClr val="tx1">
                    <a:lumMod val="85000"/>
                    <a:lumOff val="15000"/>
                  </a:schemeClr>
                </a:solidFill>
                <a:latin typeface="Georgia" panose="02040502050405020303" pitchFamily="18" charset="0"/>
              </a:rPr>
              <a:t>C</a:t>
            </a:r>
            <a:r>
              <a:rPr lang="en-US" sz="1200" i="1" dirty="0" smtClean="0">
                <a:solidFill>
                  <a:schemeClr val="tx1">
                    <a:lumMod val="85000"/>
                    <a:lumOff val="15000"/>
                  </a:schemeClr>
                </a:solidFill>
                <a:latin typeface="Georgia" panose="02040502050405020303" pitchFamily="18" charset="0"/>
              </a:rPr>
              <a:t>onsectetur </a:t>
            </a:r>
            <a:r>
              <a:rPr lang="en-US" sz="1200" i="1" dirty="0">
                <a:solidFill>
                  <a:schemeClr val="tx1">
                    <a:lumMod val="85000"/>
                    <a:lumOff val="15000"/>
                  </a:schemeClr>
                </a:solidFill>
                <a:latin typeface="Georgia" panose="02040502050405020303" pitchFamily="18" charset="0"/>
              </a:rPr>
              <a:t>adipiscing </a:t>
            </a:r>
            <a:r>
              <a:rPr lang="en-US" sz="1200" i="1" dirty="0" smtClean="0">
                <a:solidFill>
                  <a:schemeClr val="tx1">
                    <a:lumMod val="85000"/>
                    <a:lumOff val="15000"/>
                  </a:schemeClr>
                </a:solidFill>
                <a:latin typeface="Georgia" panose="02040502050405020303" pitchFamily="18" charset="0"/>
              </a:rPr>
              <a:t>elit &amp; amet</a:t>
            </a:r>
            <a:endParaRPr lang="en-US" sz="1200" i="1" dirty="0">
              <a:solidFill>
                <a:schemeClr val="tx1">
                  <a:lumMod val="85000"/>
                  <a:lumOff val="15000"/>
                </a:schemeClr>
              </a:solidFill>
              <a:latin typeface="Georgia" panose="02040502050405020303" pitchFamily="18" charset="0"/>
            </a:endParaRPr>
          </a:p>
        </p:txBody>
      </p:sp>
      <p:sp>
        <p:nvSpPr>
          <p:cNvPr id="13" name="Oval 12"/>
          <p:cNvSpPr/>
          <p:nvPr/>
        </p:nvSpPr>
        <p:spPr>
          <a:xfrm>
            <a:off x="714375" y="5014542"/>
            <a:ext cx="561975" cy="561975"/>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pc="-150" dirty="0" smtClean="0">
                <a:latin typeface="Rockwell" panose="02060603020205020403" pitchFamily="18" charset="0"/>
              </a:rPr>
              <a:t>03</a:t>
            </a:r>
            <a:endParaRPr lang="en-US" b="1" spc="-150" dirty="0">
              <a:latin typeface="Rockwell" panose="02060603020205020403" pitchFamily="18" charset="0"/>
            </a:endParaRPr>
          </a:p>
        </p:txBody>
      </p:sp>
      <p:sp>
        <p:nvSpPr>
          <p:cNvPr id="14" name="Rectangle 13"/>
          <p:cNvSpPr/>
          <p:nvPr/>
        </p:nvSpPr>
        <p:spPr>
          <a:xfrm>
            <a:off x="1295400" y="5005017"/>
            <a:ext cx="1601721" cy="400110"/>
          </a:xfrm>
          <a:prstGeom prst="rect">
            <a:avLst/>
          </a:prstGeom>
        </p:spPr>
        <p:txBody>
          <a:bodyPr wrap="none">
            <a:spAutoFit/>
          </a:bodyPr>
          <a:lstStyle/>
          <a:p>
            <a:r>
              <a:rPr lang="en-US" sz="2000" b="1" dirty="0" smtClean="0">
                <a:solidFill>
                  <a:schemeClr val="tx1">
                    <a:lumMod val="85000"/>
                    <a:lumOff val="15000"/>
                  </a:schemeClr>
                </a:solidFill>
                <a:latin typeface="Rockwell" panose="02060603020205020403" pitchFamily="18" charset="0"/>
              </a:rPr>
              <a:t>PROCCESS</a:t>
            </a:r>
            <a:endParaRPr lang="en-US" sz="2000" b="1" dirty="0">
              <a:solidFill>
                <a:schemeClr val="tx1">
                  <a:lumMod val="85000"/>
                  <a:lumOff val="15000"/>
                </a:schemeClr>
              </a:solidFill>
              <a:latin typeface="Rockwell" panose="02060603020205020403" pitchFamily="18" charset="0"/>
            </a:endParaRPr>
          </a:p>
        </p:txBody>
      </p:sp>
      <p:sp>
        <p:nvSpPr>
          <p:cNvPr id="15" name="Rectangle 14"/>
          <p:cNvSpPr/>
          <p:nvPr/>
        </p:nvSpPr>
        <p:spPr>
          <a:xfrm>
            <a:off x="1295400" y="5284836"/>
            <a:ext cx="2013693" cy="276999"/>
          </a:xfrm>
          <a:prstGeom prst="rect">
            <a:avLst/>
          </a:prstGeom>
        </p:spPr>
        <p:txBody>
          <a:bodyPr wrap="none">
            <a:spAutoFit/>
          </a:bodyPr>
          <a:lstStyle/>
          <a:p>
            <a:r>
              <a:rPr lang="en-US" sz="1200" i="1" dirty="0" smtClean="0">
                <a:solidFill>
                  <a:schemeClr val="tx1">
                    <a:lumMod val="85000"/>
                    <a:lumOff val="15000"/>
                  </a:schemeClr>
                </a:solidFill>
                <a:latin typeface="Georgia" panose="02040502050405020303" pitchFamily="18" charset="0"/>
              </a:rPr>
              <a:t>Consectetur </a:t>
            </a:r>
            <a:r>
              <a:rPr lang="en-US" sz="1200" i="1" dirty="0">
                <a:solidFill>
                  <a:schemeClr val="tx1">
                    <a:lumMod val="85000"/>
                    <a:lumOff val="15000"/>
                  </a:schemeClr>
                </a:solidFill>
                <a:latin typeface="Georgia" panose="02040502050405020303" pitchFamily="18" charset="0"/>
              </a:rPr>
              <a:t>adipiscing elit</a:t>
            </a:r>
          </a:p>
        </p:txBody>
      </p:sp>
      <p:sp>
        <p:nvSpPr>
          <p:cNvPr id="16" name="Oval 15"/>
          <p:cNvSpPr/>
          <p:nvPr/>
        </p:nvSpPr>
        <p:spPr>
          <a:xfrm>
            <a:off x="4181475" y="3048000"/>
            <a:ext cx="561975" cy="561975"/>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pc="-150" dirty="0" smtClean="0">
                <a:latin typeface="Rockwell" panose="02060603020205020403" pitchFamily="18" charset="0"/>
              </a:rPr>
              <a:t>04</a:t>
            </a:r>
            <a:endParaRPr lang="en-US" b="1" spc="-150" dirty="0">
              <a:latin typeface="Rockwell" panose="02060603020205020403" pitchFamily="18" charset="0"/>
            </a:endParaRPr>
          </a:p>
        </p:txBody>
      </p:sp>
      <p:sp>
        <p:nvSpPr>
          <p:cNvPr id="17" name="Rectangle 16"/>
          <p:cNvSpPr/>
          <p:nvPr/>
        </p:nvSpPr>
        <p:spPr>
          <a:xfrm>
            <a:off x="4762500" y="3038475"/>
            <a:ext cx="1466427" cy="400110"/>
          </a:xfrm>
          <a:prstGeom prst="rect">
            <a:avLst/>
          </a:prstGeom>
        </p:spPr>
        <p:txBody>
          <a:bodyPr wrap="none">
            <a:spAutoFit/>
          </a:bodyPr>
          <a:lstStyle/>
          <a:p>
            <a:r>
              <a:rPr lang="en-US" sz="2000" b="1" dirty="0" smtClean="0">
                <a:solidFill>
                  <a:schemeClr val="tx1">
                    <a:lumMod val="85000"/>
                    <a:lumOff val="15000"/>
                  </a:schemeClr>
                </a:solidFill>
                <a:latin typeface="Rockwell" panose="02060603020205020403" pitchFamily="18" charset="0"/>
              </a:rPr>
              <a:t>SERVICES</a:t>
            </a:r>
            <a:endParaRPr lang="en-US" sz="2000" b="1" dirty="0">
              <a:solidFill>
                <a:schemeClr val="tx1">
                  <a:lumMod val="85000"/>
                  <a:lumOff val="15000"/>
                </a:schemeClr>
              </a:solidFill>
              <a:latin typeface="Rockwell" panose="02060603020205020403" pitchFamily="18" charset="0"/>
            </a:endParaRPr>
          </a:p>
        </p:txBody>
      </p:sp>
      <p:sp>
        <p:nvSpPr>
          <p:cNvPr id="18" name="Rectangle 17"/>
          <p:cNvSpPr/>
          <p:nvPr/>
        </p:nvSpPr>
        <p:spPr>
          <a:xfrm>
            <a:off x="4762500" y="3318294"/>
            <a:ext cx="2013693" cy="276999"/>
          </a:xfrm>
          <a:prstGeom prst="rect">
            <a:avLst/>
          </a:prstGeom>
        </p:spPr>
        <p:txBody>
          <a:bodyPr wrap="none">
            <a:spAutoFit/>
          </a:bodyPr>
          <a:lstStyle/>
          <a:p>
            <a:r>
              <a:rPr lang="en-US" sz="1200" i="1" dirty="0" smtClean="0">
                <a:solidFill>
                  <a:schemeClr val="tx1">
                    <a:lumMod val="85000"/>
                    <a:lumOff val="15000"/>
                  </a:schemeClr>
                </a:solidFill>
                <a:latin typeface="Georgia" panose="02040502050405020303" pitchFamily="18" charset="0"/>
              </a:rPr>
              <a:t>Consectetur </a:t>
            </a:r>
            <a:r>
              <a:rPr lang="en-US" sz="1200" i="1" dirty="0">
                <a:solidFill>
                  <a:schemeClr val="tx1">
                    <a:lumMod val="85000"/>
                    <a:lumOff val="15000"/>
                  </a:schemeClr>
                </a:solidFill>
                <a:latin typeface="Georgia" panose="02040502050405020303" pitchFamily="18" charset="0"/>
              </a:rPr>
              <a:t>adipiscing elit</a:t>
            </a:r>
          </a:p>
        </p:txBody>
      </p:sp>
      <p:sp>
        <p:nvSpPr>
          <p:cNvPr id="19" name="Oval 18"/>
          <p:cNvSpPr/>
          <p:nvPr/>
        </p:nvSpPr>
        <p:spPr>
          <a:xfrm>
            <a:off x="4181475" y="4019558"/>
            <a:ext cx="561975" cy="561975"/>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pc="-150" dirty="0" smtClean="0">
                <a:latin typeface="Rockwell" panose="02060603020205020403" pitchFamily="18" charset="0"/>
              </a:rPr>
              <a:t>05</a:t>
            </a:r>
            <a:endParaRPr lang="en-US" b="1" spc="-150" dirty="0">
              <a:latin typeface="Rockwell" panose="02060603020205020403" pitchFamily="18" charset="0"/>
            </a:endParaRPr>
          </a:p>
        </p:txBody>
      </p:sp>
      <p:sp>
        <p:nvSpPr>
          <p:cNvPr id="20" name="Rectangle 19"/>
          <p:cNvSpPr/>
          <p:nvPr/>
        </p:nvSpPr>
        <p:spPr>
          <a:xfrm>
            <a:off x="4762500" y="4010033"/>
            <a:ext cx="2278188" cy="400110"/>
          </a:xfrm>
          <a:prstGeom prst="rect">
            <a:avLst/>
          </a:prstGeom>
        </p:spPr>
        <p:txBody>
          <a:bodyPr wrap="none">
            <a:spAutoFit/>
          </a:bodyPr>
          <a:lstStyle/>
          <a:p>
            <a:r>
              <a:rPr lang="en-US" sz="2000" b="1" dirty="0" smtClean="0">
                <a:solidFill>
                  <a:schemeClr val="tx1">
                    <a:lumMod val="85000"/>
                    <a:lumOff val="15000"/>
                  </a:schemeClr>
                </a:solidFill>
                <a:latin typeface="Rockwell" panose="02060603020205020403" pitchFamily="18" charset="0"/>
              </a:rPr>
              <a:t>INFOGRAPHICS</a:t>
            </a:r>
            <a:endParaRPr lang="en-US" sz="2000" b="1" dirty="0">
              <a:solidFill>
                <a:schemeClr val="tx1">
                  <a:lumMod val="85000"/>
                  <a:lumOff val="15000"/>
                </a:schemeClr>
              </a:solidFill>
              <a:latin typeface="Rockwell" panose="02060603020205020403" pitchFamily="18" charset="0"/>
            </a:endParaRPr>
          </a:p>
        </p:txBody>
      </p:sp>
      <p:sp>
        <p:nvSpPr>
          <p:cNvPr id="21" name="Rectangle 20"/>
          <p:cNvSpPr/>
          <p:nvPr/>
        </p:nvSpPr>
        <p:spPr>
          <a:xfrm>
            <a:off x="4762500" y="4289852"/>
            <a:ext cx="1702710" cy="276999"/>
          </a:xfrm>
          <a:prstGeom prst="rect">
            <a:avLst/>
          </a:prstGeom>
        </p:spPr>
        <p:txBody>
          <a:bodyPr wrap="none">
            <a:spAutoFit/>
          </a:bodyPr>
          <a:lstStyle/>
          <a:p>
            <a:r>
              <a:rPr lang="en-US" sz="1200" i="1" dirty="0">
                <a:solidFill>
                  <a:schemeClr val="tx1">
                    <a:lumMod val="85000"/>
                    <a:lumOff val="15000"/>
                  </a:schemeClr>
                </a:solidFill>
                <a:latin typeface="Georgia" panose="02040502050405020303" pitchFamily="18" charset="0"/>
              </a:rPr>
              <a:t>A</a:t>
            </a:r>
            <a:r>
              <a:rPr lang="en-US" sz="1200" i="1" dirty="0" smtClean="0">
                <a:solidFill>
                  <a:schemeClr val="tx1">
                    <a:lumMod val="85000"/>
                    <a:lumOff val="15000"/>
                  </a:schemeClr>
                </a:solidFill>
                <a:latin typeface="Georgia" panose="02040502050405020303" pitchFamily="18" charset="0"/>
              </a:rPr>
              <a:t>dipiscing </a:t>
            </a:r>
            <a:r>
              <a:rPr lang="en-US" sz="1200" i="1" dirty="0">
                <a:solidFill>
                  <a:schemeClr val="tx1">
                    <a:lumMod val="85000"/>
                    <a:lumOff val="15000"/>
                  </a:schemeClr>
                </a:solidFill>
                <a:latin typeface="Georgia" panose="02040502050405020303" pitchFamily="18" charset="0"/>
              </a:rPr>
              <a:t>elit &amp; </a:t>
            </a:r>
            <a:r>
              <a:rPr lang="en-US" sz="1200" i="1" dirty="0" err="1">
                <a:solidFill>
                  <a:schemeClr val="tx1">
                    <a:lumMod val="85000"/>
                    <a:lumOff val="15000"/>
                  </a:schemeClr>
                </a:solidFill>
                <a:latin typeface="Georgia" panose="02040502050405020303" pitchFamily="18" charset="0"/>
              </a:rPr>
              <a:t>amet</a:t>
            </a:r>
            <a:endParaRPr lang="en-US" sz="1200" i="1" dirty="0">
              <a:solidFill>
                <a:schemeClr val="tx1">
                  <a:lumMod val="85000"/>
                  <a:lumOff val="15000"/>
                </a:schemeClr>
              </a:solidFill>
              <a:latin typeface="Georgia" panose="02040502050405020303" pitchFamily="18" charset="0"/>
            </a:endParaRPr>
          </a:p>
        </p:txBody>
      </p:sp>
      <p:sp>
        <p:nvSpPr>
          <p:cNvPr id="22" name="Oval 21"/>
          <p:cNvSpPr/>
          <p:nvPr/>
        </p:nvSpPr>
        <p:spPr>
          <a:xfrm>
            <a:off x="4181475" y="5014542"/>
            <a:ext cx="561975" cy="561975"/>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pc="-150" dirty="0" smtClean="0">
                <a:latin typeface="Rockwell" panose="02060603020205020403" pitchFamily="18" charset="0"/>
              </a:rPr>
              <a:t>06</a:t>
            </a:r>
            <a:endParaRPr lang="en-US" b="1" spc="-150" dirty="0">
              <a:latin typeface="Rockwell" panose="02060603020205020403" pitchFamily="18" charset="0"/>
            </a:endParaRPr>
          </a:p>
        </p:txBody>
      </p:sp>
      <p:sp>
        <p:nvSpPr>
          <p:cNvPr id="23" name="Rectangle 22"/>
          <p:cNvSpPr/>
          <p:nvPr/>
        </p:nvSpPr>
        <p:spPr>
          <a:xfrm>
            <a:off x="4762500" y="5005017"/>
            <a:ext cx="1808508" cy="400110"/>
          </a:xfrm>
          <a:prstGeom prst="rect">
            <a:avLst/>
          </a:prstGeom>
        </p:spPr>
        <p:txBody>
          <a:bodyPr wrap="none">
            <a:spAutoFit/>
          </a:bodyPr>
          <a:lstStyle/>
          <a:p>
            <a:r>
              <a:rPr lang="en-US" sz="2000" b="1" dirty="0" smtClean="0">
                <a:solidFill>
                  <a:schemeClr val="tx1">
                    <a:lumMod val="85000"/>
                    <a:lumOff val="15000"/>
                  </a:schemeClr>
                </a:solidFill>
                <a:latin typeface="Rockwell" panose="02060603020205020403" pitchFamily="18" charset="0"/>
              </a:rPr>
              <a:t>PORTFOLIO</a:t>
            </a:r>
            <a:endParaRPr lang="en-US" sz="2000" b="1" dirty="0">
              <a:solidFill>
                <a:schemeClr val="tx1">
                  <a:lumMod val="85000"/>
                  <a:lumOff val="15000"/>
                </a:schemeClr>
              </a:solidFill>
              <a:latin typeface="Rockwell" panose="02060603020205020403" pitchFamily="18" charset="0"/>
            </a:endParaRPr>
          </a:p>
        </p:txBody>
      </p:sp>
      <p:sp>
        <p:nvSpPr>
          <p:cNvPr id="24" name="Rectangle 23"/>
          <p:cNvSpPr/>
          <p:nvPr/>
        </p:nvSpPr>
        <p:spPr>
          <a:xfrm>
            <a:off x="4762500" y="5284836"/>
            <a:ext cx="1335622" cy="276999"/>
          </a:xfrm>
          <a:prstGeom prst="rect">
            <a:avLst/>
          </a:prstGeom>
        </p:spPr>
        <p:txBody>
          <a:bodyPr wrap="none">
            <a:spAutoFit/>
          </a:bodyPr>
          <a:lstStyle/>
          <a:p>
            <a:r>
              <a:rPr lang="da-DK" sz="1200" i="1" dirty="0">
                <a:solidFill>
                  <a:schemeClr val="tx1">
                    <a:lumMod val="85000"/>
                    <a:lumOff val="15000"/>
                  </a:schemeClr>
                </a:solidFill>
                <a:latin typeface="Georgia" panose="02040502050405020303" pitchFamily="18" charset="0"/>
              </a:rPr>
              <a:t>Praesent sodales</a:t>
            </a:r>
            <a:endParaRPr lang="en-US" sz="1200" i="1" dirty="0">
              <a:solidFill>
                <a:schemeClr val="tx1">
                  <a:lumMod val="85000"/>
                  <a:lumOff val="15000"/>
                </a:schemeClr>
              </a:solidFill>
              <a:latin typeface="Georgia" panose="02040502050405020303" pitchFamily="18" charset="0"/>
            </a:endParaRPr>
          </a:p>
        </p:txBody>
      </p:sp>
      <p:sp>
        <p:nvSpPr>
          <p:cNvPr id="25" name="Oval 24"/>
          <p:cNvSpPr/>
          <p:nvPr/>
        </p:nvSpPr>
        <p:spPr>
          <a:xfrm>
            <a:off x="7581900" y="3048000"/>
            <a:ext cx="561975" cy="561975"/>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pc="-150" dirty="0" smtClean="0">
                <a:latin typeface="Rockwell" panose="02060603020205020403" pitchFamily="18" charset="0"/>
              </a:rPr>
              <a:t>07</a:t>
            </a:r>
            <a:endParaRPr lang="en-US" b="1" spc="-150" dirty="0">
              <a:latin typeface="Rockwell" panose="02060603020205020403" pitchFamily="18" charset="0"/>
            </a:endParaRPr>
          </a:p>
        </p:txBody>
      </p:sp>
      <p:sp>
        <p:nvSpPr>
          <p:cNvPr id="26" name="Rectangle 25"/>
          <p:cNvSpPr/>
          <p:nvPr/>
        </p:nvSpPr>
        <p:spPr>
          <a:xfrm>
            <a:off x="8162925" y="3038475"/>
            <a:ext cx="2601610" cy="400110"/>
          </a:xfrm>
          <a:prstGeom prst="rect">
            <a:avLst/>
          </a:prstGeom>
        </p:spPr>
        <p:txBody>
          <a:bodyPr wrap="none">
            <a:spAutoFit/>
          </a:bodyPr>
          <a:lstStyle/>
          <a:p>
            <a:r>
              <a:rPr lang="en-US" sz="2000" b="1" dirty="0" smtClean="0">
                <a:solidFill>
                  <a:schemeClr val="tx1">
                    <a:lumMod val="85000"/>
                    <a:lumOff val="15000"/>
                  </a:schemeClr>
                </a:solidFill>
                <a:latin typeface="Rockwell" panose="02060603020205020403" pitchFamily="18" charset="0"/>
              </a:rPr>
              <a:t>VIDEO SHOWCASE</a:t>
            </a:r>
            <a:endParaRPr lang="en-US" sz="2000" b="1" dirty="0">
              <a:solidFill>
                <a:schemeClr val="tx1">
                  <a:lumMod val="85000"/>
                  <a:lumOff val="15000"/>
                </a:schemeClr>
              </a:solidFill>
              <a:latin typeface="Rockwell" panose="02060603020205020403" pitchFamily="18" charset="0"/>
            </a:endParaRPr>
          </a:p>
        </p:txBody>
      </p:sp>
      <p:sp>
        <p:nvSpPr>
          <p:cNvPr id="27" name="Rectangle 26"/>
          <p:cNvSpPr/>
          <p:nvPr/>
        </p:nvSpPr>
        <p:spPr>
          <a:xfrm>
            <a:off x="8162925" y="3318294"/>
            <a:ext cx="1335622" cy="276999"/>
          </a:xfrm>
          <a:prstGeom prst="rect">
            <a:avLst/>
          </a:prstGeom>
        </p:spPr>
        <p:txBody>
          <a:bodyPr wrap="none">
            <a:spAutoFit/>
          </a:bodyPr>
          <a:lstStyle/>
          <a:p>
            <a:r>
              <a:rPr lang="da-DK" sz="1200" i="1" dirty="0">
                <a:solidFill>
                  <a:schemeClr val="tx1">
                    <a:lumMod val="85000"/>
                    <a:lumOff val="15000"/>
                  </a:schemeClr>
                </a:solidFill>
                <a:latin typeface="Georgia" panose="02040502050405020303" pitchFamily="18" charset="0"/>
              </a:rPr>
              <a:t>Praesent </a:t>
            </a:r>
            <a:r>
              <a:rPr lang="da-DK" sz="1200" i="1" dirty="0" smtClean="0">
                <a:solidFill>
                  <a:schemeClr val="tx1">
                    <a:lumMod val="85000"/>
                    <a:lumOff val="15000"/>
                  </a:schemeClr>
                </a:solidFill>
                <a:latin typeface="Georgia" panose="02040502050405020303" pitchFamily="18" charset="0"/>
              </a:rPr>
              <a:t>sodales</a:t>
            </a:r>
            <a:endParaRPr lang="en-US" sz="1200" i="1" dirty="0">
              <a:solidFill>
                <a:schemeClr val="tx1">
                  <a:lumMod val="85000"/>
                  <a:lumOff val="15000"/>
                </a:schemeClr>
              </a:solidFill>
              <a:latin typeface="Georgia" panose="02040502050405020303" pitchFamily="18" charset="0"/>
            </a:endParaRPr>
          </a:p>
        </p:txBody>
      </p:sp>
      <p:sp>
        <p:nvSpPr>
          <p:cNvPr id="28" name="Oval 27"/>
          <p:cNvSpPr/>
          <p:nvPr/>
        </p:nvSpPr>
        <p:spPr>
          <a:xfrm>
            <a:off x="7581900" y="4019558"/>
            <a:ext cx="561975" cy="561975"/>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pc="-150" dirty="0" smtClean="0">
                <a:latin typeface="Rockwell" panose="02060603020205020403" pitchFamily="18" charset="0"/>
              </a:rPr>
              <a:t>08</a:t>
            </a:r>
            <a:endParaRPr lang="en-US" b="1" spc="-150" dirty="0">
              <a:latin typeface="Rockwell" panose="02060603020205020403" pitchFamily="18" charset="0"/>
            </a:endParaRPr>
          </a:p>
        </p:txBody>
      </p:sp>
      <p:sp>
        <p:nvSpPr>
          <p:cNvPr id="29" name="Rectangle 28"/>
          <p:cNvSpPr/>
          <p:nvPr/>
        </p:nvSpPr>
        <p:spPr>
          <a:xfrm>
            <a:off x="8162925" y="4010033"/>
            <a:ext cx="1854995" cy="400110"/>
          </a:xfrm>
          <a:prstGeom prst="rect">
            <a:avLst/>
          </a:prstGeom>
        </p:spPr>
        <p:txBody>
          <a:bodyPr wrap="none">
            <a:spAutoFit/>
          </a:bodyPr>
          <a:lstStyle/>
          <a:p>
            <a:r>
              <a:rPr lang="en-US" sz="2000" b="1" dirty="0" smtClean="0">
                <a:solidFill>
                  <a:schemeClr val="tx1">
                    <a:lumMod val="85000"/>
                    <a:lumOff val="15000"/>
                  </a:schemeClr>
                </a:solidFill>
                <a:latin typeface="Rockwell" panose="02060603020205020403" pitchFamily="18" charset="0"/>
              </a:rPr>
              <a:t>CLIENT LIST</a:t>
            </a:r>
            <a:endParaRPr lang="en-US" sz="2000" b="1" dirty="0">
              <a:solidFill>
                <a:schemeClr val="tx1">
                  <a:lumMod val="85000"/>
                  <a:lumOff val="15000"/>
                </a:schemeClr>
              </a:solidFill>
              <a:latin typeface="Rockwell" panose="02060603020205020403" pitchFamily="18" charset="0"/>
            </a:endParaRPr>
          </a:p>
        </p:txBody>
      </p:sp>
      <p:sp>
        <p:nvSpPr>
          <p:cNvPr id="30" name="Rectangle 29"/>
          <p:cNvSpPr/>
          <p:nvPr/>
        </p:nvSpPr>
        <p:spPr>
          <a:xfrm>
            <a:off x="8162925" y="4289852"/>
            <a:ext cx="2092239" cy="276999"/>
          </a:xfrm>
          <a:prstGeom prst="rect">
            <a:avLst/>
          </a:prstGeom>
        </p:spPr>
        <p:txBody>
          <a:bodyPr wrap="none">
            <a:spAutoFit/>
          </a:bodyPr>
          <a:lstStyle/>
          <a:p>
            <a:r>
              <a:rPr lang="da-DK" sz="1200" i="1" dirty="0">
                <a:solidFill>
                  <a:schemeClr val="tx1">
                    <a:lumMod val="85000"/>
                    <a:lumOff val="15000"/>
                  </a:schemeClr>
                </a:solidFill>
                <a:latin typeface="Georgia" panose="02040502050405020303" pitchFamily="18" charset="0"/>
              </a:rPr>
              <a:t>Lorem ipsum dolor sit amet</a:t>
            </a:r>
            <a:endParaRPr lang="en-US" sz="1200" i="1" dirty="0">
              <a:solidFill>
                <a:schemeClr val="tx1">
                  <a:lumMod val="85000"/>
                  <a:lumOff val="15000"/>
                </a:schemeClr>
              </a:solidFill>
              <a:latin typeface="Georgia" panose="02040502050405020303" pitchFamily="18" charset="0"/>
            </a:endParaRPr>
          </a:p>
        </p:txBody>
      </p:sp>
      <p:sp>
        <p:nvSpPr>
          <p:cNvPr id="31" name="Oval 30"/>
          <p:cNvSpPr/>
          <p:nvPr/>
        </p:nvSpPr>
        <p:spPr>
          <a:xfrm>
            <a:off x="7581900" y="5014542"/>
            <a:ext cx="561975" cy="561975"/>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pc="-150" dirty="0" smtClean="0">
                <a:latin typeface="Rockwell" panose="02060603020205020403" pitchFamily="18" charset="0"/>
              </a:rPr>
              <a:t>09</a:t>
            </a:r>
            <a:endParaRPr lang="en-US" b="1" spc="-150" dirty="0">
              <a:latin typeface="Rockwell" panose="02060603020205020403" pitchFamily="18" charset="0"/>
            </a:endParaRPr>
          </a:p>
        </p:txBody>
      </p:sp>
      <p:sp>
        <p:nvSpPr>
          <p:cNvPr id="32" name="Rectangle 31"/>
          <p:cNvSpPr/>
          <p:nvPr/>
        </p:nvSpPr>
        <p:spPr>
          <a:xfrm>
            <a:off x="8162925" y="5005017"/>
            <a:ext cx="1895134" cy="400110"/>
          </a:xfrm>
          <a:prstGeom prst="rect">
            <a:avLst/>
          </a:prstGeom>
        </p:spPr>
        <p:txBody>
          <a:bodyPr wrap="none">
            <a:spAutoFit/>
          </a:bodyPr>
          <a:lstStyle/>
          <a:p>
            <a:r>
              <a:rPr lang="en-US" sz="2000" b="1" dirty="0" smtClean="0">
                <a:solidFill>
                  <a:schemeClr val="tx1">
                    <a:lumMod val="85000"/>
                    <a:lumOff val="15000"/>
                  </a:schemeClr>
                </a:solidFill>
                <a:latin typeface="Rockwell" panose="02060603020205020403" pitchFamily="18" charset="0"/>
              </a:rPr>
              <a:t>CONTACT US</a:t>
            </a:r>
            <a:endParaRPr lang="en-US" sz="2000" b="1" dirty="0">
              <a:solidFill>
                <a:schemeClr val="tx1">
                  <a:lumMod val="85000"/>
                  <a:lumOff val="15000"/>
                </a:schemeClr>
              </a:solidFill>
              <a:latin typeface="Rockwell" panose="02060603020205020403" pitchFamily="18" charset="0"/>
            </a:endParaRPr>
          </a:p>
        </p:txBody>
      </p:sp>
      <p:sp>
        <p:nvSpPr>
          <p:cNvPr id="33" name="Rectangle 32"/>
          <p:cNvSpPr/>
          <p:nvPr/>
        </p:nvSpPr>
        <p:spPr>
          <a:xfrm>
            <a:off x="8162925" y="5284836"/>
            <a:ext cx="1170513" cy="276999"/>
          </a:xfrm>
          <a:prstGeom prst="rect">
            <a:avLst/>
          </a:prstGeom>
        </p:spPr>
        <p:txBody>
          <a:bodyPr wrap="none">
            <a:spAutoFit/>
          </a:bodyPr>
          <a:lstStyle/>
          <a:p>
            <a:r>
              <a:rPr lang="en-US" sz="1200" i="1" dirty="0" smtClean="0">
                <a:solidFill>
                  <a:schemeClr val="tx1">
                    <a:lumMod val="85000"/>
                    <a:lumOff val="15000"/>
                  </a:schemeClr>
                </a:solidFill>
                <a:latin typeface="Georgia" panose="02040502050405020303" pitchFamily="18" charset="0"/>
              </a:rPr>
              <a:t>Keep in touch!</a:t>
            </a:r>
            <a:endParaRPr lang="en-US" sz="1200" i="1" dirty="0">
              <a:solidFill>
                <a:schemeClr val="tx1">
                  <a:lumMod val="85000"/>
                  <a:lumOff val="15000"/>
                </a:schemeClr>
              </a:solidFill>
              <a:latin typeface="Georgia" panose="02040502050405020303" pitchFamily="18" charset="0"/>
            </a:endParaRPr>
          </a:p>
        </p:txBody>
      </p:sp>
    </p:spTree>
    <p:extLst>
      <p:ext uri="{BB962C8B-B14F-4D97-AF65-F5344CB8AC3E}">
        <p14:creationId xmlns:p14="http://schemas.microsoft.com/office/powerpoint/2010/main" val="39438309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750" fill="hold"/>
                                        <p:tgtEl>
                                          <p:spTgt spid="4"/>
                                        </p:tgtEl>
                                        <p:attrNameLst>
                                          <p:attrName>ppt_x</p:attrName>
                                        </p:attrNameLst>
                                      </p:cBhvr>
                                      <p:tavLst>
                                        <p:tav tm="0">
                                          <p:val>
                                            <p:strVal val="#ppt_x"/>
                                          </p:val>
                                        </p:tav>
                                        <p:tav tm="100000">
                                          <p:val>
                                            <p:strVal val="#ppt_x"/>
                                          </p:val>
                                        </p:tav>
                                      </p:tavLst>
                                    </p:anim>
                                    <p:anim calcmode="lin" valueType="num">
                                      <p:cBhvr additive="base">
                                        <p:cTn id="8" dur="75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25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750" fill="hold"/>
                                        <p:tgtEl>
                                          <p:spTgt spid="3"/>
                                        </p:tgtEl>
                                        <p:attrNameLst>
                                          <p:attrName>ppt_x</p:attrName>
                                        </p:attrNameLst>
                                      </p:cBhvr>
                                      <p:tavLst>
                                        <p:tav tm="0">
                                          <p:val>
                                            <p:strVal val="#ppt_x"/>
                                          </p:val>
                                        </p:tav>
                                        <p:tav tm="100000">
                                          <p:val>
                                            <p:strVal val="#ppt_x"/>
                                          </p:val>
                                        </p:tav>
                                      </p:tavLst>
                                    </p:anim>
                                    <p:anim calcmode="lin" valueType="num">
                                      <p:cBhvr additive="base">
                                        <p:cTn id="12" dur="750" fill="hold"/>
                                        <p:tgtEl>
                                          <p:spTgt spid="3"/>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50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750" fill="hold"/>
                                        <p:tgtEl>
                                          <p:spTgt spid="5"/>
                                        </p:tgtEl>
                                        <p:attrNameLst>
                                          <p:attrName>ppt_x</p:attrName>
                                        </p:attrNameLst>
                                      </p:cBhvr>
                                      <p:tavLst>
                                        <p:tav tm="0">
                                          <p:val>
                                            <p:strVal val="#ppt_x"/>
                                          </p:val>
                                        </p:tav>
                                        <p:tav tm="100000">
                                          <p:val>
                                            <p:strVal val="#ppt_x"/>
                                          </p:val>
                                        </p:tav>
                                      </p:tavLst>
                                    </p:anim>
                                    <p:anim calcmode="lin" valueType="num">
                                      <p:cBhvr additive="base">
                                        <p:cTn id="16" dur="750" fill="hold"/>
                                        <p:tgtEl>
                                          <p:spTgt spid="5"/>
                                        </p:tgtEl>
                                        <p:attrNameLst>
                                          <p:attrName>ppt_y</p:attrName>
                                        </p:attrNameLst>
                                      </p:cBhvr>
                                      <p:tavLst>
                                        <p:tav tm="0">
                                          <p:val>
                                            <p:strVal val="0-#ppt_h/2"/>
                                          </p:val>
                                        </p:tav>
                                        <p:tav tm="100000">
                                          <p:val>
                                            <p:strVal val="#ppt_y"/>
                                          </p:val>
                                        </p:tav>
                                      </p:tavLst>
                                    </p:anim>
                                  </p:childTnLst>
                                </p:cTn>
                              </p:par>
                            </p:childTnLst>
                          </p:cTn>
                        </p:par>
                        <p:par>
                          <p:cTn id="17" fill="hold">
                            <p:stCondLst>
                              <p:cond delay="1250"/>
                            </p:stCondLst>
                            <p:childTnLst>
                              <p:par>
                                <p:cTn id="18" presetID="42" presetClass="entr" presetSubtype="0"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500"/>
                                        <p:tgtEl>
                                          <p:spTgt spid="6"/>
                                        </p:tgtEl>
                                      </p:cBhvr>
                                    </p:animEffect>
                                    <p:anim calcmode="lin" valueType="num">
                                      <p:cBhvr>
                                        <p:cTn id="21" dur="500" fill="hold"/>
                                        <p:tgtEl>
                                          <p:spTgt spid="6"/>
                                        </p:tgtEl>
                                        <p:attrNameLst>
                                          <p:attrName>ppt_x</p:attrName>
                                        </p:attrNameLst>
                                      </p:cBhvr>
                                      <p:tavLst>
                                        <p:tav tm="0">
                                          <p:val>
                                            <p:strVal val="#ppt_x"/>
                                          </p:val>
                                        </p:tav>
                                        <p:tav tm="100000">
                                          <p:val>
                                            <p:strVal val="#ppt_x"/>
                                          </p:val>
                                        </p:tav>
                                      </p:tavLst>
                                    </p:anim>
                                    <p:anim calcmode="lin" valueType="num">
                                      <p:cBhvr>
                                        <p:cTn id="22" dur="500" fill="hold"/>
                                        <p:tgtEl>
                                          <p:spTgt spid="6"/>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0"/>
                                  </p:stCondLst>
                                  <p:childTnLst>
                                    <p:set>
                                      <p:cBhvr>
                                        <p:cTn id="24" dur="1" fill="hold">
                                          <p:stCondLst>
                                            <p:cond delay="0"/>
                                          </p:stCondLst>
                                        </p:cTn>
                                        <p:tgtEl>
                                          <p:spTgt spid="2"/>
                                        </p:tgtEl>
                                        <p:attrNameLst>
                                          <p:attrName>style.visibility</p:attrName>
                                        </p:attrNameLst>
                                      </p:cBhvr>
                                      <p:to>
                                        <p:strVal val="visible"/>
                                      </p:to>
                                    </p:set>
                                    <p:animEffect transition="in" filter="fade">
                                      <p:cBhvr>
                                        <p:cTn id="25" dur="750"/>
                                        <p:tgtEl>
                                          <p:spTgt spid="2"/>
                                        </p:tgtEl>
                                      </p:cBhvr>
                                    </p:animEffect>
                                    <p:anim calcmode="lin" valueType="num">
                                      <p:cBhvr>
                                        <p:cTn id="26" dur="750" fill="hold"/>
                                        <p:tgtEl>
                                          <p:spTgt spid="2"/>
                                        </p:tgtEl>
                                        <p:attrNameLst>
                                          <p:attrName>ppt_x</p:attrName>
                                        </p:attrNameLst>
                                      </p:cBhvr>
                                      <p:tavLst>
                                        <p:tav tm="0">
                                          <p:val>
                                            <p:strVal val="#ppt_x"/>
                                          </p:val>
                                        </p:tav>
                                        <p:tav tm="100000">
                                          <p:val>
                                            <p:strVal val="#ppt_x"/>
                                          </p:val>
                                        </p:tav>
                                      </p:tavLst>
                                    </p:anim>
                                    <p:anim calcmode="lin" valueType="num">
                                      <p:cBhvr>
                                        <p:cTn id="27" dur="750" fill="hold"/>
                                        <p:tgtEl>
                                          <p:spTgt spid="2"/>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nodePh="1">
                                  <p:stCondLst>
                                    <p:cond delay="0"/>
                                  </p:stCondLst>
                                  <p:endCondLst>
                                    <p:cond evt="begin" delay="0">
                                      <p:tn val="28"/>
                                    </p:cond>
                                  </p:endCondLst>
                                  <p:childTnLst>
                                    <p:set>
                                      <p:cBhvr>
                                        <p:cTn id="29" dur="1" fill="hold">
                                          <p:stCondLst>
                                            <p:cond delay="0"/>
                                          </p:stCondLst>
                                        </p:cTn>
                                        <p:tgtEl>
                                          <p:spTgt spid="7"/>
                                        </p:tgtEl>
                                        <p:attrNameLst>
                                          <p:attrName>style.visibility</p:attrName>
                                        </p:attrNameLst>
                                      </p:cBhvr>
                                      <p:to>
                                        <p:strVal val="visible"/>
                                      </p:to>
                                    </p:set>
                                    <p:animEffect transition="in" filter="fade">
                                      <p:cBhvr>
                                        <p:cTn id="30" dur="750"/>
                                        <p:tgtEl>
                                          <p:spTgt spid="7"/>
                                        </p:tgtEl>
                                      </p:cBhvr>
                                    </p:animEffect>
                                    <p:anim calcmode="lin" valueType="num">
                                      <p:cBhvr>
                                        <p:cTn id="31" dur="750" fill="hold"/>
                                        <p:tgtEl>
                                          <p:spTgt spid="7"/>
                                        </p:tgtEl>
                                        <p:attrNameLst>
                                          <p:attrName>ppt_x</p:attrName>
                                        </p:attrNameLst>
                                      </p:cBhvr>
                                      <p:tavLst>
                                        <p:tav tm="0">
                                          <p:val>
                                            <p:strVal val="#ppt_x"/>
                                          </p:val>
                                        </p:tav>
                                        <p:tav tm="100000">
                                          <p:val>
                                            <p:strVal val="#ppt_x"/>
                                          </p:val>
                                        </p:tav>
                                      </p:tavLst>
                                    </p:anim>
                                    <p:anim calcmode="lin" valueType="num">
                                      <p:cBhvr>
                                        <p:cTn id="32" dur="750" fill="hold"/>
                                        <p:tgtEl>
                                          <p:spTgt spid="7"/>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fade">
                                      <p:cBhvr>
                                        <p:cTn id="35" dur="750"/>
                                        <p:tgtEl>
                                          <p:spTgt spid="8"/>
                                        </p:tgtEl>
                                      </p:cBhvr>
                                    </p:animEffect>
                                    <p:anim calcmode="lin" valueType="num">
                                      <p:cBhvr>
                                        <p:cTn id="36" dur="750" fill="hold"/>
                                        <p:tgtEl>
                                          <p:spTgt spid="8"/>
                                        </p:tgtEl>
                                        <p:attrNameLst>
                                          <p:attrName>ppt_x</p:attrName>
                                        </p:attrNameLst>
                                      </p:cBhvr>
                                      <p:tavLst>
                                        <p:tav tm="0">
                                          <p:val>
                                            <p:strVal val="#ppt_x"/>
                                          </p:val>
                                        </p:tav>
                                        <p:tav tm="100000">
                                          <p:val>
                                            <p:strVal val="#ppt_x"/>
                                          </p:val>
                                        </p:tav>
                                      </p:tavLst>
                                    </p:anim>
                                    <p:anim calcmode="lin" valueType="num">
                                      <p:cBhvr>
                                        <p:cTn id="37" dur="750" fill="hold"/>
                                        <p:tgtEl>
                                          <p:spTgt spid="8"/>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fade">
                                      <p:cBhvr>
                                        <p:cTn id="40" dur="750"/>
                                        <p:tgtEl>
                                          <p:spTgt spid="9"/>
                                        </p:tgtEl>
                                      </p:cBhvr>
                                    </p:animEffect>
                                    <p:anim calcmode="lin" valueType="num">
                                      <p:cBhvr>
                                        <p:cTn id="41" dur="750" fill="hold"/>
                                        <p:tgtEl>
                                          <p:spTgt spid="9"/>
                                        </p:tgtEl>
                                        <p:attrNameLst>
                                          <p:attrName>ppt_x</p:attrName>
                                        </p:attrNameLst>
                                      </p:cBhvr>
                                      <p:tavLst>
                                        <p:tav tm="0">
                                          <p:val>
                                            <p:strVal val="#ppt_x"/>
                                          </p:val>
                                        </p:tav>
                                        <p:tav tm="100000">
                                          <p:val>
                                            <p:strVal val="#ppt_x"/>
                                          </p:val>
                                        </p:tav>
                                      </p:tavLst>
                                    </p:anim>
                                    <p:anim calcmode="lin" valueType="num">
                                      <p:cBhvr>
                                        <p:cTn id="42" dur="750" fill="hold"/>
                                        <p:tgtEl>
                                          <p:spTgt spid="9"/>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10"/>
                                        </p:tgtEl>
                                        <p:attrNameLst>
                                          <p:attrName>style.visibility</p:attrName>
                                        </p:attrNameLst>
                                      </p:cBhvr>
                                      <p:to>
                                        <p:strVal val="visible"/>
                                      </p:to>
                                    </p:set>
                                    <p:animEffect transition="in" filter="fade">
                                      <p:cBhvr>
                                        <p:cTn id="45" dur="750"/>
                                        <p:tgtEl>
                                          <p:spTgt spid="10"/>
                                        </p:tgtEl>
                                      </p:cBhvr>
                                    </p:animEffect>
                                    <p:anim calcmode="lin" valueType="num">
                                      <p:cBhvr>
                                        <p:cTn id="46" dur="750" fill="hold"/>
                                        <p:tgtEl>
                                          <p:spTgt spid="10"/>
                                        </p:tgtEl>
                                        <p:attrNameLst>
                                          <p:attrName>ppt_x</p:attrName>
                                        </p:attrNameLst>
                                      </p:cBhvr>
                                      <p:tavLst>
                                        <p:tav tm="0">
                                          <p:val>
                                            <p:strVal val="#ppt_x"/>
                                          </p:val>
                                        </p:tav>
                                        <p:tav tm="100000">
                                          <p:val>
                                            <p:strVal val="#ppt_x"/>
                                          </p:val>
                                        </p:tav>
                                      </p:tavLst>
                                    </p:anim>
                                    <p:anim calcmode="lin" valueType="num">
                                      <p:cBhvr>
                                        <p:cTn id="47" dur="750" fill="hold"/>
                                        <p:tgtEl>
                                          <p:spTgt spid="10"/>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11"/>
                                        </p:tgtEl>
                                        <p:attrNameLst>
                                          <p:attrName>style.visibility</p:attrName>
                                        </p:attrNameLst>
                                      </p:cBhvr>
                                      <p:to>
                                        <p:strVal val="visible"/>
                                      </p:to>
                                    </p:set>
                                    <p:animEffect transition="in" filter="fade">
                                      <p:cBhvr>
                                        <p:cTn id="50" dur="750"/>
                                        <p:tgtEl>
                                          <p:spTgt spid="11"/>
                                        </p:tgtEl>
                                      </p:cBhvr>
                                    </p:animEffect>
                                    <p:anim calcmode="lin" valueType="num">
                                      <p:cBhvr>
                                        <p:cTn id="51" dur="750" fill="hold"/>
                                        <p:tgtEl>
                                          <p:spTgt spid="11"/>
                                        </p:tgtEl>
                                        <p:attrNameLst>
                                          <p:attrName>ppt_x</p:attrName>
                                        </p:attrNameLst>
                                      </p:cBhvr>
                                      <p:tavLst>
                                        <p:tav tm="0">
                                          <p:val>
                                            <p:strVal val="#ppt_x"/>
                                          </p:val>
                                        </p:tav>
                                        <p:tav tm="100000">
                                          <p:val>
                                            <p:strVal val="#ppt_x"/>
                                          </p:val>
                                        </p:tav>
                                      </p:tavLst>
                                    </p:anim>
                                    <p:anim calcmode="lin" valueType="num">
                                      <p:cBhvr>
                                        <p:cTn id="52" dur="750" fill="hold"/>
                                        <p:tgtEl>
                                          <p:spTgt spid="11"/>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12"/>
                                        </p:tgtEl>
                                        <p:attrNameLst>
                                          <p:attrName>style.visibility</p:attrName>
                                        </p:attrNameLst>
                                      </p:cBhvr>
                                      <p:to>
                                        <p:strVal val="visible"/>
                                      </p:to>
                                    </p:set>
                                    <p:animEffect transition="in" filter="fade">
                                      <p:cBhvr>
                                        <p:cTn id="55" dur="750"/>
                                        <p:tgtEl>
                                          <p:spTgt spid="12"/>
                                        </p:tgtEl>
                                      </p:cBhvr>
                                    </p:animEffect>
                                    <p:anim calcmode="lin" valueType="num">
                                      <p:cBhvr>
                                        <p:cTn id="56" dur="750" fill="hold"/>
                                        <p:tgtEl>
                                          <p:spTgt spid="12"/>
                                        </p:tgtEl>
                                        <p:attrNameLst>
                                          <p:attrName>ppt_x</p:attrName>
                                        </p:attrNameLst>
                                      </p:cBhvr>
                                      <p:tavLst>
                                        <p:tav tm="0">
                                          <p:val>
                                            <p:strVal val="#ppt_x"/>
                                          </p:val>
                                        </p:tav>
                                        <p:tav tm="100000">
                                          <p:val>
                                            <p:strVal val="#ppt_x"/>
                                          </p:val>
                                        </p:tav>
                                      </p:tavLst>
                                    </p:anim>
                                    <p:anim calcmode="lin" valueType="num">
                                      <p:cBhvr>
                                        <p:cTn id="57" dur="750" fill="hold"/>
                                        <p:tgtEl>
                                          <p:spTgt spid="12"/>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13"/>
                                        </p:tgtEl>
                                        <p:attrNameLst>
                                          <p:attrName>style.visibility</p:attrName>
                                        </p:attrNameLst>
                                      </p:cBhvr>
                                      <p:to>
                                        <p:strVal val="visible"/>
                                      </p:to>
                                    </p:set>
                                    <p:animEffect transition="in" filter="fade">
                                      <p:cBhvr>
                                        <p:cTn id="60" dur="750"/>
                                        <p:tgtEl>
                                          <p:spTgt spid="13"/>
                                        </p:tgtEl>
                                      </p:cBhvr>
                                    </p:animEffect>
                                    <p:anim calcmode="lin" valueType="num">
                                      <p:cBhvr>
                                        <p:cTn id="61" dur="750" fill="hold"/>
                                        <p:tgtEl>
                                          <p:spTgt spid="13"/>
                                        </p:tgtEl>
                                        <p:attrNameLst>
                                          <p:attrName>ppt_x</p:attrName>
                                        </p:attrNameLst>
                                      </p:cBhvr>
                                      <p:tavLst>
                                        <p:tav tm="0">
                                          <p:val>
                                            <p:strVal val="#ppt_x"/>
                                          </p:val>
                                        </p:tav>
                                        <p:tav tm="100000">
                                          <p:val>
                                            <p:strVal val="#ppt_x"/>
                                          </p:val>
                                        </p:tav>
                                      </p:tavLst>
                                    </p:anim>
                                    <p:anim calcmode="lin" valueType="num">
                                      <p:cBhvr>
                                        <p:cTn id="62" dur="750" fill="hold"/>
                                        <p:tgtEl>
                                          <p:spTgt spid="13"/>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14"/>
                                        </p:tgtEl>
                                        <p:attrNameLst>
                                          <p:attrName>style.visibility</p:attrName>
                                        </p:attrNameLst>
                                      </p:cBhvr>
                                      <p:to>
                                        <p:strVal val="visible"/>
                                      </p:to>
                                    </p:set>
                                    <p:animEffect transition="in" filter="fade">
                                      <p:cBhvr>
                                        <p:cTn id="65" dur="750"/>
                                        <p:tgtEl>
                                          <p:spTgt spid="14"/>
                                        </p:tgtEl>
                                      </p:cBhvr>
                                    </p:animEffect>
                                    <p:anim calcmode="lin" valueType="num">
                                      <p:cBhvr>
                                        <p:cTn id="66" dur="750" fill="hold"/>
                                        <p:tgtEl>
                                          <p:spTgt spid="14"/>
                                        </p:tgtEl>
                                        <p:attrNameLst>
                                          <p:attrName>ppt_x</p:attrName>
                                        </p:attrNameLst>
                                      </p:cBhvr>
                                      <p:tavLst>
                                        <p:tav tm="0">
                                          <p:val>
                                            <p:strVal val="#ppt_x"/>
                                          </p:val>
                                        </p:tav>
                                        <p:tav tm="100000">
                                          <p:val>
                                            <p:strVal val="#ppt_x"/>
                                          </p:val>
                                        </p:tav>
                                      </p:tavLst>
                                    </p:anim>
                                    <p:anim calcmode="lin" valueType="num">
                                      <p:cBhvr>
                                        <p:cTn id="67" dur="750" fill="hold"/>
                                        <p:tgtEl>
                                          <p:spTgt spid="14"/>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15"/>
                                        </p:tgtEl>
                                        <p:attrNameLst>
                                          <p:attrName>style.visibility</p:attrName>
                                        </p:attrNameLst>
                                      </p:cBhvr>
                                      <p:to>
                                        <p:strVal val="visible"/>
                                      </p:to>
                                    </p:set>
                                    <p:animEffect transition="in" filter="fade">
                                      <p:cBhvr>
                                        <p:cTn id="70" dur="750"/>
                                        <p:tgtEl>
                                          <p:spTgt spid="15"/>
                                        </p:tgtEl>
                                      </p:cBhvr>
                                    </p:animEffect>
                                    <p:anim calcmode="lin" valueType="num">
                                      <p:cBhvr>
                                        <p:cTn id="71" dur="750" fill="hold"/>
                                        <p:tgtEl>
                                          <p:spTgt spid="15"/>
                                        </p:tgtEl>
                                        <p:attrNameLst>
                                          <p:attrName>ppt_x</p:attrName>
                                        </p:attrNameLst>
                                      </p:cBhvr>
                                      <p:tavLst>
                                        <p:tav tm="0">
                                          <p:val>
                                            <p:strVal val="#ppt_x"/>
                                          </p:val>
                                        </p:tav>
                                        <p:tav tm="100000">
                                          <p:val>
                                            <p:strVal val="#ppt_x"/>
                                          </p:val>
                                        </p:tav>
                                      </p:tavLst>
                                    </p:anim>
                                    <p:anim calcmode="lin" valueType="num">
                                      <p:cBhvr>
                                        <p:cTn id="72" dur="750" fill="hold"/>
                                        <p:tgtEl>
                                          <p:spTgt spid="15"/>
                                        </p:tgtEl>
                                        <p:attrNameLst>
                                          <p:attrName>ppt_y</p:attrName>
                                        </p:attrNameLst>
                                      </p:cBhvr>
                                      <p:tavLst>
                                        <p:tav tm="0">
                                          <p:val>
                                            <p:strVal val="#ppt_y+.1"/>
                                          </p:val>
                                        </p:tav>
                                        <p:tav tm="100000">
                                          <p:val>
                                            <p:strVal val="#ppt_y"/>
                                          </p:val>
                                        </p:tav>
                                      </p:tavLst>
                                    </p:anim>
                                  </p:childTnLst>
                                </p:cTn>
                              </p:par>
                              <p:par>
                                <p:cTn id="73" presetID="42" presetClass="entr" presetSubtype="0" fill="hold" grpId="0" nodeType="withEffect">
                                  <p:stCondLst>
                                    <p:cond delay="0"/>
                                  </p:stCondLst>
                                  <p:childTnLst>
                                    <p:set>
                                      <p:cBhvr>
                                        <p:cTn id="74" dur="1" fill="hold">
                                          <p:stCondLst>
                                            <p:cond delay="0"/>
                                          </p:stCondLst>
                                        </p:cTn>
                                        <p:tgtEl>
                                          <p:spTgt spid="16"/>
                                        </p:tgtEl>
                                        <p:attrNameLst>
                                          <p:attrName>style.visibility</p:attrName>
                                        </p:attrNameLst>
                                      </p:cBhvr>
                                      <p:to>
                                        <p:strVal val="visible"/>
                                      </p:to>
                                    </p:set>
                                    <p:animEffect transition="in" filter="fade">
                                      <p:cBhvr>
                                        <p:cTn id="75" dur="750"/>
                                        <p:tgtEl>
                                          <p:spTgt spid="16"/>
                                        </p:tgtEl>
                                      </p:cBhvr>
                                    </p:animEffect>
                                    <p:anim calcmode="lin" valueType="num">
                                      <p:cBhvr>
                                        <p:cTn id="76" dur="750" fill="hold"/>
                                        <p:tgtEl>
                                          <p:spTgt spid="16"/>
                                        </p:tgtEl>
                                        <p:attrNameLst>
                                          <p:attrName>ppt_x</p:attrName>
                                        </p:attrNameLst>
                                      </p:cBhvr>
                                      <p:tavLst>
                                        <p:tav tm="0">
                                          <p:val>
                                            <p:strVal val="#ppt_x"/>
                                          </p:val>
                                        </p:tav>
                                        <p:tav tm="100000">
                                          <p:val>
                                            <p:strVal val="#ppt_x"/>
                                          </p:val>
                                        </p:tav>
                                      </p:tavLst>
                                    </p:anim>
                                    <p:anim calcmode="lin" valueType="num">
                                      <p:cBhvr>
                                        <p:cTn id="77" dur="750" fill="hold"/>
                                        <p:tgtEl>
                                          <p:spTgt spid="16"/>
                                        </p:tgtEl>
                                        <p:attrNameLst>
                                          <p:attrName>ppt_y</p:attrName>
                                        </p:attrNameLst>
                                      </p:cBhvr>
                                      <p:tavLst>
                                        <p:tav tm="0">
                                          <p:val>
                                            <p:strVal val="#ppt_y+.1"/>
                                          </p:val>
                                        </p:tav>
                                        <p:tav tm="100000">
                                          <p:val>
                                            <p:strVal val="#ppt_y"/>
                                          </p:val>
                                        </p:tav>
                                      </p:tavLst>
                                    </p:anim>
                                  </p:childTnLst>
                                </p:cTn>
                              </p:par>
                              <p:par>
                                <p:cTn id="78" presetID="42" presetClass="entr" presetSubtype="0" fill="hold" grpId="0" nodeType="withEffect">
                                  <p:stCondLst>
                                    <p:cond delay="0"/>
                                  </p:stCondLst>
                                  <p:childTnLst>
                                    <p:set>
                                      <p:cBhvr>
                                        <p:cTn id="79" dur="1" fill="hold">
                                          <p:stCondLst>
                                            <p:cond delay="0"/>
                                          </p:stCondLst>
                                        </p:cTn>
                                        <p:tgtEl>
                                          <p:spTgt spid="17"/>
                                        </p:tgtEl>
                                        <p:attrNameLst>
                                          <p:attrName>style.visibility</p:attrName>
                                        </p:attrNameLst>
                                      </p:cBhvr>
                                      <p:to>
                                        <p:strVal val="visible"/>
                                      </p:to>
                                    </p:set>
                                    <p:animEffect transition="in" filter="fade">
                                      <p:cBhvr>
                                        <p:cTn id="80" dur="750"/>
                                        <p:tgtEl>
                                          <p:spTgt spid="17"/>
                                        </p:tgtEl>
                                      </p:cBhvr>
                                    </p:animEffect>
                                    <p:anim calcmode="lin" valueType="num">
                                      <p:cBhvr>
                                        <p:cTn id="81" dur="750" fill="hold"/>
                                        <p:tgtEl>
                                          <p:spTgt spid="17"/>
                                        </p:tgtEl>
                                        <p:attrNameLst>
                                          <p:attrName>ppt_x</p:attrName>
                                        </p:attrNameLst>
                                      </p:cBhvr>
                                      <p:tavLst>
                                        <p:tav tm="0">
                                          <p:val>
                                            <p:strVal val="#ppt_x"/>
                                          </p:val>
                                        </p:tav>
                                        <p:tav tm="100000">
                                          <p:val>
                                            <p:strVal val="#ppt_x"/>
                                          </p:val>
                                        </p:tav>
                                      </p:tavLst>
                                    </p:anim>
                                    <p:anim calcmode="lin" valueType="num">
                                      <p:cBhvr>
                                        <p:cTn id="82" dur="750" fill="hold"/>
                                        <p:tgtEl>
                                          <p:spTgt spid="17"/>
                                        </p:tgtEl>
                                        <p:attrNameLst>
                                          <p:attrName>ppt_y</p:attrName>
                                        </p:attrNameLst>
                                      </p:cBhvr>
                                      <p:tavLst>
                                        <p:tav tm="0">
                                          <p:val>
                                            <p:strVal val="#ppt_y+.1"/>
                                          </p:val>
                                        </p:tav>
                                        <p:tav tm="100000">
                                          <p:val>
                                            <p:strVal val="#ppt_y"/>
                                          </p:val>
                                        </p:tav>
                                      </p:tavLst>
                                    </p:anim>
                                  </p:childTnLst>
                                </p:cTn>
                              </p:par>
                              <p:par>
                                <p:cTn id="83" presetID="42" presetClass="entr" presetSubtype="0" fill="hold" grpId="0" nodeType="withEffect">
                                  <p:stCondLst>
                                    <p:cond delay="0"/>
                                  </p:stCondLst>
                                  <p:childTnLst>
                                    <p:set>
                                      <p:cBhvr>
                                        <p:cTn id="84" dur="1" fill="hold">
                                          <p:stCondLst>
                                            <p:cond delay="0"/>
                                          </p:stCondLst>
                                        </p:cTn>
                                        <p:tgtEl>
                                          <p:spTgt spid="18"/>
                                        </p:tgtEl>
                                        <p:attrNameLst>
                                          <p:attrName>style.visibility</p:attrName>
                                        </p:attrNameLst>
                                      </p:cBhvr>
                                      <p:to>
                                        <p:strVal val="visible"/>
                                      </p:to>
                                    </p:set>
                                    <p:animEffect transition="in" filter="fade">
                                      <p:cBhvr>
                                        <p:cTn id="85" dur="750"/>
                                        <p:tgtEl>
                                          <p:spTgt spid="18"/>
                                        </p:tgtEl>
                                      </p:cBhvr>
                                    </p:animEffect>
                                    <p:anim calcmode="lin" valueType="num">
                                      <p:cBhvr>
                                        <p:cTn id="86" dur="750" fill="hold"/>
                                        <p:tgtEl>
                                          <p:spTgt spid="18"/>
                                        </p:tgtEl>
                                        <p:attrNameLst>
                                          <p:attrName>ppt_x</p:attrName>
                                        </p:attrNameLst>
                                      </p:cBhvr>
                                      <p:tavLst>
                                        <p:tav tm="0">
                                          <p:val>
                                            <p:strVal val="#ppt_x"/>
                                          </p:val>
                                        </p:tav>
                                        <p:tav tm="100000">
                                          <p:val>
                                            <p:strVal val="#ppt_x"/>
                                          </p:val>
                                        </p:tav>
                                      </p:tavLst>
                                    </p:anim>
                                    <p:anim calcmode="lin" valueType="num">
                                      <p:cBhvr>
                                        <p:cTn id="87" dur="750" fill="hold"/>
                                        <p:tgtEl>
                                          <p:spTgt spid="18"/>
                                        </p:tgtEl>
                                        <p:attrNameLst>
                                          <p:attrName>ppt_y</p:attrName>
                                        </p:attrNameLst>
                                      </p:cBhvr>
                                      <p:tavLst>
                                        <p:tav tm="0">
                                          <p:val>
                                            <p:strVal val="#ppt_y+.1"/>
                                          </p:val>
                                        </p:tav>
                                        <p:tav tm="100000">
                                          <p:val>
                                            <p:strVal val="#ppt_y"/>
                                          </p:val>
                                        </p:tav>
                                      </p:tavLst>
                                    </p:anim>
                                  </p:childTnLst>
                                </p:cTn>
                              </p:par>
                              <p:par>
                                <p:cTn id="88" presetID="42" presetClass="entr" presetSubtype="0" fill="hold" grpId="0" nodeType="withEffect">
                                  <p:stCondLst>
                                    <p:cond delay="0"/>
                                  </p:stCondLst>
                                  <p:childTnLst>
                                    <p:set>
                                      <p:cBhvr>
                                        <p:cTn id="89" dur="1" fill="hold">
                                          <p:stCondLst>
                                            <p:cond delay="0"/>
                                          </p:stCondLst>
                                        </p:cTn>
                                        <p:tgtEl>
                                          <p:spTgt spid="19"/>
                                        </p:tgtEl>
                                        <p:attrNameLst>
                                          <p:attrName>style.visibility</p:attrName>
                                        </p:attrNameLst>
                                      </p:cBhvr>
                                      <p:to>
                                        <p:strVal val="visible"/>
                                      </p:to>
                                    </p:set>
                                    <p:animEffect transition="in" filter="fade">
                                      <p:cBhvr>
                                        <p:cTn id="90" dur="750"/>
                                        <p:tgtEl>
                                          <p:spTgt spid="19"/>
                                        </p:tgtEl>
                                      </p:cBhvr>
                                    </p:animEffect>
                                    <p:anim calcmode="lin" valueType="num">
                                      <p:cBhvr>
                                        <p:cTn id="91" dur="750" fill="hold"/>
                                        <p:tgtEl>
                                          <p:spTgt spid="19"/>
                                        </p:tgtEl>
                                        <p:attrNameLst>
                                          <p:attrName>ppt_x</p:attrName>
                                        </p:attrNameLst>
                                      </p:cBhvr>
                                      <p:tavLst>
                                        <p:tav tm="0">
                                          <p:val>
                                            <p:strVal val="#ppt_x"/>
                                          </p:val>
                                        </p:tav>
                                        <p:tav tm="100000">
                                          <p:val>
                                            <p:strVal val="#ppt_x"/>
                                          </p:val>
                                        </p:tav>
                                      </p:tavLst>
                                    </p:anim>
                                    <p:anim calcmode="lin" valueType="num">
                                      <p:cBhvr>
                                        <p:cTn id="92" dur="750" fill="hold"/>
                                        <p:tgtEl>
                                          <p:spTgt spid="19"/>
                                        </p:tgtEl>
                                        <p:attrNameLst>
                                          <p:attrName>ppt_y</p:attrName>
                                        </p:attrNameLst>
                                      </p:cBhvr>
                                      <p:tavLst>
                                        <p:tav tm="0">
                                          <p:val>
                                            <p:strVal val="#ppt_y+.1"/>
                                          </p:val>
                                        </p:tav>
                                        <p:tav tm="100000">
                                          <p:val>
                                            <p:strVal val="#ppt_y"/>
                                          </p:val>
                                        </p:tav>
                                      </p:tavLst>
                                    </p:anim>
                                  </p:childTnLst>
                                </p:cTn>
                              </p:par>
                              <p:par>
                                <p:cTn id="93" presetID="42" presetClass="entr" presetSubtype="0" fill="hold" grpId="0" nodeType="withEffect">
                                  <p:stCondLst>
                                    <p:cond delay="0"/>
                                  </p:stCondLst>
                                  <p:childTnLst>
                                    <p:set>
                                      <p:cBhvr>
                                        <p:cTn id="94" dur="1" fill="hold">
                                          <p:stCondLst>
                                            <p:cond delay="0"/>
                                          </p:stCondLst>
                                        </p:cTn>
                                        <p:tgtEl>
                                          <p:spTgt spid="20"/>
                                        </p:tgtEl>
                                        <p:attrNameLst>
                                          <p:attrName>style.visibility</p:attrName>
                                        </p:attrNameLst>
                                      </p:cBhvr>
                                      <p:to>
                                        <p:strVal val="visible"/>
                                      </p:to>
                                    </p:set>
                                    <p:animEffect transition="in" filter="fade">
                                      <p:cBhvr>
                                        <p:cTn id="95" dur="750"/>
                                        <p:tgtEl>
                                          <p:spTgt spid="20"/>
                                        </p:tgtEl>
                                      </p:cBhvr>
                                    </p:animEffect>
                                    <p:anim calcmode="lin" valueType="num">
                                      <p:cBhvr>
                                        <p:cTn id="96" dur="750" fill="hold"/>
                                        <p:tgtEl>
                                          <p:spTgt spid="20"/>
                                        </p:tgtEl>
                                        <p:attrNameLst>
                                          <p:attrName>ppt_x</p:attrName>
                                        </p:attrNameLst>
                                      </p:cBhvr>
                                      <p:tavLst>
                                        <p:tav tm="0">
                                          <p:val>
                                            <p:strVal val="#ppt_x"/>
                                          </p:val>
                                        </p:tav>
                                        <p:tav tm="100000">
                                          <p:val>
                                            <p:strVal val="#ppt_x"/>
                                          </p:val>
                                        </p:tav>
                                      </p:tavLst>
                                    </p:anim>
                                    <p:anim calcmode="lin" valueType="num">
                                      <p:cBhvr>
                                        <p:cTn id="97" dur="750" fill="hold"/>
                                        <p:tgtEl>
                                          <p:spTgt spid="20"/>
                                        </p:tgtEl>
                                        <p:attrNameLst>
                                          <p:attrName>ppt_y</p:attrName>
                                        </p:attrNameLst>
                                      </p:cBhvr>
                                      <p:tavLst>
                                        <p:tav tm="0">
                                          <p:val>
                                            <p:strVal val="#ppt_y+.1"/>
                                          </p:val>
                                        </p:tav>
                                        <p:tav tm="100000">
                                          <p:val>
                                            <p:strVal val="#ppt_y"/>
                                          </p:val>
                                        </p:tav>
                                      </p:tavLst>
                                    </p:anim>
                                  </p:childTnLst>
                                </p:cTn>
                              </p:par>
                              <p:par>
                                <p:cTn id="98" presetID="42" presetClass="entr" presetSubtype="0" fill="hold" grpId="0" nodeType="withEffect">
                                  <p:stCondLst>
                                    <p:cond delay="0"/>
                                  </p:stCondLst>
                                  <p:childTnLst>
                                    <p:set>
                                      <p:cBhvr>
                                        <p:cTn id="99" dur="1" fill="hold">
                                          <p:stCondLst>
                                            <p:cond delay="0"/>
                                          </p:stCondLst>
                                        </p:cTn>
                                        <p:tgtEl>
                                          <p:spTgt spid="21"/>
                                        </p:tgtEl>
                                        <p:attrNameLst>
                                          <p:attrName>style.visibility</p:attrName>
                                        </p:attrNameLst>
                                      </p:cBhvr>
                                      <p:to>
                                        <p:strVal val="visible"/>
                                      </p:to>
                                    </p:set>
                                    <p:animEffect transition="in" filter="fade">
                                      <p:cBhvr>
                                        <p:cTn id="100" dur="750"/>
                                        <p:tgtEl>
                                          <p:spTgt spid="21"/>
                                        </p:tgtEl>
                                      </p:cBhvr>
                                    </p:animEffect>
                                    <p:anim calcmode="lin" valueType="num">
                                      <p:cBhvr>
                                        <p:cTn id="101" dur="750" fill="hold"/>
                                        <p:tgtEl>
                                          <p:spTgt spid="21"/>
                                        </p:tgtEl>
                                        <p:attrNameLst>
                                          <p:attrName>ppt_x</p:attrName>
                                        </p:attrNameLst>
                                      </p:cBhvr>
                                      <p:tavLst>
                                        <p:tav tm="0">
                                          <p:val>
                                            <p:strVal val="#ppt_x"/>
                                          </p:val>
                                        </p:tav>
                                        <p:tav tm="100000">
                                          <p:val>
                                            <p:strVal val="#ppt_x"/>
                                          </p:val>
                                        </p:tav>
                                      </p:tavLst>
                                    </p:anim>
                                    <p:anim calcmode="lin" valueType="num">
                                      <p:cBhvr>
                                        <p:cTn id="102" dur="750" fill="hold"/>
                                        <p:tgtEl>
                                          <p:spTgt spid="21"/>
                                        </p:tgtEl>
                                        <p:attrNameLst>
                                          <p:attrName>ppt_y</p:attrName>
                                        </p:attrNameLst>
                                      </p:cBhvr>
                                      <p:tavLst>
                                        <p:tav tm="0">
                                          <p:val>
                                            <p:strVal val="#ppt_y+.1"/>
                                          </p:val>
                                        </p:tav>
                                        <p:tav tm="100000">
                                          <p:val>
                                            <p:strVal val="#ppt_y"/>
                                          </p:val>
                                        </p:tav>
                                      </p:tavLst>
                                    </p:anim>
                                  </p:childTnLst>
                                </p:cTn>
                              </p:par>
                              <p:par>
                                <p:cTn id="103" presetID="42" presetClass="entr" presetSubtype="0" fill="hold" grpId="0" nodeType="withEffect">
                                  <p:stCondLst>
                                    <p:cond delay="0"/>
                                  </p:stCondLst>
                                  <p:childTnLst>
                                    <p:set>
                                      <p:cBhvr>
                                        <p:cTn id="104" dur="1" fill="hold">
                                          <p:stCondLst>
                                            <p:cond delay="0"/>
                                          </p:stCondLst>
                                        </p:cTn>
                                        <p:tgtEl>
                                          <p:spTgt spid="22"/>
                                        </p:tgtEl>
                                        <p:attrNameLst>
                                          <p:attrName>style.visibility</p:attrName>
                                        </p:attrNameLst>
                                      </p:cBhvr>
                                      <p:to>
                                        <p:strVal val="visible"/>
                                      </p:to>
                                    </p:set>
                                    <p:animEffect transition="in" filter="fade">
                                      <p:cBhvr>
                                        <p:cTn id="105" dur="750"/>
                                        <p:tgtEl>
                                          <p:spTgt spid="22"/>
                                        </p:tgtEl>
                                      </p:cBhvr>
                                    </p:animEffect>
                                    <p:anim calcmode="lin" valueType="num">
                                      <p:cBhvr>
                                        <p:cTn id="106" dur="750" fill="hold"/>
                                        <p:tgtEl>
                                          <p:spTgt spid="22"/>
                                        </p:tgtEl>
                                        <p:attrNameLst>
                                          <p:attrName>ppt_x</p:attrName>
                                        </p:attrNameLst>
                                      </p:cBhvr>
                                      <p:tavLst>
                                        <p:tav tm="0">
                                          <p:val>
                                            <p:strVal val="#ppt_x"/>
                                          </p:val>
                                        </p:tav>
                                        <p:tav tm="100000">
                                          <p:val>
                                            <p:strVal val="#ppt_x"/>
                                          </p:val>
                                        </p:tav>
                                      </p:tavLst>
                                    </p:anim>
                                    <p:anim calcmode="lin" valueType="num">
                                      <p:cBhvr>
                                        <p:cTn id="107" dur="750" fill="hold"/>
                                        <p:tgtEl>
                                          <p:spTgt spid="22"/>
                                        </p:tgtEl>
                                        <p:attrNameLst>
                                          <p:attrName>ppt_y</p:attrName>
                                        </p:attrNameLst>
                                      </p:cBhvr>
                                      <p:tavLst>
                                        <p:tav tm="0">
                                          <p:val>
                                            <p:strVal val="#ppt_y+.1"/>
                                          </p:val>
                                        </p:tav>
                                        <p:tav tm="100000">
                                          <p:val>
                                            <p:strVal val="#ppt_y"/>
                                          </p:val>
                                        </p:tav>
                                      </p:tavLst>
                                    </p:anim>
                                  </p:childTnLst>
                                </p:cTn>
                              </p:par>
                              <p:par>
                                <p:cTn id="108" presetID="42" presetClass="entr" presetSubtype="0" fill="hold" grpId="0" nodeType="withEffect">
                                  <p:stCondLst>
                                    <p:cond delay="0"/>
                                  </p:stCondLst>
                                  <p:childTnLst>
                                    <p:set>
                                      <p:cBhvr>
                                        <p:cTn id="109" dur="1" fill="hold">
                                          <p:stCondLst>
                                            <p:cond delay="0"/>
                                          </p:stCondLst>
                                        </p:cTn>
                                        <p:tgtEl>
                                          <p:spTgt spid="23"/>
                                        </p:tgtEl>
                                        <p:attrNameLst>
                                          <p:attrName>style.visibility</p:attrName>
                                        </p:attrNameLst>
                                      </p:cBhvr>
                                      <p:to>
                                        <p:strVal val="visible"/>
                                      </p:to>
                                    </p:set>
                                    <p:animEffect transition="in" filter="fade">
                                      <p:cBhvr>
                                        <p:cTn id="110" dur="750"/>
                                        <p:tgtEl>
                                          <p:spTgt spid="23"/>
                                        </p:tgtEl>
                                      </p:cBhvr>
                                    </p:animEffect>
                                    <p:anim calcmode="lin" valueType="num">
                                      <p:cBhvr>
                                        <p:cTn id="111" dur="750" fill="hold"/>
                                        <p:tgtEl>
                                          <p:spTgt spid="23"/>
                                        </p:tgtEl>
                                        <p:attrNameLst>
                                          <p:attrName>ppt_x</p:attrName>
                                        </p:attrNameLst>
                                      </p:cBhvr>
                                      <p:tavLst>
                                        <p:tav tm="0">
                                          <p:val>
                                            <p:strVal val="#ppt_x"/>
                                          </p:val>
                                        </p:tav>
                                        <p:tav tm="100000">
                                          <p:val>
                                            <p:strVal val="#ppt_x"/>
                                          </p:val>
                                        </p:tav>
                                      </p:tavLst>
                                    </p:anim>
                                    <p:anim calcmode="lin" valueType="num">
                                      <p:cBhvr>
                                        <p:cTn id="112" dur="750" fill="hold"/>
                                        <p:tgtEl>
                                          <p:spTgt spid="23"/>
                                        </p:tgtEl>
                                        <p:attrNameLst>
                                          <p:attrName>ppt_y</p:attrName>
                                        </p:attrNameLst>
                                      </p:cBhvr>
                                      <p:tavLst>
                                        <p:tav tm="0">
                                          <p:val>
                                            <p:strVal val="#ppt_y+.1"/>
                                          </p:val>
                                        </p:tav>
                                        <p:tav tm="100000">
                                          <p:val>
                                            <p:strVal val="#ppt_y"/>
                                          </p:val>
                                        </p:tav>
                                      </p:tavLst>
                                    </p:anim>
                                  </p:childTnLst>
                                </p:cTn>
                              </p:par>
                              <p:par>
                                <p:cTn id="113" presetID="42" presetClass="entr" presetSubtype="0" fill="hold" grpId="0" nodeType="withEffect">
                                  <p:stCondLst>
                                    <p:cond delay="0"/>
                                  </p:stCondLst>
                                  <p:childTnLst>
                                    <p:set>
                                      <p:cBhvr>
                                        <p:cTn id="114" dur="1" fill="hold">
                                          <p:stCondLst>
                                            <p:cond delay="0"/>
                                          </p:stCondLst>
                                        </p:cTn>
                                        <p:tgtEl>
                                          <p:spTgt spid="24"/>
                                        </p:tgtEl>
                                        <p:attrNameLst>
                                          <p:attrName>style.visibility</p:attrName>
                                        </p:attrNameLst>
                                      </p:cBhvr>
                                      <p:to>
                                        <p:strVal val="visible"/>
                                      </p:to>
                                    </p:set>
                                    <p:animEffect transition="in" filter="fade">
                                      <p:cBhvr>
                                        <p:cTn id="115" dur="750"/>
                                        <p:tgtEl>
                                          <p:spTgt spid="24"/>
                                        </p:tgtEl>
                                      </p:cBhvr>
                                    </p:animEffect>
                                    <p:anim calcmode="lin" valueType="num">
                                      <p:cBhvr>
                                        <p:cTn id="116" dur="750" fill="hold"/>
                                        <p:tgtEl>
                                          <p:spTgt spid="24"/>
                                        </p:tgtEl>
                                        <p:attrNameLst>
                                          <p:attrName>ppt_x</p:attrName>
                                        </p:attrNameLst>
                                      </p:cBhvr>
                                      <p:tavLst>
                                        <p:tav tm="0">
                                          <p:val>
                                            <p:strVal val="#ppt_x"/>
                                          </p:val>
                                        </p:tav>
                                        <p:tav tm="100000">
                                          <p:val>
                                            <p:strVal val="#ppt_x"/>
                                          </p:val>
                                        </p:tav>
                                      </p:tavLst>
                                    </p:anim>
                                    <p:anim calcmode="lin" valueType="num">
                                      <p:cBhvr>
                                        <p:cTn id="117" dur="750" fill="hold"/>
                                        <p:tgtEl>
                                          <p:spTgt spid="24"/>
                                        </p:tgtEl>
                                        <p:attrNameLst>
                                          <p:attrName>ppt_y</p:attrName>
                                        </p:attrNameLst>
                                      </p:cBhvr>
                                      <p:tavLst>
                                        <p:tav tm="0">
                                          <p:val>
                                            <p:strVal val="#ppt_y+.1"/>
                                          </p:val>
                                        </p:tav>
                                        <p:tav tm="100000">
                                          <p:val>
                                            <p:strVal val="#ppt_y"/>
                                          </p:val>
                                        </p:tav>
                                      </p:tavLst>
                                    </p:anim>
                                  </p:childTnLst>
                                </p:cTn>
                              </p:par>
                              <p:par>
                                <p:cTn id="118" presetID="42" presetClass="entr" presetSubtype="0" fill="hold" grpId="0" nodeType="withEffect">
                                  <p:stCondLst>
                                    <p:cond delay="0"/>
                                  </p:stCondLst>
                                  <p:childTnLst>
                                    <p:set>
                                      <p:cBhvr>
                                        <p:cTn id="119" dur="1" fill="hold">
                                          <p:stCondLst>
                                            <p:cond delay="0"/>
                                          </p:stCondLst>
                                        </p:cTn>
                                        <p:tgtEl>
                                          <p:spTgt spid="25"/>
                                        </p:tgtEl>
                                        <p:attrNameLst>
                                          <p:attrName>style.visibility</p:attrName>
                                        </p:attrNameLst>
                                      </p:cBhvr>
                                      <p:to>
                                        <p:strVal val="visible"/>
                                      </p:to>
                                    </p:set>
                                    <p:animEffect transition="in" filter="fade">
                                      <p:cBhvr>
                                        <p:cTn id="120" dur="750"/>
                                        <p:tgtEl>
                                          <p:spTgt spid="25"/>
                                        </p:tgtEl>
                                      </p:cBhvr>
                                    </p:animEffect>
                                    <p:anim calcmode="lin" valueType="num">
                                      <p:cBhvr>
                                        <p:cTn id="121" dur="750" fill="hold"/>
                                        <p:tgtEl>
                                          <p:spTgt spid="25"/>
                                        </p:tgtEl>
                                        <p:attrNameLst>
                                          <p:attrName>ppt_x</p:attrName>
                                        </p:attrNameLst>
                                      </p:cBhvr>
                                      <p:tavLst>
                                        <p:tav tm="0">
                                          <p:val>
                                            <p:strVal val="#ppt_x"/>
                                          </p:val>
                                        </p:tav>
                                        <p:tav tm="100000">
                                          <p:val>
                                            <p:strVal val="#ppt_x"/>
                                          </p:val>
                                        </p:tav>
                                      </p:tavLst>
                                    </p:anim>
                                    <p:anim calcmode="lin" valueType="num">
                                      <p:cBhvr>
                                        <p:cTn id="122" dur="750" fill="hold"/>
                                        <p:tgtEl>
                                          <p:spTgt spid="25"/>
                                        </p:tgtEl>
                                        <p:attrNameLst>
                                          <p:attrName>ppt_y</p:attrName>
                                        </p:attrNameLst>
                                      </p:cBhvr>
                                      <p:tavLst>
                                        <p:tav tm="0">
                                          <p:val>
                                            <p:strVal val="#ppt_y+.1"/>
                                          </p:val>
                                        </p:tav>
                                        <p:tav tm="100000">
                                          <p:val>
                                            <p:strVal val="#ppt_y"/>
                                          </p:val>
                                        </p:tav>
                                      </p:tavLst>
                                    </p:anim>
                                  </p:childTnLst>
                                </p:cTn>
                              </p:par>
                              <p:par>
                                <p:cTn id="123" presetID="42" presetClass="entr" presetSubtype="0" fill="hold" grpId="0" nodeType="withEffect">
                                  <p:stCondLst>
                                    <p:cond delay="0"/>
                                  </p:stCondLst>
                                  <p:childTnLst>
                                    <p:set>
                                      <p:cBhvr>
                                        <p:cTn id="124" dur="1" fill="hold">
                                          <p:stCondLst>
                                            <p:cond delay="0"/>
                                          </p:stCondLst>
                                        </p:cTn>
                                        <p:tgtEl>
                                          <p:spTgt spid="26"/>
                                        </p:tgtEl>
                                        <p:attrNameLst>
                                          <p:attrName>style.visibility</p:attrName>
                                        </p:attrNameLst>
                                      </p:cBhvr>
                                      <p:to>
                                        <p:strVal val="visible"/>
                                      </p:to>
                                    </p:set>
                                    <p:animEffect transition="in" filter="fade">
                                      <p:cBhvr>
                                        <p:cTn id="125" dur="750"/>
                                        <p:tgtEl>
                                          <p:spTgt spid="26"/>
                                        </p:tgtEl>
                                      </p:cBhvr>
                                    </p:animEffect>
                                    <p:anim calcmode="lin" valueType="num">
                                      <p:cBhvr>
                                        <p:cTn id="126" dur="750" fill="hold"/>
                                        <p:tgtEl>
                                          <p:spTgt spid="26"/>
                                        </p:tgtEl>
                                        <p:attrNameLst>
                                          <p:attrName>ppt_x</p:attrName>
                                        </p:attrNameLst>
                                      </p:cBhvr>
                                      <p:tavLst>
                                        <p:tav tm="0">
                                          <p:val>
                                            <p:strVal val="#ppt_x"/>
                                          </p:val>
                                        </p:tav>
                                        <p:tav tm="100000">
                                          <p:val>
                                            <p:strVal val="#ppt_x"/>
                                          </p:val>
                                        </p:tav>
                                      </p:tavLst>
                                    </p:anim>
                                    <p:anim calcmode="lin" valueType="num">
                                      <p:cBhvr>
                                        <p:cTn id="127" dur="750" fill="hold"/>
                                        <p:tgtEl>
                                          <p:spTgt spid="26"/>
                                        </p:tgtEl>
                                        <p:attrNameLst>
                                          <p:attrName>ppt_y</p:attrName>
                                        </p:attrNameLst>
                                      </p:cBhvr>
                                      <p:tavLst>
                                        <p:tav tm="0">
                                          <p:val>
                                            <p:strVal val="#ppt_y+.1"/>
                                          </p:val>
                                        </p:tav>
                                        <p:tav tm="100000">
                                          <p:val>
                                            <p:strVal val="#ppt_y"/>
                                          </p:val>
                                        </p:tav>
                                      </p:tavLst>
                                    </p:anim>
                                  </p:childTnLst>
                                </p:cTn>
                              </p:par>
                              <p:par>
                                <p:cTn id="128" presetID="42" presetClass="entr" presetSubtype="0" fill="hold" grpId="0" nodeType="withEffect">
                                  <p:stCondLst>
                                    <p:cond delay="0"/>
                                  </p:stCondLst>
                                  <p:childTnLst>
                                    <p:set>
                                      <p:cBhvr>
                                        <p:cTn id="129" dur="1" fill="hold">
                                          <p:stCondLst>
                                            <p:cond delay="0"/>
                                          </p:stCondLst>
                                        </p:cTn>
                                        <p:tgtEl>
                                          <p:spTgt spid="27"/>
                                        </p:tgtEl>
                                        <p:attrNameLst>
                                          <p:attrName>style.visibility</p:attrName>
                                        </p:attrNameLst>
                                      </p:cBhvr>
                                      <p:to>
                                        <p:strVal val="visible"/>
                                      </p:to>
                                    </p:set>
                                    <p:animEffect transition="in" filter="fade">
                                      <p:cBhvr>
                                        <p:cTn id="130" dur="750"/>
                                        <p:tgtEl>
                                          <p:spTgt spid="27"/>
                                        </p:tgtEl>
                                      </p:cBhvr>
                                    </p:animEffect>
                                    <p:anim calcmode="lin" valueType="num">
                                      <p:cBhvr>
                                        <p:cTn id="131" dur="750" fill="hold"/>
                                        <p:tgtEl>
                                          <p:spTgt spid="27"/>
                                        </p:tgtEl>
                                        <p:attrNameLst>
                                          <p:attrName>ppt_x</p:attrName>
                                        </p:attrNameLst>
                                      </p:cBhvr>
                                      <p:tavLst>
                                        <p:tav tm="0">
                                          <p:val>
                                            <p:strVal val="#ppt_x"/>
                                          </p:val>
                                        </p:tav>
                                        <p:tav tm="100000">
                                          <p:val>
                                            <p:strVal val="#ppt_x"/>
                                          </p:val>
                                        </p:tav>
                                      </p:tavLst>
                                    </p:anim>
                                    <p:anim calcmode="lin" valueType="num">
                                      <p:cBhvr>
                                        <p:cTn id="132" dur="750" fill="hold"/>
                                        <p:tgtEl>
                                          <p:spTgt spid="27"/>
                                        </p:tgtEl>
                                        <p:attrNameLst>
                                          <p:attrName>ppt_y</p:attrName>
                                        </p:attrNameLst>
                                      </p:cBhvr>
                                      <p:tavLst>
                                        <p:tav tm="0">
                                          <p:val>
                                            <p:strVal val="#ppt_y+.1"/>
                                          </p:val>
                                        </p:tav>
                                        <p:tav tm="100000">
                                          <p:val>
                                            <p:strVal val="#ppt_y"/>
                                          </p:val>
                                        </p:tav>
                                      </p:tavLst>
                                    </p:anim>
                                  </p:childTnLst>
                                </p:cTn>
                              </p:par>
                              <p:par>
                                <p:cTn id="133" presetID="42" presetClass="entr" presetSubtype="0" fill="hold" grpId="0" nodeType="withEffect">
                                  <p:stCondLst>
                                    <p:cond delay="0"/>
                                  </p:stCondLst>
                                  <p:childTnLst>
                                    <p:set>
                                      <p:cBhvr>
                                        <p:cTn id="134" dur="1" fill="hold">
                                          <p:stCondLst>
                                            <p:cond delay="0"/>
                                          </p:stCondLst>
                                        </p:cTn>
                                        <p:tgtEl>
                                          <p:spTgt spid="28"/>
                                        </p:tgtEl>
                                        <p:attrNameLst>
                                          <p:attrName>style.visibility</p:attrName>
                                        </p:attrNameLst>
                                      </p:cBhvr>
                                      <p:to>
                                        <p:strVal val="visible"/>
                                      </p:to>
                                    </p:set>
                                    <p:animEffect transition="in" filter="fade">
                                      <p:cBhvr>
                                        <p:cTn id="135" dur="750"/>
                                        <p:tgtEl>
                                          <p:spTgt spid="28"/>
                                        </p:tgtEl>
                                      </p:cBhvr>
                                    </p:animEffect>
                                    <p:anim calcmode="lin" valueType="num">
                                      <p:cBhvr>
                                        <p:cTn id="136" dur="750" fill="hold"/>
                                        <p:tgtEl>
                                          <p:spTgt spid="28"/>
                                        </p:tgtEl>
                                        <p:attrNameLst>
                                          <p:attrName>ppt_x</p:attrName>
                                        </p:attrNameLst>
                                      </p:cBhvr>
                                      <p:tavLst>
                                        <p:tav tm="0">
                                          <p:val>
                                            <p:strVal val="#ppt_x"/>
                                          </p:val>
                                        </p:tav>
                                        <p:tav tm="100000">
                                          <p:val>
                                            <p:strVal val="#ppt_x"/>
                                          </p:val>
                                        </p:tav>
                                      </p:tavLst>
                                    </p:anim>
                                    <p:anim calcmode="lin" valueType="num">
                                      <p:cBhvr>
                                        <p:cTn id="137" dur="750" fill="hold"/>
                                        <p:tgtEl>
                                          <p:spTgt spid="28"/>
                                        </p:tgtEl>
                                        <p:attrNameLst>
                                          <p:attrName>ppt_y</p:attrName>
                                        </p:attrNameLst>
                                      </p:cBhvr>
                                      <p:tavLst>
                                        <p:tav tm="0">
                                          <p:val>
                                            <p:strVal val="#ppt_y+.1"/>
                                          </p:val>
                                        </p:tav>
                                        <p:tav tm="100000">
                                          <p:val>
                                            <p:strVal val="#ppt_y"/>
                                          </p:val>
                                        </p:tav>
                                      </p:tavLst>
                                    </p:anim>
                                  </p:childTnLst>
                                </p:cTn>
                              </p:par>
                              <p:par>
                                <p:cTn id="138" presetID="42" presetClass="entr" presetSubtype="0" fill="hold" grpId="0" nodeType="withEffect">
                                  <p:stCondLst>
                                    <p:cond delay="0"/>
                                  </p:stCondLst>
                                  <p:childTnLst>
                                    <p:set>
                                      <p:cBhvr>
                                        <p:cTn id="139" dur="1" fill="hold">
                                          <p:stCondLst>
                                            <p:cond delay="0"/>
                                          </p:stCondLst>
                                        </p:cTn>
                                        <p:tgtEl>
                                          <p:spTgt spid="29"/>
                                        </p:tgtEl>
                                        <p:attrNameLst>
                                          <p:attrName>style.visibility</p:attrName>
                                        </p:attrNameLst>
                                      </p:cBhvr>
                                      <p:to>
                                        <p:strVal val="visible"/>
                                      </p:to>
                                    </p:set>
                                    <p:animEffect transition="in" filter="fade">
                                      <p:cBhvr>
                                        <p:cTn id="140" dur="750"/>
                                        <p:tgtEl>
                                          <p:spTgt spid="29"/>
                                        </p:tgtEl>
                                      </p:cBhvr>
                                    </p:animEffect>
                                    <p:anim calcmode="lin" valueType="num">
                                      <p:cBhvr>
                                        <p:cTn id="141" dur="750" fill="hold"/>
                                        <p:tgtEl>
                                          <p:spTgt spid="29"/>
                                        </p:tgtEl>
                                        <p:attrNameLst>
                                          <p:attrName>ppt_x</p:attrName>
                                        </p:attrNameLst>
                                      </p:cBhvr>
                                      <p:tavLst>
                                        <p:tav tm="0">
                                          <p:val>
                                            <p:strVal val="#ppt_x"/>
                                          </p:val>
                                        </p:tav>
                                        <p:tav tm="100000">
                                          <p:val>
                                            <p:strVal val="#ppt_x"/>
                                          </p:val>
                                        </p:tav>
                                      </p:tavLst>
                                    </p:anim>
                                    <p:anim calcmode="lin" valueType="num">
                                      <p:cBhvr>
                                        <p:cTn id="142" dur="750" fill="hold"/>
                                        <p:tgtEl>
                                          <p:spTgt spid="29"/>
                                        </p:tgtEl>
                                        <p:attrNameLst>
                                          <p:attrName>ppt_y</p:attrName>
                                        </p:attrNameLst>
                                      </p:cBhvr>
                                      <p:tavLst>
                                        <p:tav tm="0">
                                          <p:val>
                                            <p:strVal val="#ppt_y+.1"/>
                                          </p:val>
                                        </p:tav>
                                        <p:tav tm="100000">
                                          <p:val>
                                            <p:strVal val="#ppt_y"/>
                                          </p:val>
                                        </p:tav>
                                      </p:tavLst>
                                    </p:anim>
                                  </p:childTnLst>
                                </p:cTn>
                              </p:par>
                              <p:par>
                                <p:cTn id="143" presetID="42" presetClass="entr" presetSubtype="0" fill="hold" grpId="0" nodeType="withEffect">
                                  <p:stCondLst>
                                    <p:cond delay="0"/>
                                  </p:stCondLst>
                                  <p:childTnLst>
                                    <p:set>
                                      <p:cBhvr>
                                        <p:cTn id="144" dur="1" fill="hold">
                                          <p:stCondLst>
                                            <p:cond delay="0"/>
                                          </p:stCondLst>
                                        </p:cTn>
                                        <p:tgtEl>
                                          <p:spTgt spid="30"/>
                                        </p:tgtEl>
                                        <p:attrNameLst>
                                          <p:attrName>style.visibility</p:attrName>
                                        </p:attrNameLst>
                                      </p:cBhvr>
                                      <p:to>
                                        <p:strVal val="visible"/>
                                      </p:to>
                                    </p:set>
                                    <p:animEffect transition="in" filter="fade">
                                      <p:cBhvr>
                                        <p:cTn id="145" dur="750"/>
                                        <p:tgtEl>
                                          <p:spTgt spid="30"/>
                                        </p:tgtEl>
                                      </p:cBhvr>
                                    </p:animEffect>
                                    <p:anim calcmode="lin" valueType="num">
                                      <p:cBhvr>
                                        <p:cTn id="146" dur="750" fill="hold"/>
                                        <p:tgtEl>
                                          <p:spTgt spid="30"/>
                                        </p:tgtEl>
                                        <p:attrNameLst>
                                          <p:attrName>ppt_x</p:attrName>
                                        </p:attrNameLst>
                                      </p:cBhvr>
                                      <p:tavLst>
                                        <p:tav tm="0">
                                          <p:val>
                                            <p:strVal val="#ppt_x"/>
                                          </p:val>
                                        </p:tav>
                                        <p:tav tm="100000">
                                          <p:val>
                                            <p:strVal val="#ppt_x"/>
                                          </p:val>
                                        </p:tav>
                                      </p:tavLst>
                                    </p:anim>
                                    <p:anim calcmode="lin" valueType="num">
                                      <p:cBhvr>
                                        <p:cTn id="147" dur="750" fill="hold"/>
                                        <p:tgtEl>
                                          <p:spTgt spid="30"/>
                                        </p:tgtEl>
                                        <p:attrNameLst>
                                          <p:attrName>ppt_y</p:attrName>
                                        </p:attrNameLst>
                                      </p:cBhvr>
                                      <p:tavLst>
                                        <p:tav tm="0">
                                          <p:val>
                                            <p:strVal val="#ppt_y+.1"/>
                                          </p:val>
                                        </p:tav>
                                        <p:tav tm="100000">
                                          <p:val>
                                            <p:strVal val="#ppt_y"/>
                                          </p:val>
                                        </p:tav>
                                      </p:tavLst>
                                    </p:anim>
                                  </p:childTnLst>
                                </p:cTn>
                              </p:par>
                              <p:par>
                                <p:cTn id="148" presetID="42" presetClass="entr" presetSubtype="0" fill="hold" grpId="0" nodeType="withEffect">
                                  <p:stCondLst>
                                    <p:cond delay="0"/>
                                  </p:stCondLst>
                                  <p:childTnLst>
                                    <p:set>
                                      <p:cBhvr>
                                        <p:cTn id="149" dur="1" fill="hold">
                                          <p:stCondLst>
                                            <p:cond delay="0"/>
                                          </p:stCondLst>
                                        </p:cTn>
                                        <p:tgtEl>
                                          <p:spTgt spid="31"/>
                                        </p:tgtEl>
                                        <p:attrNameLst>
                                          <p:attrName>style.visibility</p:attrName>
                                        </p:attrNameLst>
                                      </p:cBhvr>
                                      <p:to>
                                        <p:strVal val="visible"/>
                                      </p:to>
                                    </p:set>
                                    <p:animEffect transition="in" filter="fade">
                                      <p:cBhvr>
                                        <p:cTn id="150" dur="750"/>
                                        <p:tgtEl>
                                          <p:spTgt spid="31"/>
                                        </p:tgtEl>
                                      </p:cBhvr>
                                    </p:animEffect>
                                    <p:anim calcmode="lin" valueType="num">
                                      <p:cBhvr>
                                        <p:cTn id="151" dur="750" fill="hold"/>
                                        <p:tgtEl>
                                          <p:spTgt spid="31"/>
                                        </p:tgtEl>
                                        <p:attrNameLst>
                                          <p:attrName>ppt_x</p:attrName>
                                        </p:attrNameLst>
                                      </p:cBhvr>
                                      <p:tavLst>
                                        <p:tav tm="0">
                                          <p:val>
                                            <p:strVal val="#ppt_x"/>
                                          </p:val>
                                        </p:tav>
                                        <p:tav tm="100000">
                                          <p:val>
                                            <p:strVal val="#ppt_x"/>
                                          </p:val>
                                        </p:tav>
                                      </p:tavLst>
                                    </p:anim>
                                    <p:anim calcmode="lin" valueType="num">
                                      <p:cBhvr>
                                        <p:cTn id="152" dur="750" fill="hold"/>
                                        <p:tgtEl>
                                          <p:spTgt spid="31"/>
                                        </p:tgtEl>
                                        <p:attrNameLst>
                                          <p:attrName>ppt_y</p:attrName>
                                        </p:attrNameLst>
                                      </p:cBhvr>
                                      <p:tavLst>
                                        <p:tav tm="0">
                                          <p:val>
                                            <p:strVal val="#ppt_y+.1"/>
                                          </p:val>
                                        </p:tav>
                                        <p:tav tm="100000">
                                          <p:val>
                                            <p:strVal val="#ppt_y"/>
                                          </p:val>
                                        </p:tav>
                                      </p:tavLst>
                                    </p:anim>
                                  </p:childTnLst>
                                </p:cTn>
                              </p:par>
                              <p:par>
                                <p:cTn id="153" presetID="42" presetClass="entr" presetSubtype="0" fill="hold" grpId="0" nodeType="withEffect">
                                  <p:stCondLst>
                                    <p:cond delay="0"/>
                                  </p:stCondLst>
                                  <p:childTnLst>
                                    <p:set>
                                      <p:cBhvr>
                                        <p:cTn id="154" dur="1" fill="hold">
                                          <p:stCondLst>
                                            <p:cond delay="0"/>
                                          </p:stCondLst>
                                        </p:cTn>
                                        <p:tgtEl>
                                          <p:spTgt spid="32"/>
                                        </p:tgtEl>
                                        <p:attrNameLst>
                                          <p:attrName>style.visibility</p:attrName>
                                        </p:attrNameLst>
                                      </p:cBhvr>
                                      <p:to>
                                        <p:strVal val="visible"/>
                                      </p:to>
                                    </p:set>
                                    <p:animEffect transition="in" filter="fade">
                                      <p:cBhvr>
                                        <p:cTn id="155" dur="750"/>
                                        <p:tgtEl>
                                          <p:spTgt spid="32"/>
                                        </p:tgtEl>
                                      </p:cBhvr>
                                    </p:animEffect>
                                    <p:anim calcmode="lin" valueType="num">
                                      <p:cBhvr>
                                        <p:cTn id="156" dur="750" fill="hold"/>
                                        <p:tgtEl>
                                          <p:spTgt spid="32"/>
                                        </p:tgtEl>
                                        <p:attrNameLst>
                                          <p:attrName>ppt_x</p:attrName>
                                        </p:attrNameLst>
                                      </p:cBhvr>
                                      <p:tavLst>
                                        <p:tav tm="0">
                                          <p:val>
                                            <p:strVal val="#ppt_x"/>
                                          </p:val>
                                        </p:tav>
                                        <p:tav tm="100000">
                                          <p:val>
                                            <p:strVal val="#ppt_x"/>
                                          </p:val>
                                        </p:tav>
                                      </p:tavLst>
                                    </p:anim>
                                    <p:anim calcmode="lin" valueType="num">
                                      <p:cBhvr>
                                        <p:cTn id="157" dur="750" fill="hold"/>
                                        <p:tgtEl>
                                          <p:spTgt spid="32"/>
                                        </p:tgtEl>
                                        <p:attrNameLst>
                                          <p:attrName>ppt_y</p:attrName>
                                        </p:attrNameLst>
                                      </p:cBhvr>
                                      <p:tavLst>
                                        <p:tav tm="0">
                                          <p:val>
                                            <p:strVal val="#ppt_y+.1"/>
                                          </p:val>
                                        </p:tav>
                                        <p:tav tm="100000">
                                          <p:val>
                                            <p:strVal val="#ppt_y"/>
                                          </p:val>
                                        </p:tav>
                                      </p:tavLst>
                                    </p:anim>
                                  </p:childTnLst>
                                </p:cTn>
                              </p:par>
                              <p:par>
                                <p:cTn id="158" presetID="42" presetClass="entr" presetSubtype="0" fill="hold" grpId="0" nodeType="withEffect">
                                  <p:stCondLst>
                                    <p:cond delay="0"/>
                                  </p:stCondLst>
                                  <p:childTnLst>
                                    <p:set>
                                      <p:cBhvr>
                                        <p:cTn id="159" dur="1" fill="hold">
                                          <p:stCondLst>
                                            <p:cond delay="0"/>
                                          </p:stCondLst>
                                        </p:cTn>
                                        <p:tgtEl>
                                          <p:spTgt spid="33"/>
                                        </p:tgtEl>
                                        <p:attrNameLst>
                                          <p:attrName>style.visibility</p:attrName>
                                        </p:attrNameLst>
                                      </p:cBhvr>
                                      <p:to>
                                        <p:strVal val="visible"/>
                                      </p:to>
                                    </p:set>
                                    <p:animEffect transition="in" filter="fade">
                                      <p:cBhvr>
                                        <p:cTn id="160" dur="750"/>
                                        <p:tgtEl>
                                          <p:spTgt spid="33"/>
                                        </p:tgtEl>
                                      </p:cBhvr>
                                    </p:animEffect>
                                    <p:anim calcmode="lin" valueType="num">
                                      <p:cBhvr>
                                        <p:cTn id="161" dur="750" fill="hold"/>
                                        <p:tgtEl>
                                          <p:spTgt spid="33"/>
                                        </p:tgtEl>
                                        <p:attrNameLst>
                                          <p:attrName>ppt_x</p:attrName>
                                        </p:attrNameLst>
                                      </p:cBhvr>
                                      <p:tavLst>
                                        <p:tav tm="0">
                                          <p:val>
                                            <p:strVal val="#ppt_x"/>
                                          </p:val>
                                        </p:tav>
                                        <p:tav tm="100000">
                                          <p:val>
                                            <p:strVal val="#ppt_x"/>
                                          </p:val>
                                        </p:tav>
                                      </p:tavLst>
                                    </p:anim>
                                    <p:anim calcmode="lin" valueType="num">
                                      <p:cBhvr>
                                        <p:cTn id="162" dur="750" fill="hold"/>
                                        <p:tgtEl>
                                          <p:spTgt spid="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p:bldP spid="6" grpId="0"/>
      <p:bldP spid="7" grpId="0"/>
      <p:bldP spid="8" grpId="0"/>
      <p:bldP spid="9" grpId="0"/>
      <p:bldP spid="10" grpId="0" animBg="1"/>
      <p:bldP spid="11" grpId="0"/>
      <p:bldP spid="12" grpId="0"/>
      <p:bldP spid="13" grpId="0" animBg="1"/>
      <p:bldP spid="14" grpId="0"/>
      <p:bldP spid="15" grpId="0"/>
      <p:bldP spid="16" grpId="0" animBg="1"/>
      <p:bldP spid="17" grpId="0"/>
      <p:bldP spid="18" grpId="0"/>
      <p:bldP spid="19" grpId="0" animBg="1"/>
      <p:bldP spid="20" grpId="0"/>
      <p:bldP spid="21" grpId="0"/>
      <p:bldP spid="22" grpId="0" animBg="1"/>
      <p:bldP spid="23" grpId="0"/>
      <p:bldP spid="24" grpId="0"/>
      <p:bldP spid="25" grpId="0" animBg="1"/>
      <p:bldP spid="26" grpId="0"/>
      <p:bldP spid="27" grpId="0"/>
      <p:bldP spid="28" grpId="0" animBg="1"/>
      <p:bldP spid="29" grpId="0"/>
      <p:bldP spid="30" grpId="0"/>
      <p:bldP spid="31" grpId="0" animBg="1"/>
      <p:bldP spid="32" grpId="0"/>
      <p:bldP spid="3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5" name="Group 114"/>
          <p:cNvGrpSpPr/>
          <p:nvPr/>
        </p:nvGrpSpPr>
        <p:grpSpPr>
          <a:xfrm>
            <a:off x="7066308" y="5240733"/>
            <a:ext cx="2024252" cy="945745"/>
            <a:chOff x="7066308" y="5240733"/>
            <a:chExt cx="2024252" cy="945745"/>
          </a:xfrm>
        </p:grpSpPr>
        <p:sp>
          <p:nvSpPr>
            <p:cNvPr id="3" name="TextBox 2"/>
            <p:cNvSpPr txBox="1"/>
            <p:nvPr/>
          </p:nvSpPr>
          <p:spPr>
            <a:xfrm>
              <a:off x="7128788" y="5240733"/>
              <a:ext cx="1927376" cy="492406"/>
            </a:xfrm>
            <a:prstGeom prst="rect">
              <a:avLst/>
            </a:prstGeom>
            <a:noFill/>
          </p:spPr>
          <p:txBody>
            <a:bodyPr wrap="none" lIns="182843" tIns="91422" rIns="182843" bIns="91422" rtlCol="0">
              <a:spAutoFit/>
            </a:bodyPr>
            <a:lstStyle/>
            <a:p>
              <a:pPr algn="ctr"/>
              <a:r>
                <a:rPr lang="id-ID" sz="2000" b="1" dirty="0" smtClean="0">
                  <a:latin typeface="Georgia" panose="02040502050405020303" pitchFamily="18" charset="0"/>
                  <a:cs typeface="Raleway"/>
                </a:rPr>
                <a:t>Infographic</a:t>
              </a:r>
              <a:endParaRPr lang="id-ID" sz="2000" b="1" dirty="0">
                <a:latin typeface="Georgia" panose="02040502050405020303" pitchFamily="18" charset="0"/>
                <a:cs typeface="Raleway"/>
              </a:endParaRPr>
            </a:p>
          </p:txBody>
        </p:sp>
        <p:sp>
          <p:nvSpPr>
            <p:cNvPr id="4" name="TextBox 3"/>
            <p:cNvSpPr txBox="1"/>
            <p:nvPr/>
          </p:nvSpPr>
          <p:spPr>
            <a:xfrm>
              <a:off x="7066308" y="5558650"/>
              <a:ext cx="2024252" cy="627828"/>
            </a:xfrm>
            <a:prstGeom prst="rect">
              <a:avLst/>
            </a:prstGeom>
            <a:noFill/>
          </p:spPr>
          <p:txBody>
            <a:bodyPr wrap="square" lIns="182843" tIns="91422" rIns="182843" bIns="91422" rtlCol="0">
              <a:spAutoFit/>
            </a:bodyPr>
            <a:lstStyle/>
            <a:p>
              <a:pPr algn="ctr" defTabSz="647570">
                <a:lnSpc>
                  <a:spcPct val="120000"/>
                </a:lnSpc>
                <a:spcBef>
                  <a:spcPts val="1700"/>
                </a:spcBef>
                <a:defRPr/>
              </a:pPr>
              <a:r>
                <a:rPr lang="en-US" sz="1200" dirty="0" err="1">
                  <a:latin typeface="Georgia" panose="02040502050405020303" pitchFamily="18" charset="0"/>
                  <a:cs typeface="Raleway Light"/>
                </a:rPr>
                <a:t>Lorem</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ipsum</a:t>
              </a:r>
              <a:r>
                <a:rPr lang="en-US" sz="1200" dirty="0">
                  <a:latin typeface="Georgia" panose="02040502050405020303" pitchFamily="18" charset="0"/>
                  <a:cs typeface="Raleway Light"/>
                </a:rPr>
                <a:t> dolor sit </a:t>
              </a:r>
              <a:r>
                <a:rPr lang="en-US" sz="1200" dirty="0" err="1">
                  <a:latin typeface="Georgia" panose="02040502050405020303" pitchFamily="18" charset="0"/>
                  <a:cs typeface="Raleway Light"/>
                </a:rPr>
                <a:t>amet</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praesent</a:t>
              </a:r>
              <a:r>
                <a:rPr lang="en-US" sz="1200" dirty="0">
                  <a:latin typeface="Georgia" panose="02040502050405020303" pitchFamily="18" charset="0"/>
                  <a:cs typeface="Raleway Light"/>
                </a:rPr>
                <a:t> </a:t>
              </a:r>
              <a:endParaRPr lang="es-ES" sz="1200" dirty="0">
                <a:latin typeface="Georgia" panose="02040502050405020303" pitchFamily="18" charset="0"/>
                <a:cs typeface="Raleway Light"/>
              </a:endParaRPr>
            </a:p>
          </p:txBody>
        </p:sp>
      </p:grpSp>
      <p:grpSp>
        <p:nvGrpSpPr>
          <p:cNvPr id="114" name="Group 113"/>
          <p:cNvGrpSpPr/>
          <p:nvPr/>
        </p:nvGrpSpPr>
        <p:grpSpPr>
          <a:xfrm>
            <a:off x="9100788" y="5237901"/>
            <a:ext cx="2024252" cy="945744"/>
            <a:chOff x="9100788" y="5237901"/>
            <a:chExt cx="2024252" cy="945744"/>
          </a:xfrm>
        </p:grpSpPr>
        <p:sp>
          <p:nvSpPr>
            <p:cNvPr id="10" name="TextBox 9"/>
            <p:cNvSpPr txBox="1"/>
            <p:nvPr/>
          </p:nvSpPr>
          <p:spPr>
            <a:xfrm>
              <a:off x="9228990" y="5237901"/>
              <a:ext cx="1795930" cy="492406"/>
            </a:xfrm>
            <a:prstGeom prst="rect">
              <a:avLst/>
            </a:prstGeom>
            <a:noFill/>
          </p:spPr>
          <p:txBody>
            <a:bodyPr wrap="none" lIns="182843" tIns="91422" rIns="182843" bIns="91422" rtlCol="0">
              <a:spAutoFit/>
            </a:bodyPr>
            <a:lstStyle/>
            <a:p>
              <a:pPr algn="ctr"/>
              <a:r>
                <a:rPr lang="id-ID" sz="2000" b="1" dirty="0" smtClean="0">
                  <a:latin typeface="Georgia" panose="02040502050405020303" pitchFamily="18" charset="0"/>
                  <a:cs typeface="Raleway"/>
                </a:rPr>
                <a:t>Contact Us</a:t>
              </a:r>
              <a:endParaRPr lang="id-ID" sz="2000" b="1" dirty="0">
                <a:latin typeface="Georgia" panose="02040502050405020303" pitchFamily="18" charset="0"/>
                <a:cs typeface="Raleway"/>
              </a:endParaRPr>
            </a:p>
          </p:txBody>
        </p:sp>
        <p:sp>
          <p:nvSpPr>
            <p:cNvPr id="11" name="TextBox 10"/>
            <p:cNvSpPr txBox="1"/>
            <p:nvPr/>
          </p:nvSpPr>
          <p:spPr>
            <a:xfrm>
              <a:off x="9100788" y="5555817"/>
              <a:ext cx="2024252" cy="627828"/>
            </a:xfrm>
            <a:prstGeom prst="rect">
              <a:avLst/>
            </a:prstGeom>
            <a:noFill/>
          </p:spPr>
          <p:txBody>
            <a:bodyPr wrap="square" lIns="182843" tIns="91422" rIns="182843" bIns="91422" rtlCol="0">
              <a:spAutoFit/>
            </a:bodyPr>
            <a:lstStyle/>
            <a:p>
              <a:pPr algn="ctr" defTabSz="647570">
                <a:lnSpc>
                  <a:spcPct val="120000"/>
                </a:lnSpc>
                <a:spcBef>
                  <a:spcPts val="1700"/>
                </a:spcBef>
                <a:defRPr/>
              </a:pPr>
              <a:r>
                <a:rPr lang="en-US" sz="1200" dirty="0" err="1">
                  <a:latin typeface="Georgia" panose="02040502050405020303" pitchFamily="18" charset="0"/>
                  <a:cs typeface="Raleway Light"/>
                </a:rPr>
                <a:t>Lorem</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ipsum</a:t>
              </a:r>
              <a:r>
                <a:rPr lang="en-US" sz="1200" dirty="0">
                  <a:latin typeface="Georgia" panose="02040502050405020303" pitchFamily="18" charset="0"/>
                  <a:cs typeface="Raleway Light"/>
                </a:rPr>
                <a:t> dolor sit </a:t>
              </a:r>
              <a:r>
                <a:rPr lang="en-US" sz="1200" dirty="0" err="1">
                  <a:latin typeface="Georgia" panose="02040502050405020303" pitchFamily="18" charset="0"/>
                  <a:cs typeface="Raleway Light"/>
                </a:rPr>
                <a:t>amet</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praesent</a:t>
              </a:r>
              <a:r>
                <a:rPr lang="en-US" sz="1200" dirty="0">
                  <a:latin typeface="Georgia" panose="02040502050405020303" pitchFamily="18" charset="0"/>
                  <a:cs typeface="Raleway Light"/>
                </a:rPr>
                <a:t> </a:t>
              </a:r>
              <a:endParaRPr lang="es-ES" sz="1200" dirty="0">
                <a:latin typeface="Georgia" panose="02040502050405020303" pitchFamily="18" charset="0"/>
                <a:cs typeface="Raleway Light"/>
              </a:endParaRPr>
            </a:p>
          </p:txBody>
        </p:sp>
      </p:grpSp>
      <p:grpSp>
        <p:nvGrpSpPr>
          <p:cNvPr id="118" name="Group 117"/>
          <p:cNvGrpSpPr/>
          <p:nvPr/>
        </p:nvGrpSpPr>
        <p:grpSpPr>
          <a:xfrm>
            <a:off x="985043" y="5251137"/>
            <a:ext cx="2024252" cy="945745"/>
            <a:chOff x="985043" y="5251137"/>
            <a:chExt cx="2024252" cy="945745"/>
          </a:xfrm>
        </p:grpSpPr>
        <p:sp>
          <p:nvSpPr>
            <p:cNvPr id="17" name="TextBox 16"/>
            <p:cNvSpPr txBox="1"/>
            <p:nvPr/>
          </p:nvSpPr>
          <p:spPr>
            <a:xfrm>
              <a:off x="1233469" y="5251137"/>
              <a:ext cx="1555480" cy="492406"/>
            </a:xfrm>
            <a:prstGeom prst="rect">
              <a:avLst/>
            </a:prstGeom>
            <a:noFill/>
          </p:spPr>
          <p:txBody>
            <a:bodyPr wrap="none" lIns="182843" tIns="91422" rIns="182843" bIns="91422" rtlCol="0">
              <a:spAutoFit/>
            </a:bodyPr>
            <a:lstStyle/>
            <a:p>
              <a:pPr algn="ctr"/>
              <a:r>
                <a:rPr lang="id-ID" sz="2000" b="1" dirty="0" smtClean="0">
                  <a:latin typeface="Georgia" panose="02040502050405020303" pitchFamily="18" charset="0"/>
                  <a:cs typeface="Raleway"/>
                </a:rPr>
                <a:t>Portfolio</a:t>
              </a:r>
              <a:endParaRPr lang="id-ID" sz="2000" b="1" dirty="0">
                <a:latin typeface="Georgia" panose="02040502050405020303" pitchFamily="18" charset="0"/>
                <a:cs typeface="Raleway"/>
              </a:endParaRPr>
            </a:p>
          </p:txBody>
        </p:sp>
        <p:sp>
          <p:nvSpPr>
            <p:cNvPr id="18" name="TextBox 17"/>
            <p:cNvSpPr txBox="1"/>
            <p:nvPr/>
          </p:nvSpPr>
          <p:spPr>
            <a:xfrm>
              <a:off x="985043" y="5569054"/>
              <a:ext cx="2024252" cy="627828"/>
            </a:xfrm>
            <a:prstGeom prst="rect">
              <a:avLst/>
            </a:prstGeom>
            <a:noFill/>
          </p:spPr>
          <p:txBody>
            <a:bodyPr wrap="square" lIns="182843" tIns="91422" rIns="182843" bIns="91422" rtlCol="0">
              <a:spAutoFit/>
            </a:bodyPr>
            <a:lstStyle/>
            <a:p>
              <a:pPr algn="ctr" defTabSz="647570">
                <a:lnSpc>
                  <a:spcPct val="120000"/>
                </a:lnSpc>
                <a:spcBef>
                  <a:spcPts val="1700"/>
                </a:spcBef>
                <a:defRPr/>
              </a:pPr>
              <a:r>
                <a:rPr lang="en-US" sz="1200" dirty="0" err="1">
                  <a:latin typeface="Georgia" panose="02040502050405020303" pitchFamily="18" charset="0"/>
                  <a:cs typeface="Raleway Light"/>
                </a:rPr>
                <a:t>Lorem</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ipsum</a:t>
              </a:r>
              <a:r>
                <a:rPr lang="en-US" sz="1200" dirty="0">
                  <a:latin typeface="Georgia" panose="02040502050405020303" pitchFamily="18" charset="0"/>
                  <a:cs typeface="Raleway Light"/>
                </a:rPr>
                <a:t> dolor sit </a:t>
              </a:r>
              <a:r>
                <a:rPr lang="en-US" sz="1200" dirty="0" err="1">
                  <a:latin typeface="Georgia" panose="02040502050405020303" pitchFamily="18" charset="0"/>
                  <a:cs typeface="Raleway Light"/>
                </a:rPr>
                <a:t>amet</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praesent</a:t>
              </a:r>
              <a:r>
                <a:rPr lang="en-US" sz="1200" dirty="0">
                  <a:latin typeface="Georgia" panose="02040502050405020303" pitchFamily="18" charset="0"/>
                  <a:cs typeface="Raleway Light"/>
                </a:rPr>
                <a:t> </a:t>
              </a:r>
              <a:endParaRPr lang="es-ES" sz="1200" dirty="0">
                <a:latin typeface="Georgia" panose="02040502050405020303" pitchFamily="18" charset="0"/>
                <a:cs typeface="Raleway Light"/>
              </a:endParaRPr>
            </a:p>
          </p:txBody>
        </p:sp>
      </p:grpSp>
      <p:grpSp>
        <p:nvGrpSpPr>
          <p:cNvPr id="116" name="Group 115"/>
          <p:cNvGrpSpPr/>
          <p:nvPr/>
        </p:nvGrpSpPr>
        <p:grpSpPr>
          <a:xfrm>
            <a:off x="5042806" y="5248701"/>
            <a:ext cx="2024252" cy="945745"/>
            <a:chOff x="5042806" y="5248701"/>
            <a:chExt cx="2024252" cy="945745"/>
          </a:xfrm>
        </p:grpSpPr>
        <p:sp>
          <p:nvSpPr>
            <p:cNvPr id="24" name="TextBox 23"/>
            <p:cNvSpPr txBox="1"/>
            <p:nvPr/>
          </p:nvSpPr>
          <p:spPr>
            <a:xfrm>
              <a:off x="5305660" y="5248701"/>
              <a:ext cx="1526625" cy="492406"/>
            </a:xfrm>
            <a:prstGeom prst="rect">
              <a:avLst/>
            </a:prstGeom>
            <a:noFill/>
          </p:spPr>
          <p:txBody>
            <a:bodyPr wrap="none" lIns="182843" tIns="91422" rIns="182843" bIns="91422" rtlCol="0">
              <a:spAutoFit/>
            </a:bodyPr>
            <a:lstStyle/>
            <a:p>
              <a:pPr algn="ctr"/>
              <a:r>
                <a:rPr lang="id-ID" sz="2000" b="1" dirty="0" smtClean="0">
                  <a:latin typeface="Georgia" panose="02040502050405020303" pitchFamily="18" charset="0"/>
                  <a:cs typeface="Raleway"/>
                </a:rPr>
                <a:t>Proccess</a:t>
              </a:r>
              <a:endParaRPr lang="id-ID" sz="2000" b="1" dirty="0">
                <a:latin typeface="Georgia" panose="02040502050405020303" pitchFamily="18" charset="0"/>
                <a:cs typeface="Raleway"/>
              </a:endParaRPr>
            </a:p>
          </p:txBody>
        </p:sp>
        <p:sp>
          <p:nvSpPr>
            <p:cNvPr id="25" name="TextBox 24"/>
            <p:cNvSpPr txBox="1"/>
            <p:nvPr/>
          </p:nvSpPr>
          <p:spPr>
            <a:xfrm>
              <a:off x="5042806" y="5566618"/>
              <a:ext cx="2024252" cy="627828"/>
            </a:xfrm>
            <a:prstGeom prst="rect">
              <a:avLst/>
            </a:prstGeom>
            <a:noFill/>
          </p:spPr>
          <p:txBody>
            <a:bodyPr wrap="square" lIns="182843" tIns="91422" rIns="182843" bIns="91422" rtlCol="0">
              <a:spAutoFit/>
            </a:bodyPr>
            <a:lstStyle/>
            <a:p>
              <a:pPr algn="ctr" defTabSz="647570">
                <a:lnSpc>
                  <a:spcPct val="120000"/>
                </a:lnSpc>
                <a:spcBef>
                  <a:spcPts val="1700"/>
                </a:spcBef>
                <a:defRPr/>
              </a:pPr>
              <a:r>
                <a:rPr lang="en-US" sz="1200" dirty="0" err="1">
                  <a:latin typeface="Georgia" panose="02040502050405020303" pitchFamily="18" charset="0"/>
                  <a:cs typeface="Raleway Light"/>
                </a:rPr>
                <a:t>Lorem</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ipsum</a:t>
              </a:r>
              <a:r>
                <a:rPr lang="en-US" sz="1200" dirty="0">
                  <a:latin typeface="Georgia" panose="02040502050405020303" pitchFamily="18" charset="0"/>
                  <a:cs typeface="Raleway Light"/>
                </a:rPr>
                <a:t> dolor sit </a:t>
              </a:r>
              <a:r>
                <a:rPr lang="en-US" sz="1200" dirty="0" err="1">
                  <a:latin typeface="Georgia" panose="02040502050405020303" pitchFamily="18" charset="0"/>
                  <a:cs typeface="Raleway Light"/>
                </a:rPr>
                <a:t>amet</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praesent</a:t>
              </a:r>
              <a:r>
                <a:rPr lang="en-US" sz="1200" dirty="0">
                  <a:latin typeface="Georgia" panose="02040502050405020303" pitchFamily="18" charset="0"/>
                  <a:cs typeface="Raleway Light"/>
                </a:rPr>
                <a:t> </a:t>
              </a:r>
              <a:endParaRPr lang="es-ES" sz="1200" dirty="0">
                <a:latin typeface="Georgia" panose="02040502050405020303" pitchFamily="18" charset="0"/>
                <a:cs typeface="Raleway Light"/>
              </a:endParaRPr>
            </a:p>
          </p:txBody>
        </p:sp>
      </p:grpSp>
      <p:grpSp>
        <p:nvGrpSpPr>
          <p:cNvPr id="117" name="Group 116"/>
          <p:cNvGrpSpPr/>
          <p:nvPr/>
        </p:nvGrpSpPr>
        <p:grpSpPr>
          <a:xfrm>
            <a:off x="3040169" y="5227659"/>
            <a:ext cx="2024252" cy="945745"/>
            <a:chOff x="3040169" y="5227659"/>
            <a:chExt cx="2024252" cy="945745"/>
          </a:xfrm>
        </p:grpSpPr>
        <p:sp>
          <p:nvSpPr>
            <p:cNvPr id="38" name="TextBox 37"/>
            <p:cNvSpPr txBox="1"/>
            <p:nvPr/>
          </p:nvSpPr>
          <p:spPr>
            <a:xfrm>
              <a:off x="3204439" y="5227659"/>
              <a:ext cx="1723795" cy="492406"/>
            </a:xfrm>
            <a:prstGeom prst="rect">
              <a:avLst/>
            </a:prstGeom>
            <a:noFill/>
          </p:spPr>
          <p:txBody>
            <a:bodyPr wrap="none" lIns="182843" tIns="91422" rIns="182843" bIns="91422" rtlCol="0">
              <a:spAutoFit/>
            </a:bodyPr>
            <a:lstStyle/>
            <a:p>
              <a:pPr algn="ctr"/>
              <a:r>
                <a:rPr lang="id-ID" sz="2000" b="1" dirty="0" smtClean="0">
                  <a:latin typeface="Georgia" panose="02040502050405020303" pitchFamily="18" charset="0"/>
                  <a:cs typeface="Raleway"/>
                </a:rPr>
                <a:t>Client List</a:t>
              </a:r>
              <a:endParaRPr lang="id-ID" sz="2000" b="1" dirty="0">
                <a:latin typeface="Georgia" panose="02040502050405020303" pitchFamily="18" charset="0"/>
                <a:cs typeface="Raleway"/>
              </a:endParaRPr>
            </a:p>
          </p:txBody>
        </p:sp>
        <p:sp>
          <p:nvSpPr>
            <p:cNvPr id="39" name="TextBox 38"/>
            <p:cNvSpPr txBox="1"/>
            <p:nvPr/>
          </p:nvSpPr>
          <p:spPr>
            <a:xfrm>
              <a:off x="3040169" y="5545576"/>
              <a:ext cx="2024252" cy="627828"/>
            </a:xfrm>
            <a:prstGeom prst="rect">
              <a:avLst/>
            </a:prstGeom>
            <a:noFill/>
          </p:spPr>
          <p:txBody>
            <a:bodyPr wrap="square" lIns="182843" tIns="91422" rIns="182843" bIns="91422" rtlCol="0">
              <a:spAutoFit/>
            </a:bodyPr>
            <a:lstStyle/>
            <a:p>
              <a:pPr algn="ctr" defTabSz="647570">
                <a:lnSpc>
                  <a:spcPct val="120000"/>
                </a:lnSpc>
                <a:spcBef>
                  <a:spcPts val="1700"/>
                </a:spcBef>
                <a:defRPr/>
              </a:pPr>
              <a:r>
                <a:rPr lang="en-US" sz="1200" dirty="0" err="1">
                  <a:latin typeface="Georgia" panose="02040502050405020303" pitchFamily="18" charset="0"/>
                  <a:cs typeface="Raleway Light"/>
                </a:rPr>
                <a:t>Lorem</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ipsum</a:t>
              </a:r>
              <a:r>
                <a:rPr lang="en-US" sz="1200" dirty="0">
                  <a:latin typeface="Georgia" panose="02040502050405020303" pitchFamily="18" charset="0"/>
                  <a:cs typeface="Raleway Light"/>
                </a:rPr>
                <a:t> dolor sit </a:t>
              </a:r>
              <a:r>
                <a:rPr lang="en-US" sz="1200" dirty="0" err="1">
                  <a:latin typeface="Georgia" panose="02040502050405020303" pitchFamily="18" charset="0"/>
                  <a:cs typeface="Raleway Light"/>
                </a:rPr>
                <a:t>amet</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praesent</a:t>
              </a:r>
              <a:r>
                <a:rPr lang="en-US" sz="1200" dirty="0">
                  <a:latin typeface="Georgia" panose="02040502050405020303" pitchFamily="18" charset="0"/>
                  <a:cs typeface="Raleway Light"/>
                </a:rPr>
                <a:t> </a:t>
              </a:r>
              <a:endParaRPr lang="es-ES" sz="1200" dirty="0">
                <a:latin typeface="Georgia" panose="02040502050405020303" pitchFamily="18" charset="0"/>
                <a:cs typeface="Raleway Light"/>
              </a:endParaRPr>
            </a:p>
          </p:txBody>
        </p:sp>
      </p:grpSp>
      <p:grpSp>
        <p:nvGrpSpPr>
          <p:cNvPr id="113" name="Group 112"/>
          <p:cNvGrpSpPr/>
          <p:nvPr/>
        </p:nvGrpSpPr>
        <p:grpSpPr>
          <a:xfrm>
            <a:off x="9100882" y="3313472"/>
            <a:ext cx="2024252" cy="945744"/>
            <a:chOff x="9100882" y="3313472"/>
            <a:chExt cx="2024252" cy="945744"/>
          </a:xfrm>
        </p:grpSpPr>
        <p:sp>
          <p:nvSpPr>
            <p:cNvPr id="50" name="TextBox 49"/>
            <p:cNvSpPr txBox="1"/>
            <p:nvPr/>
          </p:nvSpPr>
          <p:spPr>
            <a:xfrm>
              <a:off x="9296603" y="3313472"/>
              <a:ext cx="1685323" cy="492406"/>
            </a:xfrm>
            <a:prstGeom prst="rect">
              <a:avLst/>
            </a:prstGeom>
            <a:noFill/>
          </p:spPr>
          <p:txBody>
            <a:bodyPr wrap="none" lIns="182843" tIns="91422" rIns="182843" bIns="91422" rtlCol="0">
              <a:spAutoFit/>
            </a:bodyPr>
            <a:lstStyle/>
            <a:p>
              <a:pPr algn="ctr"/>
              <a:r>
                <a:rPr lang="id-ID" sz="2000" b="1" dirty="0" smtClean="0">
                  <a:latin typeface="Georgia" panose="02040502050405020303" pitchFamily="18" charset="0"/>
                  <a:cs typeface="Raleway"/>
                </a:rPr>
                <a:t>Our Team</a:t>
              </a:r>
              <a:endParaRPr lang="id-ID" sz="2000" b="1" dirty="0">
                <a:latin typeface="Georgia" panose="02040502050405020303" pitchFamily="18" charset="0"/>
                <a:cs typeface="Raleway"/>
              </a:endParaRPr>
            </a:p>
          </p:txBody>
        </p:sp>
        <p:sp>
          <p:nvSpPr>
            <p:cNvPr id="51" name="TextBox 50"/>
            <p:cNvSpPr txBox="1"/>
            <p:nvPr/>
          </p:nvSpPr>
          <p:spPr>
            <a:xfrm>
              <a:off x="9100882" y="3631388"/>
              <a:ext cx="2024252" cy="627828"/>
            </a:xfrm>
            <a:prstGeom prst="rect">
              <a:avLst/>
            </a:prstGeom>
            <a:noFill/>
          </p:spPr>
          <p:txBody>
            <a:bodyPr wrap="square" lIns="182843" tIns="91422" rIns="182843" bIns="91422" rtlCol="0">
              <a:spAutoFit/>
            </a:bodyPr>
            <a:lstStyle/>
            <a:p>
              <a:pPr algn="ctr" defTabSz="647570">
                <a:lnSpc>
                  <a:spcPct val="120000"/>
                </a:lnSpc>
                <a:spcBef>
                  <a:spcPts val="1700"/>
                </a:spcBef>
                <a:defRPr/>
              </a:pPr>
              <a:r>
                <a:rPr lang="en-US" sz="1200" dirty="0" err="1">
                  <a:latin typeface="Georgia" panose="02040502050405020303" pitchFamily="18" charset="0"/>
                  <a:cs typeface="Raleway Light"/>
                </a:rPr>
                <a:t>Lorem</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ipsum</a:t>
              </a:r>
              <a:r>
                <a:rPr lang="en-US" sz="1200" dirty="0">
                  <a:latin typeface="Georgia" panose="02040502050405020303" pitchFamily="18" charset="0"/>
                  <a:cs typeface="Raleway Light"/>
                </a:rPr>
                <a:t> dolor sit </a:t>
              </a:r>
              <a:r>
                <a:rPr lang="en-US" sz="1200" dirty="0" err="1">
                  <a:latin typeface="Georgia" panose="02040502050405020303" pitchFamily="18" charset="0"/>
                  <a:cs typeface="Raleway Light"/>
                </a:rPr>
                <a:t>amet</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praesent</a:t>
              </a:r>
              <a:r>
                <a:rPr lang="en-US" sz="1200" dirty="0">
                  <a:latin typeface="Georgia" panose="02040502050405020303" pitchFamily="18" charset="0"/>
                  <a:cs typeface="Raleway Light"/>
                </a:rPr>
                <a:t> </a:t>
              </a:r>
              <a:endParaRPr lang="es-ES" sz="1200" dirty="0">
                <a:latin typeface="Georgia" panose="02040502050405020303" pitchFamily="18" charset="0"/>
                <a:cs typeface="Raleway Light"/>
              </a:endParaRPr>
            </a:p>
          </p:txBody>
        </p:sp>
      </p:grpSp>
      <p:grpSp>
        <p:nvGrpSpPr>
          <p:cNvPr id="112" name="Group 111"/>
          <p:cNvGrpSpPr/>
          <p:nvPr/>
        </p:nvGrpSpPr>
        <p:grpSpPr>
          <a:xfrm>
            <a:off x="7076724" y="3316304"/>
            <a:ext cx="2024252" cy="945745"/>
            <a:chOff x="7076724" y="3316304"/>
            <a:chExt cx="2024252" cy="945745"/>
          </a:xfrm>
        </p:grpSpPr>
        <p:sp>
          <p:nvSpPr>
            <p:cNvPr id="57" name="TextBox 56"/>
            <p:cNvSpPr txBox="1"/>
            <p:nvPr/>
          </p:nvSpPr>
          <p:spPr>
            <a:xfrm>
              <a:off x="7138953" y="3316304"/>
              <a:ext cx="1901729" cy="492406"/>
            </a:xfrm>
            <a:prstGeom prst="rect">
              <a:avLst/>
            </a:prstGeom>
            <a:noFill/>
          </p:spPr>
          <p:txBody>
            <a:bodyPr wrap="none" lIns="182843" tIns="91422" rIns="182843" bIns="91422" rtlCol="0">
              <a:spAutoFit/>
            </a:bodyPr>
            <a:lstStyle/>
            <a:p>
              <a:pPr algn="ctr"/>
              <a:r>
                <a:rPr lang="id-ID" sz="2000" b="1" dirty="0" smtClean="0">
                  <a:latin typeface="Georgia" panose="02040502050405020303" pitchFamily="18" charset="0"/>
                  <a:cs typeface="Raleway"/>
                </a:rPr>
                <a:t>Service List</a:t>
              </a:r>
              <a:endParaRPr lang="id-ID" sz="2000" b="1" dirty="0">
                <a:latin typeface="Georgia" panose="02040502050405020303" pitchFamily="18" charset="0"/>
                <a:cs typeface="Raleway"/>
              </a:endParaRPr>
            </a:p>
          </p:txBody>
        </p:sp>
        <p:sp>
          <p:nvSpPr>
            <p:cNvPr id="58" name="TextBox 57"/>
            <p:cNvSpPr txBox="1"/>
            <p:nvPr/>
          </p:nvSpPr>
          <p:spPr>
            <a:xfrm>
              <a:off x="7076724" y="3634221"/>
              <a:ext cx="2024252" cy="627828"/>
            </a:xfrm>
            <a:prstGeom prst="rect">
              <a:avLst/>
            </a:prstGeom>
            <a:noFill/>
          </p:spPr>
          <p:txBody>
            <a:bodyPr wrap="square" lIns="182843" tIns="91422" rIns="182843" bIns="91422" rtlCol="0">
              <a:spAutoFit/>
            </a:bodyPr>
            <a:lstStyle/>
            <a:p>
              <a:pPr algn="ctr" defTabSz="647570">
                <a:lnSpc>
                  <a:spcPct val="120000"/>
                </a:lnSpc>
                <a:spcBef>
                  <a:spcPts val="1700"/>
                </a:spcBef>
                <a:defRPr/>
              </a:pPr>
              <a:r>
                <a:rPr lang="en-US" sz="1200" dirty="0" err="1">
                  <a:latin typeface="Georgia" panose="02040502050405020303" pitchFamily="18" charset="0"/>
                  <a:cs typeface="Raleway Light"/>
                </a:rPr>
                <a:t>Lorem</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ipsum</a:t>
              </a:r>
              <a:r>
                <a:rPr lang="en-US" sz="1200" dirty="0">
                  <a:latin typeface="Georgia" panose="02040502050405020303" pitchFamily="18" charset="0"/>
                  <a:cs typeface="Raleway Light"/>
                </a:rPr>
                <a:t> dolor sit </a:t>
              </a:r>
              <a:r>
                <a:rPr lang="en-US" sz="1200" dirty="0" err="1">
                  <a:latin typeface="Georgia" panose="02040502050405020303" pitchFamily="18" charset="0"/>
                  <a:cs typeface="Raleway Light"/>
                </a:rPr>
                <a:t>amet</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praesent</a:t>
              </a:r>
              <a:r>
                <a:rPr lang="en-US" sz="1200" dirty="0">
                  <a:latin typeface="Georgia" panose="02040502050405020303" pitchFamily="18" charset="0"/>
                  <a:cs typeface="Raleway Light"/>
                </a:rPr>
                <a:t> </a:t>
              </a:r>
              <a:endParaRPr lang="es-ES" sz="1200" dirty="0">
                <a:latin typeface="Georgia" panose="02040502050405020303" pitchFamily="18" charset="0"/>
                <a:cs typeface="Raleway Light"/>
              </a:endParaRPr>
            </a:p>
          </p:txBody>
        </p:sp>
      </p:grpSp>
      <p:grpSp>
        <p:nvGrpSpPr>
          <p:cNvPr id="97" name="Group 96"/>
          <p:cNvGrpSpPr/>
          <p:nvPr/>
        </p:nvGrpSpPr>
        <p:grpSpPr>
          <a:xfrm>
            <a:off x="985137" y="3326708"/>
            <a:ext cx="2024252" cy="945745"/>
            <a:chOff x="985137" y="3326708"/>
            <a:chExt cx="2024252" cy="945745"/>
          </a:xfrm>
        </p:grpSpPr>
        <p:sp>
          <p:nvSpPr>
            <p:cNvPr id="72" name="TextBox 71"/>
            <p:cNvSpPr txBox="1"/>
            <p:nvPr/>
          </p:nvSpPr>
          <p:spPr>
            <a:xfrm>
              <a:off x="1153510" y="3326708"/>
              <a:ext cx="1694941" cy="492406"/>
            </a:xfrm>
            <a:prstGeom prst="rect">
              <a:avLst/>
            </a:prstGeom>
            <a:noFill/>
          </p:spPr>
          <p:txBody>
            <a:bodyPr wrap="none" lIns="182843" tIns="91422" rIns="182843" bIns="91422" rtlCol="0">
              <a:spAutoFit/>
            </a:bodyPr>
            <a:lstStyle/>
            <a:p>
              <a:pPr algn="ctr"/>
              <a:r>
                <a:rPr lang="id-ID" sz="2000" b="1" dirty="0">
                  <a:latin typeface="Georgia" panose="02040502050405020303" pitchFamily="18" charset="0"/>
                  <a:cs typeface="Raleway"/>
                </a:rPr>
                <a:t>Welcome!</a:t>
              </a:r>
            </a:p>
          </p:txBody>
        </p:sp>
        <p:sp>
          <p:nvSpPr>
            <p:cNvPr id="73" name="TextBox 72"/>
            <p:cNvSpPr txBox="1"/>
            <p:nvPr/>
          </p:nvSpPr>
          <p:spPr>
            <a:xfrm>
              <a:off x="985137" y="3644625"/>
              <a:ext cx="2024252" cy="627828"/>
            </a:xfrm>
            <a:prstGeom prst="rect">
              <a:avLst/>
            </a:prstGeom>
            <a:noFill/>
          </p:spPr>
          <p:txBody>
            <a:bodyPr wrap="square" lIns="182843" tIns="91422" rIns="182843" bIns="91422" rtlCol="0">
              <a:spAutoFit/>
            </a:bodyPr>
            <a:lstStyle/>
            <a:p>
              <a:pPr algn="ctr" defTabSz="647570">
                <a:lnSpc>
                  <a:spcPct val="120000"/>
                </a:lnSpc>
                <a:spcBef>
                  <a:spcPts val="1700"/>
                </a:spcBef>
                <a:defRPr/>
              </a:pPr>
              <a:r>
                <a:rPr lang="en-US" sz="1200" dirty="0" err="1">
                  <a:latin typeface="Georgia" panose="02040502050405020303" pitchFamily="18" charset="0"/>
                  <a:cs typeface="Raleway Light"/>
                </a:rPr>
                <a:t>Lorem</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ipsum</a:t>
              </a:r>
              <a:r>
                <a:rPr lang="en-US" sz="1200" dirty="0">
                  <a:latin typeface="Georgia" panose="02040502050405020303" pitchFamily="18" charset="0"/>
                  <a:cs typeface="Raleway Light"/>
                </a:rPr>
                <a:t> dolor sit </a:t>
              </a:r>
              <a:r>
                <a:rPr lang="en-US" sz="1200" dirty="0" err="1" smtClean="0">
                  <a:latin typeface="Georgia" panose="02040502050405020303" pitchFamily="18" charset="0"/>
                  <a:cs typeface="Raleway Light"/>
                </a:rPr>
                <a:t>amet</a:t>
              </a:r>
              <a:r>
                <a:rPr lang="en-US" sz="1200" dirty="0" smtClean="0">
                  <a:latin typeface="Georgia" panose="02040502050405020303" pitchFamily="18" charset="0"/>
                  <a:cs typeface="Raleway Light"/>
                </a:rPr>
                <a:t> </a:t>
              </a:r>
              <a:r>
                <a:rPr lang="en-US" sz="1200" dirty="0" err="1">
                  <a:latin typeface="Georgia" panose="02040502050405020303" pitchFamily="18" charset="0"/>
                  <a:cs typeface="Raleway Light"/>
                </a:rPr>
                <a:t>p</a:t>
              </a:r>
              <a:r>
                <a:rPr lang="en-US" sz="1200" dirty="0" err="1" smtClean="0">
                  <a:latin typeface="Georgia" panose="02040502050405020303" pitchFamily="18" charset="0"/>
                  <a:cs typeface="Raleway Light"/>
                </a:rPr>
                <a:t>raesent</a:t>
              </a:r>
              <a:r>
                <a:rPr lang="en-US" sz="1200" dirty="0" smtClean="0">
                  <a:latin typeface="Georgia" panose="02040502050405020303" pitchFamily="18" charset="0"/>
                  <a:cs typeface="Raleway Light"/>
                </a:rPr>
                <a:t> </a:t>
              </a:r>
              <a:endParaRPr lang="es-ES" sz="1200" dirty="0">
                <a:latin typeface="Georgia" panose="02040502050405020303" pitchFamily="18" charset="0"/>
                <a:cs typeface="Raleway Light"/>
              </a:endParaRPr>
            </a:p>
          </p:txBody>
        </p:sp>
      </p:grpSp>
      <p:grpSp>
        <p:nvGrpSpPr>
          <p:cNvPr id="98" name="Group 97"/>
          <p:cNvGrpSpPr/>
          <p:nvPr/>
        </p:nvGrpSpPr>
        <p:grpSpPr>
          <a:xfrm>
            <a:off x="3066005" y="3303230"/>
            <a:ext cx="2024252" cy="945745"/>
            <a:chOff x="3066005" y="3303230"/>
            <a:chExt cx="2024252" cy="945745"/>
          </a:xfrm>
        </p:grpSpPr>
        <p:sp>
          <p:nvSpPr>
            <p:cNvPr id="79" name="TextBox 78"/>
            <p:cNvSpPr txBox="1"/>
            <p:nvPr/>
          </p:nvSpPr>
          <p:spPr>
            <a:xfrm>
              <a:off x="3303407" y="3303230"/>
              <a:ext cx="1577922" cy="492406"/>
            </a:xfrm>
            <a:prstGeom prst="rect">
              <a:avLst/>
            </a:prstGeom>
            <a:noFill/>
          </p:spPr>
          <p:txBody>
            <a:bodyPr wrap="none" lIns="182843" tIns="91422" rIns="182843" bIns="91422" rtlCol="0">
              <a:spAutoFit/>
            </a:bodyPr>
            <a:lstStyle/>
            <a:p>
              <a:pPr algn="ctr"/>
              <a:r>
                <a:rPr lang="id-ID" sz="2000" b="1" dirty="0" smtClean="0">
                  <a:latin typeface="Georgia" panose="02040502050405020303" pitchFamily="18" charset="0"/>
                  <a:cs typeface="Raleway"/>
                </a:rPr>
                <a:t>About Us</a:t>
              </a:r>
              <a:endParaRPr lang="id-ID" sz="2000" b="1" dirty="0">
                <a:latin typeface="Georgia" panose="02040502050405020303" pitchFamily="18" charset="0"/>
                <a:cs typeface="Raleway"/>
              </a:endParaRPr>
            </a:p>
          </p:txBody>
        </p:sp>
        <p:sp>
          <p:nvSpPr>
            <p:cNvPr id="80" name="TextBox 79"/>
            <p:cNvSpPr txBox="1"/>
            <p:nvPr/>
          </p:nvSpPr>
          <p:spPr>
            <a:xfrm>
              <a:off x="3066005" y="3621147"/>
              <a:ext cx="2024252" cy="627828"/>
            </a:xfrm>
            <a:prstGeom prst="rect">
              <a:avLst/>
            </a:prstGeom>
            <a:noFill/>
          </p:spPr>
          <p:txBody>
            <a:bodyPr wrap="square" lIns="182843" tIns="91422" rIns="182843" bIns="91422" rtlCol="0">
              <a:spAutoFit/>
            </a:bodyPr>
            <a:lstStyle/>
            <a:p>
              <a:pPr algn="ctr" defTabSz="647570">
                <a:lnSpc>
                  <a:spcPct val="120000"/>
                </a:lnSpc>
                <a:spcBef>
                  <a:spcPts val="1700"/>
                </a:spcBef>
                <a:defRPr/>
              </a:pPr>
              <a:r>
                <a:rPr lang="en-US" sz="1200" dirty="0" err="1">
                  <a:latin typeface="Georgia" panose="02040502050405020303" pitchFamily="18" charset="0"/>
                  <a:cs typeface="Raleway Light"/>
                </a:rPr>
                <a:t>Lorem</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ipsum</a:t>
              </a:r>
              <a:r>
                <a:rPr lang="en-US" sz="1200" dirty="0">
                  <a:latin typeface="Georgia" panose="02040502050405020303" pitchFamily="18" charset="0"/>
                  <a:cs typeface="Raleway Light"/>
                </a:rPr>
                <a:t> dolor sit </a:t>
              </a:r>
              <a:r>
                <a:rPr lang="en-US" sz="1200" dirty="0" err="1">
                  <a:latin typeface="Georgia" panose="02040502050405020303" pitchFamily="18" charset="0"/>
                  <a:cs typeface="Raleway Light"/>
                </a:rPr>
                <a:t>amet</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praesent</a:t>
              </a:r>
              <a:r>
                <a:rPr lang="en-US" sz="1200" dirty="0">
                  <a:latin typeface="Georgia" panose="02040502050405020303" pitchFamily="18" charset="0"/>
                  <a:cs typeface="Raleway Light"/>
                </a:rPr>
                <a:t> </a:t>
              </a:r>
              <a:endParaRPr lang="es-ES" sz="1200" dirty="0">
                <a:latin typeface="Georgia" panose="02040502050405020303" pitchFamily="18" charset="0"/>
                <a:cs typeface="Raleway Light"/>
              </a:endParaRPr>
            </a:p>
          </p:txBody>
        </p:sp>
      </p:grpSp>
      <p:grpSp>
        <p:nvGrpSpPr>
          <p:cNvPr id="111" name="Group 110"/>
          <p:cNvGrpSpPr/>
          <p:nvPr/>
        </p:nvGrpSpPr>
        <p:grpSpPr>
          <a:xfrm>
            <a:off x="5042900" y="3324273"/>
            <a:ext cx="2024252" cy="945745"/>
            <a:chOff x="5042900" y="3324273"/>
            <a:chExt cx="2024252" cy="945745"/>
          </a:xfrm>
        </p:grpSpPr>
        <p:sp>
          <p:nvSpPr>
            <p:cNvPr id="91" name="TextBox 90"/>
            <p:cNvSpPr txBox="1"/>
            <p:nvPr/>
          </p:nvSpPr>
          <p:spPr>
            <a:xfrm>
              <a:off x="5295761" y="3324273"/>
              <a:ext cx="1544259" cy="492406"/>
            </a:xfrm>
            <a:prstGeom prst="rect">
              <a:avLst/>
            </a:prstGeom>
            <a:noFill/>
          </p:spPr>
          <p:txBody>
            <a:bodyPr wrap="none" lIns="182843" tIns="91422" rIns="182843" bIns="91422" rtlCol="0">
              <a:spAutoFit/>
            </a:bodyPr>
            <a:lstStyle/>
            <a:p>
              <a:pPr algn="ctr"/>
              <a:r>
                <a:rPr lang="id-ID" sz="2000" b="1" dirty="0" smtClean="0">
                  <a:latin typeface="Georgia" panose="02040502050405020303" pitchFamily="18" charset="0"/>
                  <a:cs typeface="Raleway"/>
                </a:rPr>
                <a:t>Timeline</a:t>
              </a:r>
              <a:endParaRPr lang="id-ID" sz="2000" b="1" dirty="0">
                <a:latin typeface="Georgia" panose="02040502050405020303" pitchFamily="18" charset="0"/>
                <a:cs typeface="Raleway"/>
              </a:endParaRPr>
            </a:p>
          </p:txBody>
        </p:sp>
        <p:sp>
          <p:nvSpPr>
            <p:cNvPr id="92" name="TextBox 91"/>
            <p:cNvSpPr txBox="1"/>
            <p:nvPr/>
          </p:nvSpPr>
          <p:spPr>
            <a:xfrm>
              <a:off x="5042900" y="3642190"/>
              <a:ext cx="2024252" cy="627828"/>
            </a:xfrm>
            <a:prstGeom prst="rect">
              <a:avLst/>
            </a:prstGeom>
            <a:noFill/>
          </p:spPr>
          <p:txBody>
            <a:bodyPr wrap="square" lIns="182843" tIns="91422" rIns="182843" bIns="91422" rtlCol="0">
              <a:spAutoFit/>
            </a:bodyPr>
            <a:lstStyle/>
            <a:p>
              <a:pPr algn="ctr" defTabSz="647570">
                <a:lnSpc>
                  <a:spcPct val="120000"/>
                </a:lnSpc>
                <a:spcBef>
                  <a:spcPts val="1700"/>
                </a:spcBef>
                <a:defRPr/>
              </a:pPr>
              <a:r>
                <a:rPr lang="en-US" sz="1200" dirty="0" err="1">
                  <a:latin typeface="Georgia" panose="02040502050405020303" pitchFamily="18" charset="0"/>
                  <a:cs typeface="Raleway Light"/>
                </a:rPr>
                <a:t>Lorem</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ipsum</a:t>
              </a:r>
              <a:r>
                <a:rPr lang="en-US" sz="1200" dirty="0">
                  <a:latin typeface="Georgia" panose="02040502050405020303" pitchFamily="18" charset="0"/>
                  <a:cs typeface="Raleway Light"/>
                </a:rPr>
                <a:t> dolor sit </a:t>
              </a:r>
              <a:r>
                <a:rPr lang="en-US" sz="1200" dirty="0" err="1">
                  <a:latin typeface="Georgia" panose="02040502050405020303" pitchFamily="18" charset="0"/>
                  <a:cs typeface="Raleway Light"/>
                </a:rPr>
                <a:t>amet</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praesent</a:t>
              </a:r>
              <a:r>
                <a:rPr lang="en-US" sz="1200" dirty="0">
                  <a:latin typeface="Georgia" panose="02040502050405020303" pitchFamily="18" charset="0"/>
                  <a:cs typeface="Raleway Light"/>
                </a:rPr>
                <a:t> </a:t>
              </a:r>
              <a:endParaRPr lang="es-ES" sz="1200" dirty="0">
                <a:latin typeface="Georgia" panose="02040502050405020303" pitchFamily="18" charset="0"/>
                <a:cs typeface="Raleway Light"/>
              </a:endParaRPr>
            </a:p>
          </p:txBody>
        </p:sp>
      </p:grpSp>
      <p:sp>
        <p:nvSpPr>
          <p:cNvPr id="99" name="TextBox 98"/>
          <p:cNvSpPr txBox="1"/>
          <p:nvPr/>
        </p:nvSpPr>
        <p:spPr>
          <a:xfrm>
            <a:off x="3314260" y="714364"/>
            <a:ext cx="5726422" cy="1015663"/>
          </a:xfrm>
          <a:prstGeom prst="rect">
            <a:avLst/>
          </a:prstGeom>
          <a:noFill/>
        </p:spPr>
        <p:txBody>
          <a:bodyPr wrap="square" rtlCol="0">
            <a:spAutoFit/>
          </a:bodyPr>
          <a:lstStyle/>
          <a:p>
            <a:pPr algn="ctr"/>
            <a:r>
              <a:rPr lang="id-ID" sz="6000" b="1" dirty="0" smtClean="0">
                <a:latin typeface="Rockwell" panose="02060603020205020403" pitchFamily="18" charset="0"/>
                <a:cs typeface="Raleway"/>
              </a:rPr>
              <a:t>OUR AGENDA</a:t>
            </a:r>
            <a:endParaRPr lang="id-ID" sz="6000" b="1" dirty="0">
              <a:latin typeface="Rockwell" panose="02060603020205020403" pitchFamily="18" charset="0"/>
              <a:cs typeface="Raleway"/>
            </a:endParaRPr>
          </a:p>
        </p:txBody>
      </p:sp>
      <p:sp>
        <p:nvSpPr>
          <p:cNvPr id="108" name="Rectangle 107"/>
          <p:cNvSpPr/>
          <p:nvPr/>
        </p:nvSpPr>
        <p:spPr>
          <a:xfrm>
            <a:off x="0" y="1658598"/>
            <a:ext cx="12192000" cy="2826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pc="600" dirty="0" smtClean="0">
                <a:solidFill>
                  <a:schemeClr val="tx1">
                    <a:lumMod val="85000"/>
                    <a:lumOff val="15000"/>
                  </a:schemeClr>
                </a:solidFill>
                <a:latin typeface="Rockwell" panose="02060603020205020403" pitchFamily="18" charset="0"/>
              </a:rPr>
              <a:t>THE MOST BEAUTIFULL PRESENTATION AND VIDEOS</a:t>
            </a:r>
            <a:endParaRPr lang="en-US" sz="1400" spc="600" dirty="0">
              <a:solidFill>
                <a:schemeClr val="tx1">
                  <a:lumMod val="85000"/>
                  <a:lumOff val="15000"/>
                </a:schemeClr>
              </a:solidFill>
              <a:latin typeface="Rockwell" panose="02060603020205020403" pitchFamily="18" charset="0"/>
            </a:endParaRPr>
          </a:p>
        </p:txBody>
      </p:sp>
      <p:sp>
        <p:nvSpPr>
          <p:cNvPr id="100" name="Oval 99"/>
          <p:cNvSpPr/>
          <p:nvPr/>
        </p:nvSpPr>
        <p:spPr>
          <a:xfrm>
            <a:off x="1555228" y="2432233"/>
            <a:ext cx="884071" cy="884071"/>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spc="-150" dirty="0">
                <a:latin typeface="Sosa" pitchFamily="2" charset="0"/>
              </a:rPr>
              <a:t>C</a:t>
            </a:r>
          </a:p>
        </p:txBody>
      </p:sp>
      <p:sp>
        <p:nvSpPr>
          <p:cNvPr id="101" name="Oval 100"/>
          <p:cNvSpPr/>
          <p:nvPr/>
        </p:nvSpPr>
        <p:spPr>
          <a:xfrm>
            <a:off x="3636096" y="2432233"/>
            <a:ext cx="884071" cy="88407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3200" spc="-150" dirty="0">
                <a:solidFill>
                  <a:prstClr val="white"/>
                </a:solidFill>
                <a:latin typeface="Sosa" pitchFamily="2" charset="0"/>
              </a:rPr>
              <a:t>Z</a:t>
            </a:r>
          </a:p>
        </p:txBody>
      </p:sp>
      <p:sp>
        <p:nvSpPr>
          <p:cNvPr id="102" name="Oval 101"/>
          <p:cNvSpPr/>
          <p:nvPr/>
        </p:nvSpPr>
        <p:spPr>
          <a:xfrm>
            <a:off x="5612991" y="2432233"/>
            <a:ext cx="884071" cy="884071"/>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3200" spc="-150" dirty="0">
                <a:solidFill>
                  <a:prstClr val="white"/>
                </a:solidFill>
                <a:latin typeface="Sosa" pitchFamily="2" charset="0"/>
              </a:rPr>
              <a:t>R</a:t>
            </a:r>
          </a:p>
        </p:txBody>
      </p:sp>
      <p:sp>
        <p:nvSpPr>
          <p:cNvPr id="103" name="Oval 102"/>
          <p:cNvSpPr/>
          <p:nvPr/>
        </p:nvSpPr>
        <p:spPr>
          <a:xfrm>
            <a:off x="7646815" y="2432233"/>
            <a:ext cx="884071" cy="884071"/>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3200" spc="-150" dirty="0" smtClean="0">
                <a:solidFill>
                  <a:prstClr val="white"/>
                </a:solidFill>
                <a:latin typeface="Sosa" pitchFamily="2" charset="0"/>
              </a:rPr>
              <a:t>r</a:t>
            </a:r>
            <a:endParaRPr lang="en-US" sz="3200" spc="-150" dirty="0">
              <a:solidFill>
                <a:prstClr val="white"/>
              </a:solidFill>
              <a:latin typeface="Sosa" pitchFamily="2" charset="0"/>
            </a:endParaRPr>
          </a:p>
        </p:txBody>
      </p:sp>
      <p:sp>
        <p:nvSpPr>
          <p:cNvPr id="104" name="Oval 103"/>
          <p:cNvSpPr/>
          <p:nvPr/>
        </p:nvSpPr>
        <p:spPr>
          <a:xfrm>
            <a:off x="9670973" y="2432233"/>
            <a:ext cx="884071" cy="884071"/>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3200" spc="-150" dirty="0" smtClean="0">
                <a:solidFill>
                  <a:prstClr val="white"/>
                </a:solidFill>
                <a:latin typeface="Sosa" pitchFamily="2" charset="0"/>
              </a:rPr>
              <a:t>s</a:t>
            </a:r>
            <a:endParaRPr lang="en-US" sz="3200" spc="-150" dirty="0">
              <a:solidFill>
                <a:prstClr val="white"/>
              </a:solidFill>
              <a:latin typeface="Sosa" pitchFamily="2" charset="0"/>
            </a:endParaRPr>
          </a:p>
        </p:txBody>
      </p:sp>
      <p:sp>
        <p:nvSpPr>
          <p:cNvPr id="105" name="Oval 104"/>
          <p:cNvSpPr/>
          <p:nvPr/>
        </p:nvSpPr>
        <p:spPr>
          <a:xfrm>
            <a:off x="1555228" y="4424865"/>
            <a:ext cx="884071" cy="884071"/>
          </a:xfrm>
          <a:prstGeom prst="ellipse">
            <a:avLst/>
          </a:prstGeom>
          <a:solidFill>
            <a:srgbClr val="15A1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3200" spc="-150" dirty="0" smtClean="0">
                <a:solidFill>
                  <a:prstClr val="white"/>
                </a:solidFill>
                <a:latin typeface="Sosa" pitchFamily="2" charset="0"/>
              </a:rPr>
              <a:t>e</a:t>
            </a:r>
            <a:endParaRPr lang="en-US" sz="3200" spc="-150" dirty="0">
              <a:solidFill>
                <a:prstClr val="white"/>
              </a:solidFill>
              <a:latin typeface="Sosa" pitchFamily="2" charset="0"/>
            </a:endParaRPr>
          </a:p>
        </p:txBody>
      </p:sp>
      <p:sp>
        <p:nvSpPr>
          <p:cNvPr id="106" name="Oval 105"/>
          <p:cNvSpPr/>
          <p:nvPr/>
        </p:nvSpPr>
        <p:spPr>
          <a:xfrm>
            <a:off x="3636096" y="4424865"/>
            <a:ext cx="884071" cy="884071"/>
          </a:xfrm>
          <a:prstGeom prst="ellipse">
            <a:avLst/>
          </a:prstGeom>
          <a:solidFill>
            <a:srgbClr val="9BBC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3200" spc="-150" dirty="0" smtClean="0">
                <a:solidFill>
                  <a:prstClr val="white"/>
                </a:solidFill>
                <a:latin typeface="Sosa" pitchFamily="2" charset="0"/>
              </a:rPr>
              <a:t>q</a:t>
            </a:r>
            <a:endParaRPr lang="en-US" sz="3200" spc="-150" dirty="0">
              <a:solidFill>
                <a:prstClr val="white"/>
              </a:solidFill>
              <a:latin typeface="Sosa" pitchFamily="2" charset="0"/>
            </a:endParaRPr>
          </a:p>
        </p:txBody>
      </p:sp>
      <p:sp>
        <p:nvSpPr>
          <p:cNvPr id="107" name="Oval 106"/>
          <p:cNvSpPr/>
          <p:nvPr/>
        </p:nvSpPr>
        <p:spPr>
          <a:xfrm>
            <a:off x="5612991" y="4424865"/>
            <a:ext cx="884071" cy="884071"/>
          </a:xfrm>
          <a:prstGeom prst="ellipse">
            <a:avLst/>
          </a:prstGeom>
          <a:solidFill>
            <a:srgbClr val="297F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3200" spc="-150" dirty="0">
                <a:solidFill>
                  <a:prstClr val="white"/>
                </a:solidFill>
                <a:latin typeface="Sosa" pitchFamily="2" charset="0"/>
              </a:rPr>
              <a:t>X</a:t>
            </a:r>
          </a:p>
        </p:txBody>
      </p:sp>
      <p:sp>
        <p:nvSpPr>
          <p:cNvPr id="109" name="Oval 108"/>
          <p:cNvSpPr/>
          <p:nvPr/>
        </p:nvSpPr>
        <p:spPr>
          <a:xfrm>
            <a:off x="7646815" y="4424865"/>
            <a:ext cx="884071" cy="884071"/>
          </a:xfrm>
          <a:prstGeom prst="ellipse">
            <a:avLst/>
          </a:prstGeom>
          <a:solidFill>
            <a:srgbClr val="5637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3200" spc="-150" dirty="0" smtClean="0">
                <a:solidFill>
                  <a:prstClr val="white"/>
                </a:solidFill>
                <a:latin typeface="Sosa" pitchFamily="2" charset="0"/>
              </a:rPr>
              <a:t>A</a:t>
            </a:r>
            <a:endParaRPr lang="en-US" sz="3200" spc="-150" dirty="0">
              <a:solidFill>
                <a:prstClr val="white"/>
              </a:solidFill>
              <a:latin typeface="Sosa" pitchFamily="2" charset="0"/>
            </a:endParaRPr>
          </a:p>
        </p:txBody>
      </p:sp>
      <p:sp>
        <p:nvSpPr>
          <p:cNvPr id="110" name="Oval 109"/>
          <p:cNvSpPr/>
          <p:nvPr/>
        </p:nvSpPr>
        <p:spPr>
          <a:xfrm>
            <a:off x="9670973" y="4424865"/>
            <a:ext cx="884071" cy="884071"/>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3200" spc="-150" dirty="0">
                <a:solidFill>
                  <a:prstClr val="white"/>
                </a:solidFill>
                <a:latin typeface="Sosa" pitchFamily="2" charset="0"/>
              </a:rPr>
              <a:t>4</a:t>
            </a:r>
          </a:p>
        </p:txBody>
      </p:sp>
    </p:spTree>
    <p:extLst>
      <p:ext uri="{BB962C8B-B14F-4D97-AF65-F5344CB8AC3E}">
        <p14:creationId xmlns:p14="http://schemas.microsoft.com/office/powerpoint/2010/main" val="3520024087"/>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00"/>
                                        </p:tgtEl>
                                        <p:attrNameLst>
                                          <p:attrName>style.visibility</p:attrName>
                                        </p:attrNameLst>
                                      </p:cBhvr>
                                      <p:to>
                                        <p:strVal val="visible"/>
                                      </p:to>
                                    </p:set>
                                    <p:animEffect transition="in" filter="fade">
                                      <p:cBhvr>
                                        <p:cTn id="7" dur="750"/>
                                        <p:tgtEl>
                                          <p:spTgt spid="100"/>
                                        </p:tgtEl>
                                      </p:cBhvr>
                                    </p:animEffect>
                                    <p:anim calcmode="lin" valueType="num">
                                      <p:cBhvr>
                                        <p:cTn id="8" dur="750" fill="hold"/>
                                        <p:tgtEl>
                                          <p:spTgt spid="100"/>
                                        </p:tgtEl>
                                        <p:attrNameLst>
                                          <p:attrName>ppt_x</p:attrName>
                                        </p:attrNameLst>
                                      </p:cBhvr>
                                      <p:tavLst>
                                        <p:tav tm="0">
                                          <p:val>
                                            <p:strVal val="#ppt_x"/>
                                          </p:val>
                                        </p:tav>
                                        <p:tav tm="100000">
                                          <p:val>
                                            <p:strVal val="#ppt_x"/>
                                          </p:val>
                                        </p:tav>
                                      </p:tavLst>
                                    </p:anim>
                                    <p:anim calcmode="lin" valueType="num">
                                      <p:cBhvr>
                                        <p:cTn id="9" dur="750" fill="hold"/>
                                        <p:tgtEl>
                                          <p:spTgt spid="100"/>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01"/>
                                        </p:tgtEl>
                                        <p:attrNameLst>
                                          <p:attrName>style.visibility</p:attrName>
                                        </p:attrNameLst>
                                      </p:cBhvr>
                                      <p:to>
                                        <p:strVal val="visible"/>
                                      </p:to>
                                    </p:set>
                                    <p:animEffect transition="in" filter="fade">
                                      <p:cBhvr>
                                        <p:cTn id="12" dur="750"/>
                                        <p:tgtEl>
                                          <p:spTgt spid="101"/>
                                        </p:tgtEl>
                                      </p:cBhvr>
                                    </p:animEffect>
                                    <p:anim calcmode="lin" valueType="num">
                                      <p:cBhvr>
                                        <p:cTn id="13" dur="750" fill="hold"/>
                                        <p:tgtEl>
                                          <p:spTgt spid="101"/>
                                        </p:tgtEl>
                                        <p:attrNameLst>
                                          <p:attrName>ppt_x</p:attrName>
                                        </p:attrNameLst>
                                      </p:cBhvr>
                                      <p:tavLst>
                                        <p:tav tm="0">
                                          <p:val>
                                            <p:strVal val="#ppt_x"/>
                                          </p:val>
                                        </p:tav>
                                        <p:tav tm="100000">
                                          <p:val>
                                            <p:strVal val="#ppt_x"/>
                                          </p:val>
                                        </p:tav>
                                      </p:tavLst>
                                    </p:anim>
                                    <p:anim calcmode="lin" valueType="num">
                                      <p:cBhvr>
                                        <p:cTn id="14" dur="750" fill="hold"/>
                                        <p:tgtEl>
                                          <p:spTgt spid="101"/>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02"/>
                                        </p:tgtEl>
                                        <p:attrNameLst>
                                          <p:attrName>style.visibility</p:attrName>
                                        </p:attrNameLst>
                                      </p:cBhvr>
                                      <p:to>
                                        <p:strVal val="visible"/>
                                      </p:to>
                                    </p:set>
                                    <p:animEffect transition="in" filter="fade">
                                      <p:cBhvr>
                                        <p:cTn id="17" dur="750"/>
                                        <p:tgtEl>
                                          <p:spTgt spid="102"/>
                                        </p:tgtEl>
                                      </p:cBhvr>
                                    </p:animEffect>
                                    <p:anim calcmode="lin" valueType="num">
                                      <p:cBhvr>
                                        <p:cTn id="18" dur="750" fill="hold"/>
                                        <p:tgtEl>
                                          <p:spTgt spid="102"/>
                                        </p:tgtEl>
                                        <p:attrNameLst>
                                          <p:attrName>ppt_x</p:attrName>
                                        </p:attrNameLst>
                                      </p:cBhvr>
                                      <p:tavLst>
                                        <p:tav tm="0">
                                          <p:val>
                                            <p:strVal val="#ppt_x"/>
                                          </p:val>
                                        </p:tav>
                                        <p:tav tm="100000">
                                          <p:val>
                                            <p:strVal val="#ppt_x"/>
                                          </p:val>
                                        </p:tav>
                                      </p:tavLst>
                                    </p:anim>
                                    <p:anim calcmode="lin" valueType="num">
                                      <p:cBhvr>
                                        <p:cTn id="19" dur="750" fill="hold"/>
                                        <p:tgtEl>
                                          <p:spTgt spid="102"/>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03"/>
                                        </p:tgtEl>
                                        <p:attrNameLst>
                                          <p:attrName>style.visibility</p:attrName>
                                        </p:attrNameLst>
                                      </p:cBhvr>
                                      <p:to>
                                        <p:strVal val="visible"/>
                                      </p:to>
                                    </p:set>
                                    <p:animEffect transition="in" filter="fade">
                                      <p:cBhvr>
                                        <p:cTn id="22" dur="750"/>
                                        <p:tgtEl>
                                          <p:spTgt spid="103"/>
                                        </p:tgtEl>
                                      </p:cBhvr>
                                    </p:animEffect>
                                    <p:anim calcmode="lin" valueType="num">
                                      <p:cBhvr>
                                        <p:cTn id="23" dur="750" fill="hold"/>
                                        <p:tgtEl>
                                          <p:spTgt spid="103"/>
                                        </p:tgtEl>
                                        <p:attrNameLst>
                                          <p:attrName>ppt_x</p:attrName>
                                        </p:attrNameLst>
                                      </p:cBhvr>
                                      <p:tavLst>
                                        <p:tav tm="0">
                                          <p:val>
                                            <p:strVal val="#ppt_x"/>
                                          </p:val>
                                        </p:tav>
                                        <p:tav tm="100000">
                                          <p:val>
                                            <p:strVal val="#ppt_x"/>
                                          </p:val>
                                        </p:tav>
                                      </p:tavLst>
                                    </p:anim>
                                    <p:anim calcmode="lin" valueType="num">
                                      <p:cBhvr>
                                        <p:cTn id="24" dur="750" fill="hold"/>
                                        <p:tgtEl>
                                          <p:spTgt spid="103"/>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04"/>
                                        </p:tgtEl>
                                        <p:attrNameLst>
                                          <p:attrName>style.visibility</p:attrName>
                                        </p:attrNameLst>
                                      </p:cBhvr>
                                      <p:to>
                                        <p:strVal val="visible"/>
                                      </p:to>
                                    </p:set>
                                    <p:animEffect transition="in" filter="fade">
                                      <p:cBhvr>
                                        <p:cTn id="27" dur="750"/>
                                        <p:tgtEl>
                                          <p:spTgt spid="104"/>
                                        </p:tgtEl>
                                      </p:cBhvr>
                                    </p:animEffect>
                                    <p:anim calcmode="lin" valueType="num">
                                      <p:cBhvr>
                                        <p:cTn id="28" dur="750" fill="hold"/>
                                        <p:tgtEl>
                                          <p:spTgt spid="104"/>
                                        </p:tgtEl>
                                        <p:attrNameLst>
                                          <p:attrName>ppt_x</p:attrName>
                                        </p:attrNameLst>
                                      </p:cBhvr>
                                      <p:tavLst>
                                        <p:tav tm="0">
                                          <p:val>
                                            <p:strVal val="#ppt_x"/>
                                          </p:val>
                                        </p:tav>
                                        <p:tav tm="100000">
                                          <p:val>
                                            <p:strVal val="#ppt_x"/>
                                          </p:val>
                                        </p:tav>
                                      </p:tavLst>
                                    </p:anim>
                                    <p:anim calcmode="lin" valueType="num">
                                      <p:cBhvr>
                                        <p:cTn id="29" dur="750" fill="hold"/>
                                        <p:tgtEl>
                                          <p:spTgt spid="104"/>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05"/>
                                        </p:tgtEl>
                                        <p:attrNameLst>
                                          <p:attrName>style.visibility</p:attrName>
                                        </p:attrNameLst>
                                      </p:cBhvr>
                                      <p:to>
                                        <p:strVal val="visible"/>
                                      </p:to>
                                    </p:set>
                                    <p:animEffect transition="in" filter="fade">
                                      <p:cBhvr>
                                        <p:cTn id="32" dur="750"/>
                                        <p:tgtEl>
                                          <p:spTgt spid="105"/>
                                        </p:tgtEl>
                                      </p:cBhvr>
                                    </p:animEffect>
                                    <p:anim calcmode="lin" valueType="num">
                                      <p:cBhvr>
                                        <p:cTn id="33" dur="750" fill="hold"/>
                                        <p:tgtEl>
                                          <p:spTgt spid="105"/>
                                        </p:tgtEl>
                                        <p:attrNameLst>
                                          <p:attrName>ppt_x</p:attrName>
                                        </p:attrNameLst>
                                      </p:cBhvr>
                                      <p:tavLst>
                                        <p:tav tm="0">
                                          <p:val>
                                            <p:strVal val="#ppt_x"/>
                                          </p:val>
                                        </p:tav>
                                        <p:tav tm="100000">
                                          <p:val>
                                            <p:strVal val="#ppt_x"/>
                                          </p:val>
                                        </p:tav>
                                      </p:tavLst>
                                    </p:anim>
                                    <p:anim calcmode="lin" valueType="num">
                                      <p:cBhvr>
                                        <p:cTn id="34" dur="750" fill="hold"/>
                                        <p:tgtEl>
                                          <p:spTgt spid="105"/>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06"/>
                                        </p:tgtEl>
                                        <p:attrNameLst>
                                          <p:attrName>style.visibility</p:attrName>
                                        </p:attrNameLst>
                                      </p:cBhvr>
                                      <p:to>
                                        <p:strVal val="visible"/>
                                      </p:to>
                                    </p:set>
                                    <p:animEffect transition="in" filter="fade">
                                      <p:cBhvr>
                                        <p:cTn id="37" dur="750"/>
                                        <p:tgtEl>
                                          <p:spTgt spid="106"/>
                                        </p:tgtEl>
                                      </p:cBhvr>
                                    </p:animEffect>
                                    <p:anim calcmode="lin" valueType="num">
                                      <p:cBhvr>
                                        <p:cTn id="38" dur="750" fill="hold"/>
                                        <p:tgtEl>
                                          <p:spTgt spid="106"/>
                                        </p:tgtEl>
                                        <p:attrNameLst>
                                          <p:attrName>ppt_x</p:attrName>
                                        </p:attrNameLst>
                                      </p:cBhvr>
                                      <p:tavLst>
                                        <p:tav tm="0">
                                          <p:val>
                                            <p:strVal val="#ppt_x"/>
                                          </p:val>
                                        </p:tav>
                                        <p:tav tm="100000">
                                          <p:val>
                                            <p:strVal val="#ppt_x"/>
                                          </p:val>
                                        </p:tav>
                                      </p:tavLst>
                                    </p:anim>
                                    <p:anim calcmode="lin" valueType="num">
                                      <p:cBhvr>
                                        <p:cTn id="39" dur="750" fill="hold"/>
                                        <p:tgtEl>
                                          <p:spTgt spid="106"/>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07"/>
                                        </p:tgtEl>
                                        <p:attrNameLst>
                                          <p:attrName>style.visibility</p:attrName>
                                        </p:attrNameLst>
                                      </p:cBhvr>
                                      <p:to>
                                        <p:strVal val="visible"/>
                                      </p:to>
                                    </p:set>
                                    <p:animEffect transition="in" filter="fade">
                                      <p:cBhvr>
                                        <p:cTn id="42" dur="750"/>
                                        <p:tgtEl>
                                          <p:spTgt spid="107"/>
                                        </p:tgtEl>
                                      </p:cBhvr>
                                    </p:animEffect>
                                    <p:anim calcmode="lin" valueType="num">
                                      <p:cBhvr>
                                        <p:cTn id="43" dur="750" fill="hold"/>
                                        <p:tgtEl>
                                          <p:spTgt spid="107"/>
                                        </p:tgtEl>
                                        <p:attrNameLst>
                                          <p:attrName>ppt_x</p:attrName>
                                        </p:attrNameLst>
                                      </p:cBhvr>
                                      <p:tavLst>
                                        <p:tav tm="0">
                                          <p:val>
                                            <p:strVal val="#ppt_x"/>
                                          </p:val>
                                        </p:tav>
                                        <p:tav tm="100000">
                                          <p:val>
                                            <p:strVal val="#ppt_x"/>
                                          </p:val>
                                        </p:tav>
                                      </p:tavLst>
                                    </p:anim>
                                    <p:anim calcmode="lin" valueType="num">
                                      <p:cBhvr>
                                        <p:cTn id="44" dur="750" fill="hold"/>
                                        <p:tgtEl>
                                          <p:spTgt spid="107"/>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09"/>
                                        </p:tgtEl>
                                        <p:attrNameLst>
                                          <p:attrName>style.visibility</p:attrName>
                                        </p:attrNameLst>
                                      </p:cBhvr>
                                      <p:to>
                                        <p:strVal val="visible"/>
                                      </p:to>
                                    </p:set>
                                    <p:animEffect transition="in" filter="fade">
                                      <p:cBhvr>
                                        <p:cTn id="47" dur="750"/>
                                        <p:tgtEl>
                                          <p:spTgt spid="109"/>
                                        </p:tgtEl>
                                      </p:cBhvr>
                                    </p:animEffect>
                                    <p:anim calcmode="lin" valueType="num">
                                      <p:cBhvr>
                                        <p:cTn id="48" dur="750" fill="hold"/>
                                        <p:tgtEl>
                                          <p:spTgt spid="109"/>
                                        </p:tgtEl>
                                        <p:attrNameLst>
                                          <p:attrName>ppt_x</p:attrName>
                                        </p:attrNameLst>
                                      </p:cBhvr>
                                      <p:tavLst>
                                        <p:tav tm="0">
                                          <p:val>
                                            <p:strVal val="#ppt_x"/>
                                          </p:val>
                                        </p:tav>
                                        <p:tav tm="100000">
                                          <p:val>
                                            <p:strVal val="#ppt_x"/>
                                          </p:val>
                                        </p:tav>
                                      </p:tavLst>
                                    </p:anim>
                                    <p:anim calcmode="lin" valueType="num">
                                      <p:cBhvr>
                                        <p:cTn id="49" dur="750" fill="hold"/>
                                        <p:tgtEl>
                                          <p:spTgt spid="109"/>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110"/>
                                        </p:tgtEl>
                                        <p:attrNameLst>
                                          <p:attrName>style.visibility</p:attrName>
                                        </p:attrNameLst>
                                      </p:cBhvr>
                                      <p:to>
                                        <p:strVal val="visible"/>
                                      </p:to>
                                    </p:set>
                                    <p:animEffect transition="in" filter="fade">
                                      <p:cBhvr>
                                        <p:cTn id="52" dur="750"/>
                                        <p:tgtEl>
                                          <p:spTgt spid="110"/>
                                        </p:tgtEl>
                                      </p:cBhvr>
                                    </p:animEffect>
                                    <p:anim calcmode="lin" valueType="num">
                                      <p:cBhvr>
                                        <p:cTn id="53" dur="750" fill="hold"/>
                                        <p:tgtEl>
                                          <p:spTgt spid="110"/>
                                        </p:tgtEl>
                                        <p:attrNameLst>
                                          <p:attrName>ppt_x</p:attrName>
                                        </p:attrNameLst>
                                      </p:cBhvr>
                                      <p:tavLst>
                                        <p:tav tm="0">
                                          <p:val>
                                            <p:strVal val="#ppt_x"/>
                                          </p:val>
                                        </p:tav>
                                        <p:tav tm="100000">
                                          <p:val>
                                            <p:strVal val="#ppt_x"/>
                                          </p:val>
                                        </p:tav>
                                      </p:tavLst>
                                    </p:anim>
                                    <p:anim calcmode="lin" valueType="num">
                                      <p:cBhvr>
                                        <p:cTn id="54" dur="750" fill="hold"/>
                                        <p:tgtEl>
                                          <p:spTgt spid="110"/>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0"/>
                                  </p:stCondLst>
                                  <p:childTnLst>
                                    <p:set>
                                      <p:cBhvr>
                                        <p:cTn id="56" dur="1" fill="hold">
                                          <p:stCondLst>
                                            <p:cond delay="0"/>
                                          </p:stCondLst>
                                        </p:cTn>
                                        <p:tgtEl>
                                          <p:spTgt spid="97"/>
                                        </p:tgtEl>
                                        <p:attrNameLst>
                                          <p:attrName>style.visibility</p:attrName>
                                        </p:attrNameLst>
                                      </p:cBhvr>
                                      <p:to>
                                        <p:strVal val="visible"/>
                                      </p:to>
                                    </p:set>
                                    <p:animEffect transition="in" filter="fade">
                                      <p:cBhvr>
                                        <p:cTn id="57" dur="750"/>
                                        <p:tgtEl>
                                          <p:spTgt spid="97"/>
                                        </p:tgtEl>
                                      </p:cBhvr>
                                    </p:animEffect>
                                    <p:anim calcmode="lin" valueType="num">
                                      <p:cBhvr>
                                        <p:cTn id="58" dur="750" fill="hold"/>
                                        <p:tgtEl>
                                          <p:spTgt spid="97"/>
                                        </p:tgtEl>
                                        <p:attrNameLst>
                                          <p:attrName>ppt_x</p:attrName>
                                        </p:attrNameLst>
                                      </p:cBhvr>
                                      <p:tavLst>
                                        <p:tav tm="0">
                                          <p:val>
                                            <p:strVal val="#ppt_x"/>
                                          </p:val>
                                        </p:tav>
                                        <p:tav tm="100000">
                                          <p:val>
                                            <p:strVal val="#ppt_x"/>
                                          </p:val>
                                        </p:tav>
                                      </p:tavLst>
                                    </p:anim>
                                    <p:anim calcmode="lin" valueType="num">
                                      <p:cBhvr>
                                        <p:cTn id="59" dur="750" fill="hold"/>
                                        <p:tgtEl>
                                          <p:spTgt spid="97"/>
                                        </p:tgtEl>
                                        <p:attrNameLst>
                                          <p:attrName>ppt_y</p:attrName>
                                        </p:attrNameLst>
                                      </p:cBhvr>
                                      <p:tavLst>
                                        <p:tav tm="0">
                                          <p:val>
                                            <p:strVal val="#ppt_y+.1"/>
                                          </p:val>
                                        </p:tav>
                                        <p:tav tm="100000">
                                          <p:val>
                                            <p:strVal val="#ppt_y"/>
                                          </p:val>
                                        </p:tav>
                                      </p:tavLst>
                                    </p:anim>
                                  </p:childTnLst>
                                </p:cTn>
                              </p:par>
                              <p:par>
                                <p:cTn id="60" presetID="42" presetClass="entr" presetSubtype="0" fill="hold" nodeType="withEffect">
                                  <p:stCondLst>
                                    <p:cond delay="0"/>
                                  </p:stCondLst>
                                  <p:childTnLst>
                                    <p:set>
                                      <p:cBhvr>
                                        <p:cTn id="61" dur="1" fill="hold">
                                          <p:stCondLst>
                                            <p:cond delay="0"/>
                                          </p:stCondLst>
                                        </p:cTn>
                                        <p:tgtEl>
                                          <p:spTgt spid="98"/>
                                        </p:tgtEl>
                                        <p:attrNameLst>
                                          <p:attrName>style.visibility</p:attrName>
                                        </p:attrNameLst>
                                      </p:cBhvr>
                                      <p:to>
                                        <p:strVal val="visible"/>
                                      </p:to>
                                    </p:set>
                                    <p:animEffect transition="in" filter="fade">
                                      <p:cBhvr>
                                        <p:cTn id="62" dur="750"/>
                                        <p:tgtEl>
                                          <p:spTgt spid="98"/>
                                        </p:tgtEl>
                                      </p:cBhvr>
                                    </p:animEffect>
                                    <p:anim calcmode="lin" valueType="num">
                                      <p:cBhvr>
                                        <p:cTn id="63" dur="750" fill="hold"/>
                                        <p:tgtEl>
                                          <p:spTgt spid="98"/>
                                        </p:tgtEl>
                                        <p:attrNameLst>
                                          <p:attrName>ppt_x</p:attrName>
                                        </p:attrNameLst>
                                      </p:cBhvr>
                                      <p:tavLst>
                                        <p:tav tm="0">
                                          <p:val>
                                            <p:strVal val="#ppt_x"/>
                                          </p:val>
                                        </p:tav>
                                        <p:tav tm="100000">
                                          <p:val>
                                            <p:strVal val="#ppt_x"/>
                                          </p:val>
                                        </p:tav>
                                      </p:tavLst>
                                    </p:anim>
                                    <p:anim calcmode="lin" valueType="num">
                                      <p:cBhvr>
                                        <p:cTn id="64" dur="750" fill="hold"/>
                                        <p:tgtEl>
                                          <p:spTgt spid="98"/>
                                        </p:tgtEl>
                                        <p:attrNameLst>
                                          <p:attrName>ppt_y</p:attrName>
                                        </p:attrNameLst>
                                      </p:cBhvr>
                                      <p:tavLst>
                                        <p:tav tm="0">
                                          <p:val>
                                            <p:strVal val="#ppt_y+.1"/>
                                          </p:val>
                                        </p:tav>
                                        <p:tav tm="100000">
                                          <p:val>
                                            <p:strVal val="#ppt_y"/>
                                          </p:val>
                                        </p:tav>
                                      </p:tavLst>
                                    </p:anim>
                                  </p:childTnLst>
                                </p:cTn>
                              </p:par>
                              <p:par>
                                <p:cTn id="65" presetID="42" presetClass="entr" presetSubtype="0" fill="hold" nodeType="withEffect">
                                  <p:stCondLst>
                                    <p:cond delay="0"/>
                                  </p:stCondLst>
                                  <p:childTnLst>
                                    <p:set>
                                      <p:cBhvr>
                                        <p:cTn id="66" dur="1" fill="hold">
                                          <p:stCondLst>
                                            <p:cond delay="0"/>
                                          </p:stCondLst>
                                        </p:cTn>
                                        <p:tgtEl>
                                          <p:spTgt spid="111"/>
                                        </p:tgtEl>
                                        <p:attrNameLst>
                                          <p:attrName>style.visibility</p:attrName>
                                        </p:attrNameLst>
                                      </p:cBhvr>
                                      <p:to>
                                        <p:strVal val="visible"/>
                                      </p:to>
                                    </p:set>
                                    <p:animEffect transition="in" filter="fade">
                                      <p:cBhvr>
                                        <p:cTn id="67" dur="750"/>
                                        <p:tgtEl>
                                          <p:spTgt spid="111"/>
                                        </p:tgtEl>
                                      </p:cBhvr>
                                    </p:animEffect>
                                    <p:anim calcmode="lin" valueType="num">
                                      <p:cBhvr>
                                        <p:cTn id="68" dur="750" fill="hold"/>
                                        <p:tgtEl>
                                          <p:spTgt spid="111"/>
                                        </p:tgtEl>
                                        <p:attrNameLst>
                                          <p:attrName>ppt_x</p:attrName>
                                        </p:attrNameLst>
                                      </p:cBhvr>
                                      <p:tavLst>
                                        <p:tav tm="0">
                                          <p:val>
                                            <p:strVal val="#ppt_x"/>
                                          </p:val>
                                        </p:tav>
                                        <p:tav tm="100000">
                                          <p:val>
                                            <p:strVal val="#ppt_x"/>
                                          </p:val>
                                        </p:tav>
                                      </p:tavLst>
                                    </p:anim>
                                    <p:anim calcmode="lin" valueType="num">
                                      <p:cBhvr>
                                        <p:cTn id="69" dur="750" fill="hold"/>
                                        <p:tgtEl>
                                          <p:spTgt spid="111"/>
                                        </p:tgtEl>
                                        <p:attrNameLst>
                                          <p:attrName>ppt_y</p:attrName>
                                        </p:attrNameLst>
                                      </p:cBhvr>
                                      <p:tavLst>
                                        <p:tav tm="0">
                                          <p:val>
                                            <p:strVal val="#ppt_y+.1"/>
                                          </p:val>
                                        </p:tav>
                                        <p:tav tm="100000">
                                          <p:val>
                                            <p:strVal val="#ppt_y"/>
                                          </p:val>
                                        </p:tav>
                                      </p:tavLst>
                                    </p:anim>
                                  </p:childTnLst>
                                </p:cTn>
                              </p:par>
                              <p:par>
                                <p:cTn id="70" presetID="42" presetClass="entr" presetSubtype="0" fill="hold" nodeType="withEffect">
                                  <p:stCondLst>
                                    <p:cond delay="0"/>
                                  </p:stCondLst>
                                  <p:childTnLst>
                                    <p:set>
                                      <p:cBhvr>
                                        <p:cTn id="71" dur="1" fill="hold">
                                          <p:stCondLst>
                                            <p:cond delay="0"/>
                                          </p:stCondLst>
                                        </p:cTn>
                                        <p:tgtEl>
                                          <p:spTgt spid="112"/>
                                        </p:tgtEl>
                                        <p:attrNameLst>
                                          <p:attrName>style.visibility</p:attrName>
                                        </p:attrNameLst>
                                      </p:cBhvr>
                                      <p:to>
                                        <p:strVal val="visible"/>
                                      </p:to>
                                    </p:set>
                                    <p:animEffect transition="in" filter="fade">
                                      <p:cBhvr>
                                        <p:cTn id="72" dur="750"/>
                                        <p:tgtEl>
                                          <p:spTgt spid="112"/>
                                        </p:tgtEl>
                                      </p:cBhvr>
                                    </p:animEffect>
                                    <p:anim calcmode="lin" valueType="num">
                                      <p:cBhvr>
                                        <p:cTn id="73" dur="750" fill="hold"/>
                                        <p:tgtEl>
                                          <p:spTgt spid="112"/>
                                        </p:tgtEl>
                                        <p:attrNameLst>
                                          <p:attrName>ppt_x</p:attrName>
                                        </p:attrNameLst>
                                      </p:cBhvr>
                                      <p:tavLst>
                                        <p:tav tm="0">
                                          <p:val>
                                            <p:strVal val="#ppt_x"/>
                                          </p:val>
                                        </p:tav>
                                        <p:tav tm="100000">
                                          <p:val>
                                            <p:strVal val="#ppt_x"/>
                                          </p:val>
                                        </p:tav>
                                      </p:tavLst>
                                    </p:anim>
                                    <p:anim calcmode="lin" valueType="num">
                                      <p:cBhvr>
                                        <p:cTn id="74" dur="750" fill="hold"/>
                                        <p:tgtEl>
                                          <p:spTgt spid="112"/>
                                        </p:tgtEl>
                                        <p:attrNameLst>
                                          <p:attrName>ppt_y</p:attrName>
                                        </p:attrNameLst>
                                      </p:cBhvr>
                                      <p:tavLst>
                                        <p:tav tm="0">
                                          <p:val>
                                            <p:strVal val="#ppt_y+.1"/>
                                          </p:val>
                                        </p:tav>
                                        <p:tav tm="100000">
                                          <p:val>
                                            <p:strVal val="#ppt_y"/>
                                          </p:val>
                                        </p:tav>
                                      </p:tavLst>
                                    </p:anim>
                                  </p:childTnLst>
                                </p:cTn>
                              </p:par>
                              <p:par>
                                <p:cTn id="75" presetID="42" presetClass="entr" presetSubtype="0" fill="hold" nodeType="withEffect">
                                  <p:stCondLst>
                                    <p:cond delay="0"/>
                                  </p:stCondLst>
                                  <p:childTnLst>
                                    <p:set>
                                      <p:cBhvr>
                                        <p:cTn id="76" dur="1" fill="hold">
                                          <p:stCondLst>
                                            <p:cond delay="0"/>
                                          </p:stCondLst>
                                        </p:cTn>
                                        <p:tgtEl>
                                          <p:spTgt spid="113"/>
                                        </p:tgtEl>
                                        <p:attrNameLst>
                                          <p:attrName>style.visibility</p:attrName>
                                        </p:attrNameLst>
                                      </p:cBhvr>
                                      <p:to>
                                        <p:strVal val="visible"/>
                                      </p:to>
                                    </p:set>
                                    <p:animEffect transition="in" filter="fade">
                                      <p:cBhvr>
                                        <p:cTn id="77" dur="750"/>
                                        <p:tgtEl>
                                          <p:spTgt spid="113"/>
                                        </p:tgtEl>
                                      </p:cBhvr>
                                    </p:animEffect>
                                    <p:anim calcmode="lin" valueType="num">
                                      <p:cBhvr>
                                        <p:cTn id="78" dur="750" fill="hold"/>
                                        <p:tgtEl>
                                          <p:spTgt spid="113"/>
                                        </p:tgtEl>
                                        <p:attrNameLst>
                                          <p:attrName>ppt_x</p:attrName>
                                        </p:attrNameLst>
                                      </p:cBhvr>
                                      <p:tavLst>
                                        <p:tav tm="0">
                                          <p:val>
                                            <p:strVal val="#ppt_x"/>
                                          </p:val>
                                        </p:tav>
                                        <p:tav tm="100000">
                                          <p:val>
                                            <p:strVal val="#ppt_x"/>
                                          </p:val>
                                        </p:tav>
                                      </p:tavLst>
                                    </p:anim>
                                    <p:anim calcmode="lin" valueType="num">
                                      <p:cBhvr>
                                        <p:cTn id="79" dur="750" fill="hold"/>
                                        <p:tgtEl>
                                          <p:spTgt spid="113"/>
                                        </p:tgtEl>
                                        <p:attrNameLst>
                                          <p:attrName>ppt_y</p:attrName>
                                        </p:attrNameLst>
                                      </p:cBhvr>
                                      <p:tavLst>
                                        <p:tav tm="0">
                                          <p:val>
                                            <p:strVal val="#ppt_y+.1"/>
                                          </p:val>
                                        </p:tav>
                                        <p:tav tm="100000">
                                          <p:val>
                                            <p:strVal val="#ppt_y"/>
                                          </p:val>
                                        </p:tav>
                                      </p:tavLst>
                                    </p:anim>
                                  </p:childTnLst>
                                </p:cTn>
                              </p:par>
                              <p:par>
                                <p:cTn id="80" presetID="42" presetClass="entr" presetSubtype="0" fill="hold" nodeType="withEffect">
                                  <p:stCondLst>
                                    <p:cond delay="0"/>
                                  </p:stCondLst>
                                  <p:childTnLst>
                                    <p:set>
                                      <p:cBhvr>
                                        <p:cTn id="81" dur="1" fill="hold">
                                          <p:stCondLst>
                                            <p:cond delay="0"/>
                                          </p:stCondLst>
                                        </p:cTn>
                                        <p:tgtEl>
                                          <p:spTgt spid="114"/>
                                        </p:tgtEl>
                                        <p:attrNameLst>
                                          <p:attrName>style.visibility</p:attrName>
                                        </p:attrNameLst>
                                      </p:cBhvr>
                                      <p:to>
                                        <p:strVal val="visible"/>
                                      </p:to>
                                    </p:set>
                                    <p:animEffect transition="in" filter="fade">
                                      <p:cBhvr>
                                        <p:cTn id="82" dur="750"/>
                                        <p:tgtEl>
                                          <p:spTgt spid="114"/>
                                        </p:tgtEl>
                                      </p:cBhvr>
                                    </p:animEffect>
                                    <p:anim calcmode="lin" valueType="num">
                                      <p:cBhvr>
                                        <p:cTn id="83" dur="750" fill="hold"/>
                                        <p:tgtEl>
                                          <p:spTgt spid="114"/>
                                        </p:tgtEl>
                                        <p:attrNameLst>
                                          <p:attrName>ppt_x</p:attrName>
                                        </p:attrNameLst>
                                      </p:cBhvr>
                                      <p:tavLst>
                                        <p:tav tm="0">
                                          <p:val>
                                            <p:strVal val="#ppt_x"/>
                                          </p:val>
                                        </p:tav>
                                        <p:tav tm="100000">
                                          <p:val>
                                            <p:strVal val="#ppt_x"/>
                                          </p:val>
                                        </p:tav>
                                      </p:tavLst>
                                    </p:anim>
                                    <p:anim calcmode="lin" valueType="num">
                                      <p:cBhvr>
                                        <p:cTn id="84" dur="750" fill="hold"/>
                                        <p:tgtEl>
                                          <p:spTgt spid="114"/>
                                        </p:tgtEl>
                                        <p:attrNameLst>
                                          <p:attrName>ppt_y</p:attrName>
                                        </p:attrNameLst>
                                      </p:cBhvr>
                                      <p:tavLst>
                                        <p:tav tm="0">
                                          <p:val>
                                            <p:strVal val="#ppt_y+.1"/>
                                          </p:val>
                                        </p:tav>
                                        <p:tav tm="100000">
                                          <p:val>
                                            <p:strVal val="#ppt_y"/>
                                          </p:val>
                                        </p:tav>
                                      </p:tavLst>
                                    </p:anim>
                                  </p:childTnLst>
                                </p:cTn>
                              </p:par>
                              <p:par>
                                <p:cTn id="85" presetID="42" presetClass="entr" presetSubtype="0" fill="hold" nodeType="withEffect">
                                  <p:stCondLst>
                                    <p:cond delay="0"/>
                                  </p:stCondLst>
                                  <p:childTnLst>
                                    <p:set>
                                      <p:cBhvr>
                                        <p:cTn id="86" dur="1" fill="hold">
                                          <p:stCondLst>
                                            <p:cond delay="0"/>
                                          </p:stCondLst>
                                        </p:cTn>
                                        <p:tgtEl>
                                          <p:spTgt spid="115"/>
                                        </p:tgtEl>
                                        <p:attrNameLst>
                                          <p:attrName>style.visibility</p:attrName>
                                        </p:attrNameLst>
                                      </p:cBhvr>
                                      <p:to>
                                        <p:strVal val="visible"/>
                                      </p:to>
                                    </p:set>
                                    <p:animEffect transition="in" filter="fade">
                                      <p:cBhvr>
                                        <p:cTn id="87" dur="750"/>
                                        <p:tgtEl>
                                          <p:spTgt spid="115"/>
                                        </p:tgtEl>
                                      </p:cBhvr>
                                    </p:animEffect>
                                    <p:anim calcmode="lin" valueType="num">
                                      <p:cBhvr>
                                        <p:cTn id="88" dur="750" fill="hold"/>
                                        <p:tgtEl>
                                          <p:spTgt spid="115"/>
                                        </p:tgtEl>
                                        <p:attrNameLst>
                                          <p:attrName>ppt_x</p:attrName>
                                        </p:attrNameLst>
                                      </p:cBhvr>
                                      <p:tavLst>
                                        <p:tav tm="0">
                                          <p:val>
                                            <p:strVal val="#ppt_x"/>
                                          </p:val>
                                        </p:tav>
                                        <p:tav tm="100000">
                                          <p:val>
                                            <p:strVal val="#ppt_x"/>
                                          </p:val>
                                        </p:tav>
                                      </p:tavLst>
                                    </p:anim>
                                    <p:anim calcmode="lin" valueType="num">
                                      <p:cBhvr>
                                        <p:cTn id="89" dur="750" fill="hold"/>
                                        <p:tgtEl>
                                          <p:spTgt spid="115"/>
                                        </p:tgtEl>
                                        <p:attrNameLst>
                                          <p:attrName>ppt_y</p:attrName>
                                        </p:attrNameLst>
                                      </p:cBhvr>
                                      <p:tavLst>
                                        <p:tav tm="0">
                                          <p:val>
                                            <p:strVal val="#ppt_y+.1"/>
                                          </p:val>
                                        </p:tav>
                                        <p:tav tm="100000">
                                          <p:val>
                                            <p:strVal val="#ppt_y"/>
                                          </p:val>
                                        </p:tav>
                                      </p:tavLst>
                                    </p:anim>
                                  </p:childTnLst>
                                </p:cTn>
                              </p:par>
                              <p:par>
                                <p:cTn id="90" presetID="42" presetClass="entr" presetSubtype="0" fill="hold" nodeType="withEffect">
                                  <p:stCondLst>
                                    <p:cond delay="0"/>
                                  </p:stCondLst>
                                  <p:childTnLst>
                                    <p:set>
                                      <p:cBhvr>
                                        <p:cTn id="91" dur="1" fill="hold">
                                          <p:stCondLst>
                                            <p:cond delay="0"/>
                                          </p:stCondLst>
                                        </p:cTn>
                                        <p:tgtEl>
                                          <p:spTgt spid="116"/>
                                        </p:tgtEl>
                                        <p:attrNameLst>
                                          <p:attrName>style.visibility</p:attrName>
                                        </p:attrNameLst>
                                      </p:cBhvr>
                                      <p:to>
                                        <p:strVal val="visible"/>
                                      </p:to>
                                    </p:set>
                                    <p:animEffect transition="in" filter="fade">
                                      <p:cBhvr>
                                        <p:cTn id="92" dur="750"/>
                                        <p:tgtEl>
                                          <p:spTgt spid="116"/>
                                        </p:tgtEl>
                                      </p:cBhvr>
                                    </p:animEffect>
                                    <p:anim calcmode="lin" valueType="num">
                                      <p:cBhvr>
                                        <p:cTn id="93" dur="750" fill="hold"/>
                                        <p:tgtEl>
                                          <p:spTgt spid="116"/>
                                        </p:tgtEl>
                                        <p:attrNameLst>
                                          <p:attrName>ppt_x</p:attrName>
                                        </p:attrNameLst>
                                      </p:cBhvr>
                                      <p:tavLst>
                                        <p:tav tm="0">
                                          <p:val>
                                            <p:strVal val="#ppt_x"/>
                                          </p:val>
                                        </p:tav>
                                        <p:tav tm="100000">
                                          <p:val>
                                            <p:strVal val="#ppt_x"/>
                                          </p:val>
                                        </p:tav>
                                      </p:tavLst>
                                    </p:anim>
                                    <p:anim calcmode="lin" valueType="num">
                                      <p:cBhvr>
                                        <p:cTn id="94" dur="750" fill="hold"/>
                                        <p:tgtEl>
                                          <p:spTgt spid="116"/>
                                        </p:tgtEl>
                                        <p:attrNameLst>
                                          <p:attrName>ppt_y</p:attrName>
                                        </p:attrNameLst>
                                      </p:cBhvr>
                                      <p:tavLst>
                                        <p:tav tm="0">
                                          <p:val>
                                            <p:strVal val="#ppt_y+.1"/>
                                          </p:val>
                                        </p:tav>
                                        <p:tav tm="100000">
                                          <p:val>
                                            <p:strVal val="#ppt_y"/>
                                          </p:val>
                                        </p:tav>
                                      </p:tavLst>
                                    </p:anim>
                                  </p:childTnLst>
                                </p:cTn>
                              </p:par>
                              <p:par>
                                <p:cTn id="95" presetID="42" presetClass="entr" presetSubtype="0" fill="hold" nodeType="withEffect">
                                  <p:stCondLst>
                                    <p:cond delay="0"/>
                                  </p:stCondLst>
                                  <p:childTnLst>
                                    <p:set>
                                      <p:cBhvr>
                                        <p:cTn id="96" dur="1" fill="hold">
                                          <p:stCondLst>
                                            <p:cond delay="0"/>
                                          </p:stCondLst>
                                        </p:cTn>
                                        <p:tgtEl>
                                          <p:spTgt spid="117"/>
                                        </p:tgtEl>
                                        <p:attrNameLst>
                                          <p:attrName>style.visibility</p:attrName>
                                        </p:attrNameLst>
                                      </p:cBhvr>
                                      <p:to>
                                        <p:strVal val="visible"/>
                                      </p:to>
                                    </p:set>
                                    <p:animEffect transition="in" filter="fade">
                                      <p:cBhvr>
                                        <p:cTn id="97" dur="750"/>
                                        <p:tgtEl>
                                          <p:spTgt spid="117"/>
                                        </p:tgtEl>
                                      </p:cBhvr>
                                    </p:animEffect>
                                    <p:anim calcmode="lin" valueType="num">
                                      <p:cBhvr>
                                        <p:cTn id="98" dur="750" fill="hold"/>
                                        <p:tgtEl>
                                          <p:spTgt spid="117"/>
                                        </p:tgtEl>
                                        <p:attrNameLst>
                                          <p:attrName>ppt_x</p:attrName>
                                        </p:attrNameLst>
                                      </p:cBhvr>
                                      <p:tavLst>
                                        <p:tav tm="0">
                                          <p:val>
                                            <p:strVal val="#ppt_x"/>
                                          </p:val>
                                        </p:tav>
                                        <p:tav tm="100000">
                                          <p:val>
                                            <p:strVal val="#ppt_x"/>
                                          </p:val>
                                        </p:tav>
                                      </p:tavLst>
                                    </p:anim>
                                    <p:anim calcmode="lin" valueType="num">
                                      <p:cBhvr>
                                        <p:cTn id="99" dur="750" fill="hold"/>
                                        <p:tgtEl>
                                          <p:spTgt spid="117"/>
                                        </p:tgtEl>
                                        <p:attrNameLst>
                                          <p:attrName>ppt_y</p:attrName>
                                        </p:attrNameLst>
                                      </p:cBhvr>
                                      <p:tavLst>
                                        <p:tav tm="0">
                                          <p:val>
                                            <p:strVal val="#ppt_y+.1"/>
                                          </p:val>
                                        </p:tav>
                                        <p:tav tm="100000">
                                          <p:val>
                                            <p:strVal val="#ppt_y"/>
                                          </p:val>
                                        </p:tav>
                                      </p:tavLst>
                                    </p:anim>
                                  </p:childTnLst>
                                </p:cTn>
                              </p:par>
                              <p:par>
                                <p:cTn id="100" presetID="42" presetClass="entr" presetSubtype="0" fill="hold" nodeType="withEffect">
                                  <p:stCondLst>
                                    <p:cond delay="0"/>
                                  </p:stCondLst>
                                  <p:childTnLst>
                                    <p:set>
                                      <p:cBhvr>
                                        <p:cTn id="101" dur="1" fill="hold">
                                          <p:stCondLst>
                                            <p:cond delay="0"/>
                                          </p:stCondLst>
                                        </p:cTn>
                                        <p:tgtEl>
                                          <p:spTgt spid="118"/>
                                        </p:tgtEl>
                                        <p:attrNameLst>
                                          <p:attrName>style.visibility</p:attrName>
                                        </p:attrNameLst>
                                      </p:cBhvr>
                                      <p:to>
                                        <p:strVal val="visible"/>
                                      </p:to>
                                    </p:set>
                                    <p:animEffect transition="in" filter="fade">
                                      <p:cBhvr>
                                        <p:cTn id="102" dur="750"/>
                                        <p:tgtEl>
                                          <p:spTgt spid="118"/>
                                        </p:tgtEl>
                                      </p:cBhvr>
                                    </p:animEffect>
                                    <p:anim calcmode="lin" valueType="num">
                                      <p:cBhvr>
                                        <p:cTn id="103" dur="750" fill="hold"/>
                                        <p:tgtEl>
                                          <p:spTgt spid="118"/>
                                        </p:tgtEl>
                                        <p:attrNameLst>
                                          <p:attrName>ppt_x</p:attrName>
                                        </p:attrNameLst>
                                      </p:cBhvr>
                                      <p:tavLst>
                                        <p:tav tm="0">
                                          <p:val>
                                            <p:strVal val="#ppt_x"/>
                                          </p:val>
                                        </p:tav>
                                        <p:tav tm="100000">
                                          <p:val>
                                            <p:strVal val="#ppt_x"/>
                                          </p:val>
                                        </p:tav>
                                      </p:tavLst>
                                    </p:anim>
                                    <p:anim calcmode="lin" valueType="num">
                                      <p:cBhvr>
                                        <p:cTn id="104" dur="750" fill="hold"/>
                                        <p:tgtEl>
                                          <p:spTgt spid="1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animBg="1"/>
      <p:bldP spid="101" grpId="0" animBg="1"/>
      <p:bldP spid="102" grpId="0" animBg="1"/>
      <p:bldP spid="103" grpId="0" animBg="1"/>
      <p:bldP spid="104" grpId="0" animBg="1"/>
      <p:bldP spid="105" grpId="0" animBg="1"/>
      <p:bldP spid="106" grpId="0" animBg="1"/>
      <p:bldP spid="107" grpId="0" animBg="1"/>
      <p:bldP spid="109" grpId="0" animBg="1"/>
      <p:bldP spid="11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2108660474"/>
              </p:ext>
            </p:extLst>
          </p:nvPr>
        </p:nvGraphicFramePr>
        <p:xfrm>
          <a:off x="-144693" y="866809"/>
          <a:ext cx="12528715" cy="611501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Rectangle 2"/>
          <p:cNvSpPr/>
          <p:nvPr/>
        </p:nvSpPr>
        <p:spPr>
          <a:xfrm>
            <a:off x="7607455" y="2437254"/>
            <a:ext cx="4416491" cy="2640293"/>
          </a:xfrm>
          <a:prstGeom prst="rect">
            <a:avLst/>
          </a:prstGeom>
          <a:solidFill>
            <a:srgbClr val="0070C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ms-MY" sz="1333" dirty="0">
              <a:solidFill>
                <a:schemeClr val="bg1"/>
              </a:solidFill>
              <a:latin typeface="Georgia" pitchFamily="18" charset="0"/>
            </a:endParaRPr>
          </a:p>
        </p:txBody>
      </p:sp>
      <p:cxnSp>
        <p:nvCxnSpPr>
          <p:cNvPr id="4" name="Straight Connector 3"/>
          <p:cNvCxnSpPr/>
          <p:nvPr/>
        </p:nvCxnSpPr>
        <p:spPr>
          <a:xfrm>
            <a:off x="7799476" y="2689280"/>
            <a:ext cx="403244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a:off x="7799476" y="4897525"/>
            <a:ext cx="403244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 name="Rectangle 5"/>
          <p:cNvSpPr/>
          <p:nvPr/>
        </p:nvSpPr>
        <p:spPr>
          <a:xfrm>
            <a:off x="7895487" y="2864847"/>
            <a:ext cx="3840427" cy="1754326"/>
          </a:xfrm>
          <a:prstGeom prst="rect">
            <a:avLst/>
          </a:prstGeom>
        </p:spPr>
        <p:txBody>
          <a:bodyPr wrap="square">
            <a:spAutoFit/>
          </a:bodyPr>
          <a:lstStyle/>
          <a:p>
            <a:r>
              <a:rPr lang="ms-MY" sz="12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 Lorem ipsum dolor sit amet, consectetur adipiscing elit.</a:t>
            </a:r>
          </a:p>
          <a:p>
            <a:endParaRPr lang="en-US" sz="12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p>
            <a:r>
              <a:rPr lang="ms-MY" sz="12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 Lorem ipsum dolor sit amet, consectetur adipiscing elit.</a:t>
            </a:r>
          </a:p>
        </p:txBody>
      </p:sp>
      <p:sp>
        <p:nvSpPr>
          <p:cNvPr id="7" name="TextBox 6"/>
          <p:cNvSpPr txBox="1"/>
          <p:nvPr/>
        </p:nvSpPr>
        <p:spPr>
          <a:xfrm>
            <a:off x="95537" y="4051985"/>
            <a:ext cx="8583768" cy="2411879"/>
          </a:xfrm>
          <a:prstGeom prst="rect">
            <a:avLst/>
          </a:prstGeom>
          <a:noFill/>
        </p:spPr>
        <p:txBody>
          <a:bodyPr wrap="square" rtlCol="0">
            <a:spAutoFit/>
          </a:bodyPr>
          <a:lstStyle/>
          <a:p>
            <a:pPr>
              <a:lnSpc>
                <a:spcPct val="70000"/>
              </a:lnSpc>
            </a:pPr>
            <a:r>
              <a:rPr lang="en-US" sz="11733" spc="-200" dirty="0" smtClean="0">
                <a:solidFill>
                  <a:schemeClr val="bg1"/>
                </a:solidFill>
                <a:effectLst>
                  <a:outerShdw blurRad="38100" dist="38100" dir="2700000" algn="tl">
                    <a:srgbClr val="000000">
                      <a:alpha val="43137"/>
                    </a:srgbClr>
                  </a:outerShdw>
                </a:effectLst>
                <a:latin typeface="Georgia" pitchFamily="18" charset="0"/>
                <a:cs typeface="WC Mano Negra Bta"/>
              </a:rPr>
              <a:t>About</a:t>
            </a:r>
          </a:p>
          <a:p>
            <a:pPr>
              <a:lnSpc>
                <a:spcPct val="70000"/>
              </a:lnSpc>
            </a:pPr>
            <a:r>
              <a:rPr lang="en-US" sz="9800" spc="-200" dirty="0" err="1" smtClean="0">
                <a:solidFill>
                  <a:schemeClr val="bg1"/>
                </a:solidFill>
                <a:effectLst>
                  <a:outerShdw blurRad="38100" dist="38100" dir="2700000" algn="tl">
                    <a:srgbClr val="000000">
                      <a:alpha val="43137"/>
                    </a:srgbClr>
                  </a:outerShdw>
                </a:effectLst>
                <a:latin typeface="Georgia" pitchFamily="18" charset="0"/>
                <a:cs typeface="WC Mano Negra Bta"/>
              </a:rPr>
              <a:t>E</a:t>
            </a:r>
            <a:r>
              <a:rPr lang="en-US" sz="9800" i="1" spc="-200" dirty="0" err="1" smtClean="0">
                <a:solidFill>
                  <a:schemeClr val="bg1"/>
                </a:solidFill>
                <a:effectLst>
                  <a:outerShdw blurRad="38100" dist="38100" dir="2700000" algn="tl">
                    <a:srgbClr val="000000">
                      <a:alpha val="43137"/>
                    </a:srgbClr>
                  </a:outerShdw>
                </a:effectLst>
                <a:latin typeface="Georgia" pitchFamily="18" charset="0"/>
                <a:cs typeface="WC Mano Negra Bta"/>
              </a:rPr>
              <a:t>l</a:t>
            </a:r>
            <a:r>
              <a:rPr lang="en-US" sz="9800" spc="-200" dirty="0" err="1" smtClean="0">
                <a:solidFill>
                  <a:schemeClr val="bg1"/>
                </a:solidFill>
                <a:effectLst>
                  <a:outerShdw blurRad="38100" dist="38100" dir="2700000" algn="tl">
                    <a:srgbClr val="000000">
                      <a:alpha val="43137"/>
                    </a:srgbClr>
                  </a:outerShdw>
                </a:effectLst>
                <a:latin typeface="Georgia" pitchFamily="18" charset="0"/>
                <a:cs typeface="WC Mano Negra Bta"/>
              </a:rPr>
              <a:t>egant</a:t>
            </a:r>
            <a:r>
              <a:rPr lang="en-US" sz="9800" spc="-200" dirty="0" err="1" smtClean="0">
                <a:solidFill>
                  <a:srgbClr val="FFC000"/>
                </a:solidFill>
                <a:effectLst>
                  <a:outerShdw blurRad="38100" dist="38100" dir="2700000" algn="tl">
                    <a:srgbClr val="000000">
                      <a:alpha val="43137"/>
                    </a:srgbClr>
                  </a:outerShdw>
                </a:effectLst>
                <a:latin typeface="Georgia" pitchFamily="18" charset="0"/>
                <a:cs typeface="WC Mano Negra Bta"/>
              </a:rPr>
              <a:t>Press</a:t>
            </a:r>
            <a:endParaRPr lang="en-US" sz="9800" i="1" spc="-200" dirty="0">
              <a:solidFill>
                <a:srgbClr val="FFC000"/>
              </a:solidFill>
              <a:effectLst>
                <a:outerShdw blurRad="38100" dist="38100" dir="2700000" algn="tl">
                  <a:srgbClr val="000000">
                    <a:alpha val="43137"/>
                  </a:srgbClr>
                </a:outerShdw>
              </a:effectLst>
              <a:latin typeface="Georgia" pitchFamily="18" charset="0"/>
              <a:cs typeface="WC Mano Negra Bta"/>
            </a:endParaRPr>
          </a:p>
        </p:txBody>
      </p:sp>
    </p:spTree>
    <p:extLst>
      <p:ext uri="{BB962C8B-B14F-4D97-AF65-F5344CB8AC3E}">
        <p14:creationId xmlns:p14="http://schemas.microsoft.com/office/powerpoint/2010/main" val="369738323"/>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2" presetClass="entr" presetSubtype="4" decel="10000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750" fill="hold"/>
                                        <p:tgtEl>
                                          <p:spTgt spid="7"/>
                                        </p:tgtEl>
                                        <p:attrNameLst>
                                          <p:attrName>ppt_x</p:attrName>
                                        </p:attrNameLst>
                                      </p:cBhvr>
                                      <p:tavLst>
                                        <p:tav tm="0">
                                          <p:val>
                                            <p:strVal val="#ppt_x"/>
                                          </p:val>
                                        </p:tav>
                                        <p:tav tm="100000">
                                          <p:val>
                                            <p:strVal val="#ppt_x"/>
                                          </p:val>
                                        </p:tav>
                                      </p:tavLst>
                                    </p:anim>
                                    <p:anim calcmode="lin" valueType="num">
                                      <p:cBhvr additive="base">
                                        <p:cTn id="12" dur="750" fill="hold"/>
                                        <p:tgtEl>
                                          <p:spTgt spid="7"/>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25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750" fill="hold"/>
                                        <p:tgtEl>
                                          <p:spTgt spid="3"/>
                                        </p:tgtEl>
                                        <p:attrNameLst>
                                          <p:attrName>ppt_x</p:attrName>
                                        </p:attrNameLst>
                                      </p:cBhvr>
                                      <p:tavLst>
                                        <p:tav tm="0">
                                          <p:val>
                                            <p:strVal val="#ppt_x"/>
                                          </p:val>
                                        </p:tav>
                                        <p:tav tm="100000">
                                          <p:val>
                                            <p:strVal val="#ppt_x"/>
                                          </p:val>
                                        </p:tav>
                                      </p:tavLst>
                                    </p:anim>
                                    <p:anim calcmode="lin" valueType="num">
                                      <p:cBhvr additive="base">
                                        <p:cTn id="16" dur="750" fill="hold"/>
                                        <p:tgtEl>
                                          <p:spTgt spid="3"/>
                                        </p:tgtEl>
                                        <p:attrNameLst>
                                          <p:attrName>ppt_y</p:attrName>
                                        </p:attrNameLst>
                                      </p:cBhvr>
                                      <p:tavLst>
                                        <p:tav tm="0">
                                          <p:val>
                                            <p:strVal val="1+#ppt_h/2"/>
                                          </p:val>
                                        </p:tav>
                                        <p:tav tm="100000">
                                          <p:val>
                                            <p:strVal val="#ppt_y"/>
                                          </p:val>
                                        </p:tav>
                                      </p:tavLst>
                                    </p:anim>
                                  </p:childTnLst>
                                </p:cTn>
                              </p:par>
                              <p:par>
                                <p:cTn id="17" presetID="2" presetClass="entr" presetSubtype="4" decel="100000" fill="hold" nodeType="withEffect">
                                  <p:stCondLst>
                                    <p:cond delay="50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750" fill="hold"/>
                                        <p:tgtEl>
                                          <p:spTgt spid="4"/>
                                        </p:tgtEl>
                                        <p:attrNameLst>
                                          <p:attrName>ppt_x</p:attrName>
                                        </p:attrNameLst>
                                      </p:cBhvr>
                                      <p:tavLst>
                                        <p:tav tm="0">
                                          <p:val>
                                            <p:strVal val="#ppt_x"/>
                                          </p:val>
                                        </p:tav>
                                        <p:tav tm="100000">
                                          <p:val>
                                            <p:strVal val="#ppt_x"/>
                                          </p:val>
                                        </p:tav>
                                      </p:tavLst>
                                    </p:anim>
                                    <p:anim calcmode="lin" valueType="num">
                                      <p:cBhvr additive="base">
                                        <p:cTn id="20" dur="750" fill="hold"/>
                                        <p:tgtEl>
                                          <p:spTgt spid="4"/>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75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750" fill="hold"/>
                                        <p:tgtEl>
                                          <p:spTgt spid="6"/>
                                        </p:tgtEl>
                                        <p:attrNameLst>
                                          <p:attrName>ppt_x</p:attrName>
                                        </p:attrNameLst>
                                      </p:cBhvr>
                                      <p:tavLst>
                                        <p:tav tm="0">
                                          <p:val>
                                            <p:strVal val="#ppt_x"/>
                                          </p:val>
                                        </p:tav>
                                        <p:tav tm="100000">
                                          <p:val>
                                            <p:strVal val="#ppt_x"/>
                                          </p:val>
                                        </p:tav>
                                      </p:tavLst>
                                    </p:anim>
                                    <p:anim calcmode="lin" valueType="num">
                                      <p:cBhvr additive="base">
                                        <p:cTn id="24" dur="750" fill="hold"/>
                                        <p:tgtEl>
                                          <p:spTgt spid="6"/>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100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750" fill="hold"/>
                                        <p:tgtEl>
                                          <p:spTgt spid="5"/>
                                        </p:tgtEl>
                                        <p:attrNameLst>
                                          <p:attrName>ppt_x</p:attrName>
                                        </p:attrNameLst>
                                      </p:cBhvr>
                                      <p:tavLst>
                                        <p:tav tm="0">
                                          <p:val>
                                            <p:strVal val="#ppt_x"/>
                                          </p:val>
                                        </p:tav>
                                        <p:tav tm="100000">
                                          <p:val>
                                            <p:strVal val="#ppt_x"/>
                                          </p:val>
                                        </p:tav>
                                      </p:tavLst>
                                    </p:anim>
                                    <p:anim calcmode="lin" valueType="num">
                                      <p:cBhvr additive="base">
                                        <p:cTn id="28" dur="75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P spid="3" grpId="0" animBg="1"/>
      <p:bldP spid="6" grpId="0"/>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cstate="print">
            <a:lum bright="70000" contrast="-70000"/>
            <a:extLst>
              <a:ext uri="{BEBA8EAE-BF5A-486C-A8C5-ECC9F3942E4B}">
                <a14:imgProps xmlns:a14="http://schemas.microsoft.com/office/drawing/2010/main">
                  <a14:imgLayer r:embed="rId4">
                    <a14:imgEffect>
                      <a14:colorTemperature colorTemp="4700"/>
                    </a14:imgEffect>
                    <a14:imgEffect>
                      <a14:saturation sat="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bwMode="auto">
          <a:xfrm>
            <a:off x="-369" y="975203"/>
            <a:ext cx="12794735" cy="6191637"/>
          </a:xfrm>
          <a:prstGeom prst="rect">
            <a:avLst/>
          </a:prstGeom>
          <a:noFill/>
          <a:effectLst/>
          <a:extLst/>
        </p:spPr>
      </p:pic>
      <p:sp>
        <p:nvSpPr>
          <p:cNvPr id="3" name="TextBox 2"/>
          <p:cNvSpPr txBox="1"/>
          <p:nvPr/>
        </p:nvSpPr>
        <p:spPr>
          <a:xfrm>
            <a:off x="557304" y="1233611"/>
            <a:ext cx="5921814" cy="1938992"/>
          </a:xfrm>
          <a:prstGeom prst="rect">
            <a:avLst/>
          </a:prstGeom>
          <a:noFill/>
        </p:spPr>
        <p:txBody>
          <a:bodyPr wrap="none" rtlCol="0">
            <a:spAutoFit/>
          </a:bodyPr>
          <a:lstStyle/>
          <a:p>
            <a:r>
              <a:rPr lang="en-US" sz="12000" b="1" spc="-300" dirty="0" smtClean="0">
                <a:solidFill>
                  <a:schemeClr val="tx1">
                    <a:lumMod val="85000"/>
                    <a:lumOff val="15000"/>
                  </a:schemeClr>
                </a:solidFill>
                <a:latin typeface="Georgia" panose="02040502050405020303" pitchFamily="18" charset="0"/>
              </a:rPr>
              <a:t>ABOUT</a:t>
            </a:r>
          </a:p>
        </p:txBody>
      </p:sp>
      <p:sp>
        <p:nvSpPr>
          <p:cNvPr id="4" name="Rectangle 3"/>
          <p:cNvSpPr/>
          <p:nvPr/>
        </p:nvSpPr>
        <p:spPr>
          <a:xfrm>
            <a:off x="591462" y="3715159"/>
            <a:ext cx="5065003" cy="1938992"/>
          </a:xfrm>
          <a:prstGeom prst="rect">
            <a:avLst/>
          </a:prstGeom>
        </p:spPr>
        <p:txBody>
          <a:bodyPr wrap="square">
            <a:spAutoFit/>
          </a:bodyPr>
          <a:lstStyle/>
          <a:p>
            <a:pPr algn="just"/>
            <a:r>
              <a:rPr lang="en-US" sz="1200" kern="3000" spc="30" dirty="0" err="1">
                <a:solidFill>
                  <a:schemeClr val="tx1">
                    <a:lumMod val="85000"/>
                    <a:lumOff val="15000"/>
                  </a:schemeClr>
                </a:solidFill>
                <a:latin typeface="Liberation Sans" panose="020B0604020202020204" pitchFamily="34" charset="0"/>
              </a:rPr>
              <a:t>Lorem</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ipsum</a:t>
            </a:r>
            <a:r>
              <a:rPr lang="en-US" sz="1200" kern="3000" spc="30" dirty="0">
                <a:solidFill>
                  <a:schemeClr val="tx1">
                    <a:lumMod val="85000"/>
                    <a:lumOff val="15000"/>
                  </a:schemeClr>
                </a:solidFill>
                <a:latin typeface="Liberation Sans" panose="020B0604020202020204" pitchFamily="34" charset="0"/>
              </a:rPr>
              <a:t> dolor sit </a:t>
            </a:r>
            <a:r>
              <a:rPr lang="en-US" sz="1200" kern="3000" spc="30" dirty="0" err="1">
                <a:solidFill>
                  <a:schemeClr val="tx1">
                    <a:lumMod val="85000"/>
                    <a:lumOff val="15000"/>
                  </a:schemeClr>
                </a:solidFill>
                <a:latin typeface="Liberation Sans" panose="020B0604020202020204" pitchFamily="34" charset="0"/>
              </a:rPr>
              <a:t>amet</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consectetur</a:t>
            </a:r>
            <a:r>
              <a:rPr lang="en-US" sz="1200" kern="3000" spc="30" dirty="0">
                <a:solidFill>
                  <a:schemeClr val="tx1">
                    <a:lumMod val="85000"/>
                    <a:lumOff val="15000"/>
                  </a:schemeClr>
                </a:solidFill>
                <a:latin typeface="Liberation Sans" panose="020B0604020202020204" pitchFamily="34" charset="0"/>
              </a:rPr>
              <a:t> adipiscing elit. </a:t>
            </a:r>
            <a:r>
              <a:rPr lang="en-US" sz="1200" kern="3000" spc="30" dirty="0" err="1">
                <a:solidFill>
                  <a:schemeClr val="tx1">
                    <a:lumMod val="85000"/>
                    <a:lumOff val="15000"/>
                  </a:schemeClr>
                </a:solidFill>
                <a:latin typeface="Liberation Sans" panose="020B0604020202020204" pitchFamily="34" charset="0"/>
              </a:rPr>
              <a:t>Praesent</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sodales</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odio</a:t>
            </a:r>
            <a:r>
              <a:rPr lang="en-US" sz="1200" kern="3000" spc="30" dirty="0">
                <a:solidFill>
                  <a:schemeClr val="tx1">
                    <a:lumMod val="85000"/>
                    <a:lumOff val="15000"/>
                  </a:schemeClr>
                </a:solidFill>
                <a:latin typeface="Liberation Sans" panose="020B0604020202020204" pitchFamily="34" charset="0"/>
              </a:rPr>
              <a:t> sit </a:t>
            </a:r>
            <a:r>
              <a:rPr lang="en-US" sz="1200" kern="3000" spc="30" dirty="0" err="1">
                <a:solidFill>
                  <a:schemeClr val="tx1">
                    <a:lumMod val="85000"/>
                    <a:lumOff val="15000"/>
                  </a:schemeClr>
                </a:solidFill>
                <a:latin typeface="Liberation Sans" panose="020B0604020202020204" pitchFamily="34" charset="0"/>
              </a:rPr>
              <a:t>amet</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odio</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tristique</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quis</a:t>
            </a:r>
            <a:r>
              <a:rPr lang="en-US" sz="1200" kern="3000" spc="30" dirty="0">
                <a:solidFill>
                  <a:schemeClr val="tx1">
                    <a:lumMod val="85000"/>
                    <a:lumOff val="15000"/>
                  </a:schemeClr>
                </a:solidFill>
                <a:latin typeface="Liberation Sans" panose="020B0604020202020204" pitchFamily="34" charset="0"/>
              </a:rPr>
              <a:t> tempus </a:t>
            </a:r>
            <a:r>
              <a:rPr lang="en-US" sz="1200" kern="3000" spc="30" dirty="0" err="1">
                <a:solidFill>
                  <a:schemeClr val="tx1">
                    <a:lumMod val="85000"/>
                    <a:lumOff val="15000"/>
                  </a:schemeClr>
                </a:solidFill>
                <a:latin typeface="Liberation Sans" panose="020B0604020202020204" pitchFamily="34" charset="0"/>
              </a:rPr>
              <a:t>odio</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Lorem</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ipsum</a:t>
            </a:r>
            <a:r>
              <a:rPr lang="en-US" sz="1200" kern="3000" spc="30" dirty="0">
                <a:solidFill>
                  <a:schemeClr val="tx1">
                    <a:lumMod val="85000"/>
                    <a:lumOff val="15000"/>
                  </a:schemeClr>
                </a:solidFill>
                <a:latin typeface="Liberation Sans" panose="020B0604020202020204" pitchFamily="34" charset="0"/>
              </a:rPr>
              <a:t> dolor sit </a:t>
            </a:r>
            <a:r>
              <a:rPr lang="en-US" sz="1200" kern="3000" spc="30" dirty="0" err="1">
                <a:solidFill>
                  <a:schemeClr val="tx1">
                    <a:lumMod val="85000"/>
                    <a:lumOff val="15000"/>
                  </a:schemeClr>
                </a:solidFill>
                <a:latin typeface="Liberation Sans" panose="020B0604020202020204" pitchFamily="34" charset="0"/>
              </a:rPr>
              <a:t>amet</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consectetur</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smtClean="0">
                <a:solidFill>
                  <a:schemeClr val="tx1">
                    <a:lumMod val="85000"/>
                    <a:lumOff val="15000"/>
                  </a:schemeClr>
                </a:solidFill>
                <a:latin typeface="Liberation Sans" panose="020B0604020202020204" pitchFamily="34" charset="0"/>
              </a:rPr>
              <a:t>adipisipsum</a:t>
            </a:r>
            <a:r>
              <a:rPr lang="en-US" sz="1200" kern="3000" spc="30" dirty="0" smtClean="0">
                <a:solidFill>
                  <a:schemeClr val="tx1">
                    <a:lumMod val="85000"/>
                    <a:lumOff val="15000"/>
                  </a:schemeClr>
                </a:solidFill>
                <a:latin typeface="Liberation Sans" panose="020B0604020202020204" pitchFamily="34" charset="0"/>
              </a:rPr>
              <a:t> </a:t>
            </a:r>
            <a:r>
              <a:rPr lang="en-US" sz="1200" kern="3000" spc="30" dirty="0">
                <a:solidFill>
                  <a:schemeClr val="tx1">
                    <a:lumMod val="85000"/>
                    <a:lumOff val="15000"/>
                  </a:schemeClr>
                </a:solidFill>
                <a:latin typeface="Liberation Sans" panose="020B0604020202020204" pitchFamily="34" charset="0"/>
              </a:rPr>
              <a:t>dolor sit </a:t>
            </a:r>
            <a:r>
              <a:rPr lang="en-US" sz="1200" kern="3000" spc="30" dirty="0" err="1">
                <a:solidFill>
                  <a:schemeClr val="tx1">
                    <a:lumMod val="85000"/>
                    <a:lumOff val="15000"/>
                  </a:schemeClr>
                </a:solidFill>
                <a:latin typeface="Liberation Sans" panose="020B0604020202020204" pitchFamily="34" charset="0"/>
              </a:rPr>
              <a:t>amet</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consectetur</a:t>
            </a:r>
            <a:r>
              <a:rPr lang="en-US" sz="1200" kern="3000" spc="30" dirty="0">
                <a:solidFill>
                  <a:schemeClr val="tx1">
                    <a:lumMod val="85000"/>
                    <a:lumOff val="15000"/>
                  </a:schemeClr>
                </a:solidFill>
                <a:latin typeface="Liberation Sans" panose="020B0604020202020204" pitchFamily="34" charset="0"/>
              </a:rPr>
              <a:t> adipiscing elit. </a:t>
            </a:r>
            <a:r>
              <a:rPr lang="en-US" sz="1200" kern="3000" spc="30" dirty="0" err="1">
                <a:solidFill>
                  <a:schemeClr val="tx1">
                    <a:lumMod val="85000"/>
                    <a:lumOff val="15000"/>
                  </a:schemeClr>
                </a:solidFill>
                <a:latin typeface="Liberation Sans" panose="020B0604020202020204" pitchFamily="34" charset="0"/>
              </a:rPr>
              <a:t>Praesent</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sodales</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odio</a:t>
            </a:r>
            <a:r>
              <a:rPr lang="en-US" sz="1200" kern="3000" spc="30" dirty="0">
                <a:solidFill>
                  <a:schemeClr val="tx1">
                    <a:lumMod val="85000"/>
                    <a:lumOff val="15000"/>
                  </a:schemeClr>
                </a:solidFill>
                <a:latin typeface="Liberation Sans" panose="020B0604020202020204" pitchFamily="34" charset="0"/>
              </a:rPr>
              <a:t> sit </a:t>
            </a:r>
            <a:r>
              <a:rPr lang="en-US" sz="1200" kern="3000" spc="30" dirty="0" err="1">
                <a:solidFill>
                  <a:schemeClr val="tx1">
                    <a:lumMod val="85000"/>
                    <a:lumOff val="15000"/>
                  </a:schemeClr>
                </a:solidFill>
                <a:latin typeface="Liberation Sans" panose="020B0604020202020204" pitchFamily="34" charset="0"/>
              </a:rPr>
              <a:t>amet</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odio</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tristique</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quis</a:t>
            </a:r>
            <a:r>
              <a:rPr lang="en-US" sz="1200" kern="3000" spc="30" dirty="0">
                <a:solidFill>
                  <a:schemeClr val="tx1">
                    <a:lumMod val="85000"/>
                    <a:lumOff val="15000"/>
                  </a:schemeClr>
                </a:solidFill>
                <a:latin typeface="Liberation Sans" panose="020B0604020202020204" pitchFamily="34" charset="0"/>
              </a:rPr>
              <a:t> tempus </a:t>
            </a:r>
            <a:r>
              <a:rPr lang="en-US" sz="1200" kern="3000" spc="30" dirty="0" err="1">
                <a:solidFill>
                  <a:schemeClr val="tx1">
                    <a:lumMod val="85000"/>
                    <a:lumOff val="15000"/>
                  </a:schemeClr>
                </a:solidFill>
                <a:latin typeface="Liberation Sans" panose="020B0604020202020204" pitchFamily="34" charset="0"/>
              </a:rPr>
              <a:t>odio</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Lorem</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ipsum</a:t>
            </a:r>
            <a:r>
              <a:rPr lang="en-US" sz="1200" kern="3000" spc="30" dirty="0">
                <a:solidFill>
                  <a:schemeClr val="tx1">
                    <a:lumMod val="85000"/>
                    <a:lumOff val="15000"/>
                  </a:schemeClr>
                </a:solidFill>
                <a:latin typeface="Liberation Sans" panose="020B0604020202020204" pitchFamily="34" charset="0"/>
              </a:rPr>
              <a:t> dolor sit </a:t>
            </a:r>
            <a:r>
              <a:rPr lang="en-US" sz="1200" kern="3000" spc="30" dirty="0" err="1">
                <a:solidFill>
                  <a:schemeClr val="tx1">
                    <a:lumMod val="85000"/>
                    <a:lumOff val="15000"/>
                  </a:schemeClr>
                </a:solidFill>
                <a:latin typeface="Liberation Sans" panose="020B0604020202020204" pitchFamily="34" charset="0"/>
              </a:rPr>
              <a:t>amet</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consectetur</a:t>
            </a:r>
            <a:r>
              <a:rPr lang="en-US" sz="1200" kern="3000" spc="30" dirty="0">
                <a:solidFill>
                  <a:schemeClr val="tx1">
                    <a:lumMod val="85000"/>
                    <a:lumOff val="15000"/>
                  </a:schemeClr>
                </a:solidFill>
                <a:latin typeface="Liberation Sans" panose="020B0604020202020204" pitchFamily="34" charset="0"/>
              </a:rPr>
              <a:t> adipiscing elit</a:t>
            </a:r>
            <a:r>
              <a:rPr lang="en-US" sz="1200" kern="3000" spc="30" dirty="0" smtClean="0">
                <a:solidFill>
                  <a:schemeClr val="tx1">
                    <a:lumMod val="85000"/>
                    <a:lumOff val="15000"/>
                  </a:schemeClr>
                </a:solidFill>
                <a:latin typeface="Liberation Sans" panose="020B0604020202020204" pitchFamily="34" charset="0"/>
              </a:rPr>
              <a:t>. We spend so much of our life working that we’d best enjoy it.</a:t>
            </a:r>
          </a:p>
          <a:p>
            <a:pPr algn="just"/>
            <a:endParaRPr lang="en-US" sz="1200" kern="3000" spc="30" dirty="0">
              <a:solidFill>
                <a:schemeClr val="tx1">
                  <a:lumMod val="85000"/>
                  <a:lumOff val="15000"/>
                </a:schemeClr>
              </a:solidFill>
              <a:latin typeface="Liberation Sans" panose="020B0604020202020204" pitchFamily="34" charset="0"/>
            </a:endParaRPr>
          </a:p>
          <a:p>
            <a:pPr algn="just"/>
            <a:r>
              <a:rPr lang="en-US" sz="1200" kern="3000" spc="30" dirty="0" err="1">
                <a:solidFill>
                  <a:schemeClr val="tx1">
                    <a:lumMod val="85000"/>
                    <a:lumOff val="15000"/>
                  </a:schemeClr>
                </a:solidFill>
                <a:latin typeface="Liberation Sans" panose="020B0604020202020204" pitchFamily="34" charset="0"/>
              </a:rPr>
              <a:t>Praesent</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sodales</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odio</a:t>
            </a:r>
            <a:r>
              <a:rPr lang="en-US" sz="1200" kern="3000" spc="30" dirty="0">
                <a:solidFill>
                  <a:schemeClr val="tx1">
                    <a:lumMod val="85000"/>
                    <a:lumOff val="15000"/>
                  </a:schemeClr>
                </a:solidFill>
                <a:latin typeface="Liberation Sans" panose="020B0604020202020204" pitchFamily="34" charset="0"/>
              </a:rPr>
              <a:t> sit </a:t>
            </a:r>
            <a:r>
              <a:rPr lang="en-US" sz="1200" kern="3000" spc="30" dirty="0" err="1">
                <a:solidFill>
                  <a:schemeClr val="tx1">
                    <a:lumMod val="85000"/>
                    <a:lumOff val="15000"/>
                  </a:schemeClr>
                </a:solidFill>
                <a:latin typeface="Liberation Sans" panose="020B0604020202020204" pitchFamily="34" charset="0"/>
              </a:rPr>
              <a:t>amet</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odio</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tristique</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quis</a:t>
            </a:r>
            <a:r>
              <a:rPr lang="en-US" sz="1200" kern="3000" spc="30" dirty="0">
                <a:solidFill>
                  <a:schemeClr val="tx1">
                    <a:lumMod val="85000"/>
                    <a:lumOff val="15000"/>
                  </a:schemeClr>
                </a:solidFill>
                <a:latin typeface="Liberation Sans" panose="020B0604020202020204" pitchFamily="34" charset="0"/>
              </a:rPr>
              <a:t> tempus </a:t>
            </a:r>
            <a:r>
              <a:rPr lang="en-US" sz="1200" kern="3000" spc="30" dirty="0" err="1" smtClean="0">
                <a:solidFill>
                  <a:schemeClr val="tx1">
                    <a:lumMod val="85000"/>
                    <a:lumOff val="15000"/>
                  </a:schemeClr>
                </a:solidFill>
                <a:latin typeface="Liberation Sans" panose="020B0604020202020204" pitchFamily="34" charset="0"/>
              </a:rPr>
              <a:t>odioorem</a:t>
            </a:r>
            <a:r>
              <a:rPr lang="en-US" sz="1200" kern="3000" spc="30" dirty="0" smtClean="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ipsum</a:t>
            </a:r>
            <a:r>
              <a:rPr lang="en-US" sz="1200" kern="3000" spc="30" dirty="0">
                <a:solidFill>
                  <a:schemeClr val="tx1">
                    <a:lumMod val="85000"/>
                    <a:lumOff val="15000"/>
                  </a:schemeClr>
                </a:solidFill>
                <a:latin typeface="Liberation Sans" panose="020B0604020202020204" pitchFamily="34" charset="0"/>
              </a:rPr>
              <a:t> dolor sit </a:t>
            </a:r>
            <a:r>
              <a:rPr lang="en-US" sz="1200" kern="3000" spc="30" dirty="0" err="1">
                <a:solidFill>
                  <a:schemeClr val="tx1">
                    <a:lumMod val="85000"/>
                    <a:lumOff val="15000"/>
                  </a:schemeClr>
                </a:solidFill>
                <a:latin typeface="Liberation Sans" panose="020B0604020202020204" pitchFamily="34" charset="0"/>
              </a:rPr>
              <a:t>amet</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consectetur</a:t>
            </a:r>
            <a:r>
              <a:rPr lang="en-US" sz="1200" kern="3000" spc="30" dirty="0">
                <a:solidFill>
                  <a:schemeClr val="tx1">
                    <a:lumMod val="85000"/>
                    <a:lumOff val="15000"/>
                  </a:schemeClr>
                </a:solidFill>
                <a:latin typeface="Liberation Sans" panose="020B0604020202020204" pitchFamily="34" charset="0"/>
              </a:rPr>
              <a:t> adipiscing elit. We spend so much of our life working that we’d best enjoy it</a:t>
            </a:r>
            <a:r>
              <a:rPr lang="en-US" sz="1200" kern="3000" spc="30" dirty="0" smtClean="0">
                <a:solidFill>
                  <a:schemeClr val="tx1">
                    <a:lumMod val="85000"/>
                    <a:lumOff val="15000"/>
                  </a:schemeClr>
                </a:solidFill>
                <a:latin typeface="Liberation Sans" panose="020B0604020202020204" pitchFamily="34" charset="0"/>
              </a:rPr>
              <a:t>.</a:t>
            </a:r>
            <a:endParaRPr lang="en-US" sz="1200" kern="3000" spc="30" dirty="0">
              <a:solidFill>
                <a:schemeClr val="tx1">
                  <a:lumMod val="85000"/>
                  <a:lumOff val="15000"/>
                </a:schemeClr>
              </a:solidFill>
              <a:latin typeface="Liberation Sans" panose="020B0604020202020204" pitchFamily="34" charset="0"/>
            </a:endParaRPr>
          </a:p>
        </p:txBody>
      </p:sp>
      <p:sp>
        <p:nvSpPr>
          <p:cNvPr id="5" name="Rectangle 4"/>
          <p:cNvSpPr/>
          <p:nvPr/>
        </p:nvSpPr>
        <p:spPr>
          <a:xfrm>
            <a:off x="605009" y="2941103"/>
            <a:ext cx="5051456" cy="707886"/>
          </a:xfrm>
          <a:prstGeom prst="rect">
            <a:avLst/>
          </a:prstGeom>
        </p:spPr>
        <p:txBody>
          <a:bodyPr wrap="square">
            <a:spAutoFit/>
          </a:bodyPr>
          <a:lstStyle/>
          <a:p>
            <a:r>
              <a:rPr lang="en-US" sz="2000" dirty="0">
                <a:solidFill>
                  <a:schemeClr val="tx1">
                    <a:lumMod val="85000"/>
                    <a:lumOff val="15000"/>
                  </a:schemeClr>
                </a:solidFill>
                <a:latin typeface="Georgia" panose="02040502050405020303" pitchFamily="18" charset="0"/>
              </a:rPr>
              <a:t>THE MOST BEAUTIFULL </a:t>
            </a:r>
            <a:r>
              <a:rPr lang="en-US" sz="2000" dirty="0" smtClean="0">
                <a:solidFill>
                  <a:schemeClr val="tx1">
                    <a:lumMod val="85000"/>
                    <a:lumOff val="15000"/>
                  </a:schemeClr>
                </a:solidFill>
                <a:latin typeface="Georgia" panose="02040502050405020303" pitchFamily="18" charset="0"/>
              </a:rPr>
              <a:t>POWERPOINT PRESENTATION </a:t>
            </a:r>
            <a:r>
              <a:rPr lang="en-US" sz="2000" dirty="0">
                <a:solidFill>
                  <a:schemeClr val="tx1">
                    <a:lumMod val="85000"/>
                    <a:lumOff val="15000"/>
                  </a:schemeClr>
                </a:solidFill>
                <a:latin typeface="Georgia" panose="02040502050405020303" pitchFamily="18" charset="0"/>
              </a:rPr>
              <a:t>AND VIDEOS</a:t>
            </a:r>
          </a:p>
        </p:txBody>
      </p:sp>
      <p:sp>
        <p:nvSpPr>
          <p:cNvPr id="7" name="Rounded Rectangle 6"/>
          <p:cNvSpPr/>
          <p:nvPr/>
        </p:nvSpPr>
        <p:spPr>
          <a:xfrm>
            <a:off x="8123577" y="2186341"/>
            <a:ext cx="2632608" cy="1736646"/>
          </a:xfrm>
          <a:prstGeom prst="roundRect">
            <a:avLst/>
          </a:prstGeom>
          <a:solidFill>
            <a:srgbClr val="0070C0"/>
          </a:solidFill>
        </p:spPr>
        <p:txBody>
          <a:bodyPr wrap="square" anchor="ctr">
            <a:spAutoFit/>
          </a:bodyPr>
          <a:lstStyle/>
          <a:p>
            <a:pPr algn="ctr"/>
            <a:r>
              <a:rPr lang="en-US" sz="9600" b="1" kern="3000" spc="-300" dirty="0" smtClean="0">
                <a:solidFill>
                  <a:schemeClr val="bg1"/>
                </a:solidFill>
                <a:latin typeface="Georgia" panose="02040502050405020303" pitchFamily="18" charset="0"/>
              </a:rPr>
              <a:t>281</a:t>
            </a:r>
            <a:endParaRPr lang="en-US" sz="3200" b="1" kern="3000" spc="-300" dirty="0">
              <a:solidFill>
                <a:schemeClr val="bg1"/>
              </a:solidFill>
              <a:latin typeface="Georgia" panose="02040502050405020303" pitchFamily="18" charset="0"/>
            </a:endParaRPr>
          </a:p>
        </p:txBody>
      </p:sp>
      <p:sp>
        <p:nvSpPr>
          <p:cNvPr id="8" name="Rounded Rectangle 7"/>
          <p:cNvSpPr/>
          <p:nvPr/>
        </p:nvSpPr>
        <p:spPr>
          <a:xfrm>
            <a:off x="7617306" y="4190860"/>
            <a:ext cx="3645151" cy="408623"/>
          </a:xfrm>
          <a:prstGeom prst="roundRect">
            <a:avLst/>
          </a:prstGeom>
          <a:solidFill>
            <a:srgbClr val="0070C0"/>
          </a:solidFill>
        </p:spPr>
        <p:txBody>
          <a:bodyPr wrap="square">
            <a:spAutoFit/>
          </a:bodyPr>
          <a:lstStyle/>
          <a:p>
            <a:pPr algn="ctr"/>
            <a:r>
              <a:rPr lang="en-US" b="1" kern="3000" spc="30" dirty="0" smtClean="0">
                <a:solidFill>
                  <a:schemeClr val="bg1"/>
                </a:solidFill>
                <a:latin typeface="Rockwell" panose="02060603020205020403" pitchFamily="18" charset="0"/>
              </a:rPr>
              <a:t>companies </a:t>
            </a:r>
            <a:r>
              <a:rPr lang="en-US" b="1" kern="3000" spc="30" dirty="0">
                <a:solidFill>
                  <a:schemeClr val="bg1"/>
                </a:solidFill>
                <a:latin typeface="Rockwell" panose="02060603020205020403" pitchFamily="18" charset="0"/>
              </a:rPr>
              <a:t>have chosen </a:t>
            </a:r>
            <a:r>
              <a:rPr lang="en-US" b="1" kern="3000" spc="30" dirty="0" smtClean="0">
                <a:solidFill>
                  <a:schemeClr val="bg1"/>
                </a:solidFill>
                <a:latin typeface="Rockwell" panose="02060603020205020403" pitchFamily="18" charset="0"/>
              </a:rPr>
              <a:t>us!</a:t>
            </a:r>
            <a:endParaRPr lang="en-US" b="1" kern="3000" spc="30" dirty="0">
              <a:solidFill>
                <a:schemeClr val="bg1"/>
              </a:solidFill>
              <a:latin typeface="Rockwell" panose="02060603020205020403" pitchFamily="18" charset="0"/>
            </a:endParaRPr>
          </a:p>
        </p:txBody>
      </p:sp>
    </p:spTree>
    <p:extLst>
      <p:ext uri="{BB962C8B-B14F-4D97-AF65-F5344CB8AC3E}">
        <p14:creationId xmlns:p14="http://schemas.microsoft.com/office/powerpoint/2010/main" val="12641837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0-#ppt_w/2"/>
                                          </p:val>
                                        </p:tav>
                                        <p:tav tm="100000">
                                          <p:val>
                                            <p:strVal val="#ppt_x"/>
                                          </p:val>
                                        </p:tav>
                                      </p:tavLst>
                                    </p:anim>
                                    <p:anim calcmode="lin" valueType="num">
                                      <p:cBhvr additive="base">
                                        <p:cTn id="8" dur="75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750" fill="hold"/>
                                        <p:tgtEl>
                                          <p:spTgt spid="3"/>
                                        </p:tgtEl>
                                        <p:attrNameLst>
                                          <p:attrName>ppt_x</p:attrName>
                                        </p:attrNameLst>
                                      </p:cBhvr>
                                      <p:tavLst>
                                        <p:tav tm="0">
                                          <p:val>
                                            <p:strVal val="0-#ppt_w/2"/>
                                          </p:val>
                                        </p:tav>
                                        <p:tav tm="100000">
                                          <p:val>
                                            <p:strVal val="#ppt_x"/>
                                          </p:val>
                                        </p:tav>
                                      </p:tavLst>
                                    </p:anim>
                                    <p:anim calcmode="lin" valueType="num">
                                      <p:cBhvr additive="base">
                                        <p:cTn id="12" dur="750" fill="hold"/>
                                        <p:tgtEl>
                                          <p:spTgt spid="3"/>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4" decel="100000"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750" fill="hold"/>
                                        <p:tgtEl>
                                          <p:spTgt spid="4"/>
                                        </p:tgtEl>
                                        <p:attrNameLst>
                                          <p:attrName>ppt_x</p:attrName>
                                        </p:attrNameLst>
                                      </p:cBhvr>
                                      <p:tavLst>
                                        <p:tav tm="0">
                                          <p:val>
                                            <p:strVal val="#ppt_x"/>
                                          </p:val>
                                        </p:tav>
                                        <p:tav tm="100000">
                                          <p:val>
                                            <p:strVal val="#ppt_x"/>
                                          </p:val>
                                        </p:tav>
                                      </p:tavLst>
                                    </p:anim>
                                    <p:anim calcmode="lin" valueType="num">
                                      <p:cBhvr additive="base">
                                        <p:cTn id="17" dur="750" fill="hold"/>
                                        <p:tgtEl>
                                          <p:spTgt spid="4"/>
                                        </p:tgtEl>
                                        <p:attrNameLst>
                                          <p:attrName>ppt_y</p:attrName>
                                        </p:attrNameLst>
                                      </p:cBhvr>
                                      <p:tavLst>
                                        <p:tav tm="0">
                                          <p:val>
                                            <p:strVal val="1+#ppt_h/2"/>
                                          </p:val>
                                        </p:tav>
                                        <p:tav tm="100000">
                                          <p:val>
                                            <p:strVal val="#ppt_y"/>
                                          </p:val>
                                        </p:tav>
                                      </p:tavLst>
                                    </p:anim>
                                  </p:childTnLst>
                                </p:cTn>
                              </p:par>
                            </p:childTnLst>
                          </p:cTn>
                        </p:par>
                        <p:par>
                          <p:cTn id="18" fill="hold">
                            <p:stCondLst>
                              <p:cond delay="1750"/>
                            </p:stCondLst>
                            <p:childTnLst>
                              <p:par>
                                <p:cTn id="19" presetID="53" presetClass="entr" presetSubtype="16"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anim calcmode="lin" valueType="num">
                                      <p:cBhvr>
                                        <p:cTn id="21" dur="1000" fill="hold"/>
                                        <p:tgtEl>
                                          <p:spTgt spid="2"/>
                                        </p:tgtEl>
                                        <p:attrNameLst>
                                          <p:attrName>ppt_w</p:attrName>
                                        </p:attrNameLst>
                                      </p:cBhvr>
                                      <p:tavLst>
                                        <p:tav tm="0">
                                          <p:val>
                                            <p:fltVal val="0"/>
                                          </p:val>
                                        </p:tav>
                                        <p:tav tm="100000">
                                          <p:val>
                                            <p:strVal val="#ppt_w"/>
                                          </p:val>
                                        </p:tav>
                                      </p:tavLst>
                                    </p:anim>
                                    <p:anim calcmode="lin" valueType="num">
                                      <p:cBhvr>
                                        <p:cTn id="22" dur="1000" fill="hold"/>
                                        <p:tgtEl>
                                          <p:spTgt spid="2"/>
                                        </p:tgtEl>
                                        <p:attrNameLst>
                                          <p:attrName>ppt_h</p:attrName>
                                        </p:attrNameLst>
                                      </p:cBhvr>
                                      <p:tavLst>
                                        <p:tav tm="0">
                                          <p:val>
                                            <p:fltVal val="0"/>
                                          </p:val>
                                        </p:tav>
                                        <p:tav tm="100000">
                                          <p:val>
                                            <p:strVal val="#ppt_h"/>
                                          </p:val>
                                        </p:tav>
                                      </p:tavLst>
                                    </p:anim>
                                    <p:animEffect transition="in" filter="fade">
                                      <p:cBhvr>
                                        <p:cTn id="23" dur="1000"/>
                                        <p:tgtEl>
                                          <p:spTgt spid="2"/>
                                        </p:tgtEl>
                                      </p:cBhvr>
                                    </p:animEffect>
                                  </p:childTnLst>
                                </p:cTn>
                              </p:par>
                            </p:childTnLst>
                          </p:cTn>
                        </p:par>
                        <p:par>
                          <p:cTn id="24" fill="hold">
                            <p:stCondLst>
                              <p:cond delay="2750"/>
                            </p:stCondLst>
                            <p:childTnLst>
                              <p:par>
                                <p:cTn id="25" presetID="53" presetClass="entr" presetSubtype="16"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ppt_w</p:attrName>
                                        </p:attrNameLst>
                                      </p:cBhvr>
                                      <p:tavLst>
                                        <p:tav tm="0">
                                          <p:val>
                                            <p:fltVal val="0"/>
                                          </p:val>
                                        </p:tav>
                                        <p:tav tm="100000">
                                          <p:val>
                                            <p:strVal val="#ppt_w"/>
                                          </p:val>
                                        </p:tav>
                                      </p:tavLst>
                                    </p:anim>
                                    <p:anim calcmode="lin" valueType="num">
                                      <p:cBhvr>
                                        <p:cTn id="28" dur="500" fill="hold"/>
                                        <p:tgtEl>
                                          <p:spTgt spid="7"/>
                                        </p:tgtEl>
                                        <p:attrNameLst>
                                          <p:attrName>ppt_h</p:attrName>
                                        </p:attrNameLst>
                                      </p:cBhvr>
                                      <p:tavLst>
                                        <p:tav tm="0">
                                          <p:val>
                                            <p:fltVal val="0"/>
                                          </p:val>
                                        </p:tav>
                                        <p:tav tm="100000">
                                          <p:val>
                                            <p:strVal val="#ppt_h"/>
                                          </p:val>
                                        </p:tav>
                                      </p:tavLst>
                                    </p:anim>
                                    <p:animEffect transition="in" filter="fade">
                                      <p:cBhvr>
                                        <p:cTn id="29" dur="500"/>
                                        <p:tgtEl>
                                          <p:spTgt spid="7"/>
                                        </p:tgtEl>
                                      </p:cBhvr>
                                    </p:animEffect>
                                  </p:childTnLst>
                                </p:cTn>
                              </p:par>
                            </p:childTnLst>
                          </p:cTn>
                        </p:par>
                        <p:par>
                          <p:cTn id="30" fill="hold">
                            <p:stCondLst>
                              <p:cond delay="3250"/>
                            </p:stCondLst>
                            <p:childTnLst>
                              <p:par>
                                <p:cTn id="31" presetID="22" presetClass="entr" presetSubtype="1" fill="hold" grpId="0" nodeType="after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wipe(up)">
                                      <p:cBhvr>
                                        <p:cTn id="3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7" grpId="0" animBg="1"/>
      <p:bldP spid="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p:nvPr/>
        </p:nvGrpSpPr>
        <p:grpSpPr>
          <a:xfrm>
            <a:off x="3407702" y="836713"/>
            <a:ext cx="5690620" cy="5051361"/>
            <a:chOff x="2555776" y="627534"/>
            <a:chExt cx="4267965" cy="3788521"/>
          </a:xfrm>
        </p:grpSpPr>
        <p:sp>
          <p:nvSpPr>
            <p:cNvPr id="3" name="Oval 2"/>
            <p:cNvSpPr/>
            <p:nvPr/>
          </p:nvSpPr>
          <p:spPr>
            <a:xfrm>
              <a:off x="2555776" y="627534"/>
              <a:ext cx="4027750" cy="3788521"/>
            </a:xfrm>
            <a:prstGeom prst="ellipse">
              <a:avLst/>
            </a:prstGeom>
            <a:solidFill>
              <a:schemeClr val="tx1">
                <a:lumMod val="95000"/>
                <a:lumOff val="5000"/>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2795991" y="627534"/>
              <a:ext cx="4027750" cy="3788521"/>
            </a:xfrm>
            <a:prstGeom prst="ellipse">
              <a:avLst/>
            </a:prstGeom>
            <a:solidFill>
              <a:schemeClr val="tx1">
                <a:lumMod val="95000"/>
                <a:lumOff val="5000"/>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 name="Group 5"/>
          <p:cNvGrpSpPr/>
          <p:nvPr/>
        </p:nvGrpSpPr>
        <p:grpSpPr>
          <a:xfrm>
            <a:off x="3625714" y="2309817"/>
            <a:ext cx="5152322" cy="1956603"/>
            <a:chOff x="-1365029" y="4518064"/>
            <a:chExt cx="7253926" cy="1956603"/>
          </a:xfrm>
        </p:grpSpPr>
        <p:sp>
          <p:nvSpPr>
            <p:cNvPr id="18" name="Subtitle 2"/>
            <p:cNvSpPr txBox="1">
              <a:spLocks/>
            </p:cNvSpPr>
            <p:nvPr/>
          </p:nvSpPr>
          <p:spPr>
            <a:xfrm>
              <a:off x="-1365029" y="4518064"/>
              <a:ext cx="7253926" cy="78554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5900" b="1" spc="-200" dirty="0">
                  <a:solidFill>
                    <a:schemeClr val="bg1"/>
                  </a:solidFill>
                  <a:latin typeface="Georgia" panose="02040502050405020303" pitchFamily="18" charset="0"/>
                  <a:ea typeface="Franchise" pitchFamily="49" charset="0"/>
                </a:rPr>
                <a:t>our </a:t>
              </a:r>
              <a:r>
                <a:rPr lang="en-US" sz="5900" b="1" spc="-200" dirty="0">
                  <a:solidFill>
                    <a:srgbClr val="F5C24C"/>
                  </a:solidFill>
                  <a:latin typeface="Georgia" panose="02040502050405020303" pitchFamily="18" charset="0"/>
                  <a:ea typeface="Franchise" pitchFamily="49" charset="0"/>
                </a:rPr>
                <a:t>vision</a:t>
              </a:r>
            </a:p>
          </p:txBody>
        </p:sp>
        <p:sp>
          <p:nvSpPr>
            <p:cNvPr id="27" name="TextBox 26"/>
            <p:cNvSpPr txBox="1"/>
            <p:nvPr/>
          </p:nvSpPr>
          <p:spPr>
            <a:xfrm>
              <a:off x="-1002461" y="5366671"/>
              <a:ext cx="6607532" cy="1107996"/>
            </a:xfrm>
            <a:prstGeom prst="rect">
              <a:avLst/>
            </a:prstGeom>
            <a:noFill/>
          </p:spPr>
          <p:txBody>
            <a:bodyPr wrap="square" rtlCol="0">
              <a:spAutoFit/>
            </a:bodyPr>
            <a:lstStyle/>
            <a:p>
              <a:pPr algn="ctr"/>
              <a:r>
                <a:rPr lang="en-US" sz="1600" b="1" i="1" dirty="0">
                  <a:solidFill>
                    <a:schemeClr val="bg1"/>
                  </a:solidFill>
                </a:rPr>
                <a:t>Contrary to popular belief </a:t>
              </a:r>
              <a:r>
                <a:rPr lang="en-US" sz="1600" b="1" dirty="0">
                  <a:solidFill>
                    <a:schemeClr val="bg1"/>
                  </a:solidFill>
                </a:rPr>
                <a:t>It has roots in a piece of classical Latin literature from 45 BC. Contrary to popular belief It has roots in a piece of classical Latin literature from 45 BC. </a:t>
              </a:r>
              <a:endParaRPr lang="en-US" sz="1600" b="1" dirty="0">
                <a:solidFill>
                  <a:schemeClr val="bg1"/>
                </a:solidFill>
                <a:latin typeface="Signika Negative" pitchFamily="2" charset="0"/>
              </a:endParaRPr>
            </a:p>
          </p:txBody>
        </p:sp>
      </p:grpSp>
      <p:sp>
        <p:nvSpPr>
          <p:cNvPr id="2" name="Picture Placeholder 1"/>
          <p:cNvSpPr>
            <a:spLocks noGrp="1"/>
          </p:cNvSpPr>
          <p:nvPr>
            <p:ph type="pic" sz="quarter" idx="13"/>
          </p:nvPr>
        </p:nvSpPr>
        <p:spPr/>
      </p:sp>
    </p:spTree>
    <p:extLst>
      <p:ext uri="{BB962C8B-B14F-4D97-AF65-F5344CB8AC3E}">
        <p14:creationId xmlns:p14="http://schemas.microsoft.com/office/powerpoint/2010/main" val="1804198793"/>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childTnLst>
                                </p:cTn>
                              </p:par>
                            </p:childTnLst>
                          </p:cTn>
                        </p:par>
                        <p:par>
                          <p:cTn id="8" fill="hold">
                            <p:stCondLst>
                              <p:cond delay="1000"/>
                            </p:stCondLst>
                            <p:childTnLst>
                              <p:par>
                                <p:cTn id="9" presetID="42"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0" y="2185747"/>
            <a:ext cx="12192000" cy="3087464"/>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rtlCol="0" anchor="ctr"/>
          <a:lstStyle/>
          <a:p>
            <a:pPr algn="ctr"/>
            <a:endParaRPr lang="id-ID"/>
          </a:p>
        </p:txBody>
      </p:sp>
      <p:grpSp>
        <p:nvGrpSpPr>
          <p:cNvPr id="20" name="Group 19"/>
          <p:cNvGrpSpPr/>
          <p:nvPr/>
        </p:nvGrpSpPr>
        <p:grpSpPr>
          <a:xfrm>
            <a:off x="734280" y="2615235"/>
            <a:ext cx="4426654" cy="2043792"/>
            <a:chOff x="9358817" y="1559602"/>
            <a:chExt cx="5951459" cy="2043792"/>
          </a:xfrm>
        </p:grpSpPr>
        <p:sp>
          <p:nvSpPr>
            <p:cNvPr id="21" name="Rectangle 20"/>
            <p:cNvSpPr/>
            <p:nvPr/>
          </p:nvSpPr>
          <p:spPr>
            <a:xfrm>
              <a:off x="9374067" y="1559602"/>
              <a:ext cx="5563184" cy="1200329"/>
            </a:xfrm>
            <a:prstGeom prst="rect">
              <a:avLst/>
            </a:prstGeom>
          </p:spPr>
          <p:txBody>
            <a:bodyPr wrap="square">
              <a:spAutoFit/>
            </a:bodyPr>
            <a:lstStyle/>
            <a:p>
              <a:pPr algn="r"/>
              <a:r>
                <a:rPr lang="id-ID" sz="3600" b="1" dirty="0">
                  <a:solidFill>
                    <a:schemeClr val="bg1"/>
                  </a:solidFill>
                  <a:latin typeface="Georgia" panose="02040502050405020303" pitchFamily="18" charset="0"/>
                </a:rPr>
                <a:t>“Creativy is the key to Success”</a:t>
              </a:r>
            </a:p>
          </p:txBody>
        </p:sp>
        <p:sp>
          <p:nvSpPr>
            <p:cNvPr id="22" name="Rectangle 21"/>
            <p:cNvSpPr/>
            <p:nvPr/>
          </p:nvSpPr>
          <p:spPr>
            <a:xfrm>
              <a:off x="9358817" y="2800097"/>
              <a:ext cx="5951459" cy="803297"/>
            </a:xfrm>
            <a:prstGeom prst="rect">
              <a:avLst/>
            </a:prstGeom>
          </p:spPr>
          <p:txBody>
            <a:bodyPr wrap="square">
              <a:spAutoFit/>
            </a:bodyPr>
            <a:lstStyle/>
            <a:p>
              <a:pPr algn="r">
                <a:lnSpc>
                  <a:spcPct val="110000"/>
                </a:lnSpc>
              </a:pPr>
              <a:r>
                <a:rPr lang="en-US" sz="1400" dirty="0">
                  <a:solidFill>
                    <a:schemeClr val="bg1"/>
                  </a:solidFill>
                  <a:latin typeface="Raleway Light"/>
                  <a:cs typeface="Raleway Light"/>
                </a:rPr>
                <a:t>Lorem ipsum dolor sit amet, </a:t>
              </a:r>
              <a:r>
                <a:rPr lang="en-US" sz="1400" dirty="0" err="1">
                  <a:solidFill>
                    <a:schemeClr val="bg1"/>
                  </a:solidFill>
                  <a:latin typeface="Raleway Light"/>
                  <a:cs typeface="Raleway Light"/>
                </a:rPr>
                <a:t>consectetur</a:t>
              </a:r>
              <a:r>
                <a:rPr lang="en-US" sz="1400" dirty="0">
                  <a:solidFill>
                    <a:schemeClr val="bg1"/>
                  </a:solidFill>
                  <a:latin typeface="Raleway Light"/>
                  <a:cs typeface="Raleway Light"/>
                </a:rPr>
                <a:t> adipiscing elit. Curabitur elementum posuere pretium. Quisque nibh dolor, dignissim ac dignissim ut, luctus ac urna.</a:t>
              </a:r>
              <a:endParaRPr lang="id-ID" sz="1400" dirty="0">
                <a:solidFill>
                  <a:schemeClr val="bg1"/>
                </a:solidFill>
              </a:endParaRPr>
            </a:p>
          </p:txBody>
        </p:sp>
      </p:grpSp>
      <p:sp>
        <p:nvSpPr>
          <p:cNvPr id="27" name="TextBox 26"/>
          <p:cNvSpPr txBox="1"/>
          <p:nvPr/>
        </p:nvSpPr>
        <p:spPr>
          <a:xfrm>
            <a:off x="3008292" y="1368326"/>
            <a:ext cx="6181460" cy="507832"/>
          </a:xfrm>
          <a:prstGeom prst="rect">
            <a:avLst/>
          </a:prstGeom>
          <a:noFill/>
        </p:spPr>
        <p:txBody>
          <a:bodyPr wrap="square" lIns="45720" tIns="22860" rIns="45720" bIns="22860" rtlCol="0">
            <a:spAutoFit/>
          </a:bodyPr>
          <a:lstStyle/>
          <a:p>
            <a:pPr algn="ctr"/>
            <a:r>
              <a:rPr lang="id-ID" sz="3000" b="1" dirty="0">
                <a:solidFill>
                  <a:schemeClr val="tx2"/>
                </a:solidFill>
                <a:latin typeface="Georgia" panose="02040502050405020303" pitchFamily="18" charset="0"/>
                <a:cs typeface="Raleway"/>
              </a:rPr>
              <a:t>OUR MISSION</a:t>
            </a:r>
          </a:p>
        </p:txBody>
      </p:sp>
      <p:graphicFrame>
        <p:nvGraphicFramePr>
          <p:cNvPr id="18" name="Diagram 17"/>
          <p:cNvGraphicFramePr/>
          <p:nvPr>
            <p:extLst>
              <p:ext uri="{D42A27DB-BD31-4B8C-83A1-F6EECF244321}">
                <p14:modId xmlns:p14="http://schemas.microsoft.com/office/powerpoint/2010/main" val="3927791843"/>
              </p:ext>
            </p:extLst>
          </p:nvPr>
        </p:nvGraphicFramePr>
        <p:xfrm>
          <a:off x="6073880" y="2377787"/>
          <a:ext cx="5035401" cy="373923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553334204"/>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1000"/>
                            </p:stCondLst>
                            <p:childTnLst>
                              <p:par>
                                <p:cTn id="5" presetID="2" presetClass="entr" presetSubtype="8"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0-#ppt_w/2"/>
                                          </p:val>
                                        </p:tav>
                                        <p:tav tm="100000">
                                          <p:val>
                                            <p:strVal val="#ppt_x"/>
                                          </p:val>
                                        </p:tav>
                                      </p:tavLst>
                                    </p:anim>
                                    <p:anim calcmode="lin" valueType="num">
                                      <p:cBhvr additive="base">
                                        <p:cTn id="8" dur="500" fill="hold"/>
                                        <p:tgtEl>
                                          <p:spTgt spid="27"/>
                                        </p:tgtEl>
                                        <p:attrNameLst>
                                          <p:attrName>ppt_y</p:attrName>
                                        </p:attrNameLst>
                                      </p:cBhvr>
                                      <p:tavLst>
                                        <p:tav tm="0">
                                          <p:val>
                                            <p:strVal val="#ppt_y"/>
                                          </p:val>
                                        </p:tav>
                                        <p:tav tm="100000">
                                          <p:val>
                                            <p:strVal val="#ppt_y"/>
                                          </p:val>
                                        </p:tav>
                                      </p:tavLst>
                                    </p:anim>
                                  </p:childTnLst>
                                </p:cTn>
                              </p:par>
                            </p:childTnLst>
                          </p:cTn>
                        </p:par>
                        <p:par>
                          <p:cTn id="9" fill="hold">
                            <p:stCondLst>
                              <p:cond delay="1500"/>
                            </p:stCondLst>
                            <p:childTnLst>
                              <p:par>
                                <p:cTn id="10" presetID="16" presetClass="entr" presetSubtype="21" fill="hold" grpId="0" nodeType="after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barn(inVertical)">
                                      <p:cBhvr>
                                        <p:cTn id="12" dur="500"/>
                                        <p:tgtEl>
                                          <p:spTgt spid="14"/>
                                        </p:tgtEl>
                                      </p:cBhvr>
                                    </p:animEffect>
                                  </p:childTnLst>
                                </p:cTn>
                              </p:par>
                            </p:childTnLst>
                          </p:cTn>
                        </p:par>
                        <p:par>
                          <p:cTn id="13" fill="hold">
                            <p:stCondLst>
                              <p:cond delay="2000"/>
                            </p:stCondLst>
                            <p:childTnLst>
                              <p:par>
                                <p:cTn id="14" presetID="10" presetClass="entr" presetSubtype="0" fill="hold" nodeType="after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500"/>
                                        <p:tgtEl>
                                          <p:spTgt spid="20"/>
                                        </p:tgtEl>
                                      </p:cBhvr>
                                    </p:animEffect>
                                  </p:childTnLst>
                                </p:cTn>
                              </p:par>
                              <p:par>
                                <p:cTn id="17" presetID="2" presetClass="entr" presetSubtype="4" decel="100000"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750" fill="hold"/>
                                        <p:tgtEl>
                                          <p:spTgt spid="18"/>
                                        </p:tgtEl>
                                        <p:attrNameLst>
                                          <p:attrName>ppt_x</p:attrName>
                                        </p:attrNameLst>
                                      </p:cBhvr>
                                      <p:tavLst>
                                        <p:tav tm="0">
                                          <p:val>
                                            <p:strVal val="#ppt_x"/>
                                          </p:val>
                                        </p:tav>
                                        <p:tav tm="100000">
                                          <p:val>
                                            <p:strVal val="#ppt_x"/>
                                          </p:val>
                                        </p:tav>
                                      </p:tavLst>
                                    </p:anim>
                                    <p:anim calcmode="lin" valueType="num">
                                      <p:cBhvr additive="base">
                                        <p:cTn id="20" dur="75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27" grpId="0"/>
      <p:bldGraphic spid="18" grpId="0">
        <p:bldAsOne/>
      </p:bldGraphic>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TextBox 37"/>
          <p:cNvSpPr txBox="1"/>
          <p:nvPr/>
        </p:nvSpPr>
        <p:spPr>
          <a:xfrm>
            <a:off x="3512794" y="2214407"/>
            <a:ext cx="5156887" cy="1717393"/>
          </a:xfrm>
          <a:prstGeom prst="rect">
            <a:avLst/>
          </a:prstGeom>
          <a:noFill/>
        </p:spPr>
        <p:txBody>
          <a:bodyPr wrap="square" rtlCol="0">
            <a:spAutoFit/>
          </a:bodyPr>
          <a:lstStyle/>
          <a:p>
            <a:pPr algn="ctr">
              <a:lnSpc>
                <a:spcPct val="80000"/>
              </a:lnSpc>
            </a:pPr>
            <a:r>
              <a:rPr lang="en-MY" sz="6600" dirty="0" smtClean="0">
                <a:solidFill>
                  <a:schemeClr val="tx1">
                    <a:lumMod val="75000"/>
                    <a:lumOff val="25000"/>
                  </a:schemeClr>
                </a:solidFill>
                <a:latin typeface="Source Sans Pro Light" panose="020B0403030403020204" pitchFamily="34" charset="0"/>
              </a:rPr>
              <a:t>Seven things we’ve learned.</a:t>
            </a:r>
            <a:endParaRPr lang="en-MY" sz="6600" dirty="0">
              <a:solidFill>
                <a:schemeClr val="tx1">
                  <a:lumMod val="75000"/>
                  <a:lumOff val="25000"/>
                </a:schemeClr>
              </a:solidFill>
              <a:latin typeface="Source Sans Pro Light" panose="020B0403030403020204" pitchFamily="34" charset="0"/>
            </a:endParaRPr>
          </a:p>
        </p:txBody>
      </p:sp>
      <p:sp>
        <p:nvSpPr>
          <p:cNvPr id="12" name="TextBox 11"/>
          <p:cNvSpPr txBox="1"/>
          <p:nvPr/>
        </p:nvSpPr>
        <p:spPr>
          <a:xfrm>
            <a:off x="4457015" y="3938702"/>
            <a:ext cx="3268447" cy="494751"/>
          </a:xfrm>
          <a:prstGeom prst="rect">
            <a:avLst/>
          </a:prstGeom>
          <a:solidFill>
            <a:srgbClr val="0070C0"/>
          </a:solidFill>
        </p:spPr>
        <p:txBody>
          <a:bodyPr wrap="square" rtlCol="0">
            <a:spAutoFit/>
          </a:bodyPr>
          <a:lstStyle/>
          <a:p>
            <a:pPr algn="ctr">
              <a:lnSpc>
                <a:spcPct val="80000"/>
              </a:lnSpc>
            </a:pPr>
            <a:r>
              <a:rPr lang="en-MY" sz="3200" spc="-150" dirty="0" smtClean="0">
                <a:solidFill>
                  <a:schemeClr val="bg1">
                    <a:lumMod val="95000"/>
                  </a:schemeClr>
                </a:solidFill>
                <a:latin typeface="Source Sans Pro Black" panose="020B0803030403020204" pitchFamily="34" charset="0"/>
              </a:rPr>
              <a:t>1989 - 2015</a:t>
            </a:r>
            <a:endParaRPr lang="en-MY" sz="3200" spc="-150" dirty="0">
              <a:solidFill>
                <a:schemeClr val="bg1">
                  <a:lumMod val="95000"/>
                </a:schemeClr>
              </a:solidFill>
              <a:latin typeface="Source Sans Pro Black" panose="020B0803030403020204" pitchFamily="34" charset="0"/>
            </a:endParaRPr>
          </a:p>
        </p:txBody>
      </p:sp>
    </p:spTree>
    <p:extLst>
      <p:ext uri="{BB962C8B-B14F-4D97-AF65-F5344CB8AC3E}">
        <p14:creationId xmlns:p14="http://schemas.microsoft.com/office/powerpoint/2010/main" val="1756293186"/>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afterEffect">
                                  <p:stCondLst>
                                    <p:cond delay="0"/>
                                  </p:stCondLst>
                                  <p:iterate type="wd">
                                    <p:tmPct val="10000"/>
                                  </p:iterate>
                                  <p:childTnLst>
                                    <p:set>
                                      <p:cBhvr>
                                        <p:cTn id="6" dur="1" fill="hold">
                                          <p:stCondLst>
                                            <p:cond delay="0"/>
                                          </p:stCondLst>
                                        </p:cTn>
                                        <p:tgtEl>
                                          <p:spTgt spid="38"/>
                                        </p:tgtEl>
                                        <p:attrNameLst>
                                          <p:attrName>style.visibility</p:attrName>
                                        </p:attrNameLst>
                                      </p:cBhvr>
                                      <p:to>
                                        <p:strVal val="visible"/>
                                      </p:to>
                                    </p:set>
                                    <p:anim calcmode="lin" valueType="num">
                                      <p:cBhvr additive="base">
                                        <p:cTn id="7" dur="750" fill="hold"/>
                                        <p:tgtEl>
                                          <p:spTgt spid="38"/>
                                        </p:tgtEl>
                                        <p:attrNameLst>
                                          <p:attrName>ppt_x</p:attrName>
                                        </p:attrNameLst>
                                      </p:cBhvr>
                                      <p:tavLst>
                                        <p:tav tm="0">
                                          <p:val>
                                            <p:strVal val="#ppt_x"/>
                                          </p:val>
                                        </p:tav>
                                        <p:tav tm="100000">
                                          <p:val>
                                            <p:strVal val="#ppt_x"/>
                                          </p:val>
                                        </p:tav>
                                      </p:tavLst>
                                    </p:anim>
                                    <p:anim calcmode="lin" valueType="num">
                                      <p:cBhvr additive="base">
                                        <p:cTn id="8" dur="750" fill="hold"/>
                                        <p:tgtEl>
                                          <p:spTgt spid="38"/>
                                        </p:tgtEl>
                                        <p:attrNameLst>
                                          <p:attrName>ppt_y</p:attrName>
                                        </p:attrNameLst>
                                      </p:cBhvr>
                                      <p:tavLst>
                                        <p:tav tm="0">
                                          <p:val>
                                            <p:strVal val="1+#ppt_h/2"/>
                                          </p:val>
                                        </p:tav>
                                        <p:tav tm="100000">
                                          <p:val>
                                            <p:strVal val="#ppt_y"/>
                                          </p:val>
                                        </p:tav>
                                      </p:tavLst>
                                    </p:anim>
                                  </p:childTnLst>
                                </p:cTn>
                              </p:par>
                            </p:childTnLst>
                          </p:cTn>
                        </p:par>
                        <p:par>
                          <p:cTn id="9" fill="hold">
                            <p:stCondLst>
                              <p:cond delay="1050"/>
                            </p:stCondLst>
                            <p:childTnLst>
                              <p:par>
                                <p:cTn id="10" presetID="2" presetClass="entr" presetSubtype="4" decel="100000" fill="hold" grpId="0" nodeType="afterEffect">
                                  <p:stCondLst>
                                    <p:cond delay="0"/>
                                  </p:stCondLst>
                                  <p:iterate type="wd">
                                    <p:tmPct val="10000"/>
                                  </p:iterate>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750" fill="hold"/>
                                        <p:tgtEl>
                                          <p:spTgt spid="12"/>
                                        </p:tgtEl>
                                        <p:attrNameLst>
                                          <p:attrName>ppt_x</p:attrName>
                                        </p:attrNameLst>
                                      </p:cBhvr>
                                      <p:tavLst>
                                        <p:tav tm="0">
                                          <p:val>
                                            <p:strVal val="#ppt_x"/>
                                          </p:val>
                                        </p:tav>
                                        <p:tav tm="100000">
                                          <p:val>
                                            <p:strVal val="#ppt_x"/>
                                          </p:val>
                                        </p:tav>
                                      </p:tavLst>
                                    </p:anim>
                                    <p:anim calcmode="lin" valueType="num">
                                      <p:cBhvr additive="base">
                                        <p:cTn id="13" dur="75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1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p:nvPr/>
        </p:nvSpPr>
        <p:spPr>
          <a:xfrm>
            <a:off x="1335785" y="5345069"/>
            <a:ext cx="5118709" cy="461665"/>
          </a:xfrm>
          <a:prstGeom prst="rect">
            <a:avLst/>
          </a:prstGeom>
          <a:noFill/>
        </p:spPr>
        <p:txBody>
          <a:bodyPr wrap="none" rtlCol="0">
            <a:spAutoFit/>
          </a:bodyPr>
          <a:lstStyle/>
          <a:p>
            <a:r>
              <a:rPr lang="en-MY" sz="2400" dirty="0" smtClean="0">
                <a:solidFill>
                  <a:schemeClr val="tx1">
                    <a:lumMod val="75000"/>
                    <a:lumOff val="25000"/>
                  </a:schemeClr>
                </a:solidFill>
                <a:latin typeface="Source Sans Pro Light" panose="020B0403030403020204" pitchFamily="34" charset="0"/>
              </a:rPr>
              <a:t>You can never have enough </a:t>
            </a:r>
            <a:r>
              <a:rPr lang="en-MY" sz="2400" b="1" dirty="0" smtClean="0">
                <a:solidFill>
                  <a:schemeClr val="tx1">
                    <a:lumMod val="75000"/>
                    <a:lumOff val="25000"/>
                  </a:schemeClr>
                </a:solidFill>
                <a:latin typeface="Source Sans Pro" panose="020B0503030403020204" pitchFamily="34" charset="0"/>
              </a:rPr>
              <a:t>reputation</a:t>
            </a:r>
            <a:endParaRPr lang="en-MY" sz="2400" b="1" dirty="0">
              <a:solidFill>
                <a:schemeClr val="tx1">
                  <a:lumMod val="75000"/>
                  <a:lumOff val="25000"/>
                </a:schemeClr>
              </a:solidFill>
              <a:latin typeface="Source Sans Pro" panose="020B0503030403020204" pitchFamily="34" charset="0"/>
            </a:endParaRPr>
          </a:p>
        </p:txBody>
      </p:sp>
      <p:sp>
        <p:nvSpPr>
          <p:cNvPr id="16" name="TextBox 15"/>
          <p:cNvSpPr txBox="1"/>
          <p:nvPr/>
        </p:nvSpPr>
        <p:spPr>
          <a:xfrm>
            <a:off x="1335784" y="4760294"/>
            <a:ext cx="2943434" cy="461665"/>
          </a:xfrm>
          <a:prstGeom prst="rect">
            <a:avLst/>
          </a:prstGeom>
          <a:noFill/>
        </p:spPr>
        <p:txBody>
          <a:bodyPr wrap="none" rtlCol="0">
            <a:spAutoFit/>
          </a:bodyPr>
          <a:lstStyle/>
          <a:p>
            <a:r>
              <a:rPr lang="en-MY" sz="2400" dirty="0" smtClean="0">
                <a:solidFill>
                  <a:schemeClr val="tx1">
                    <a:lumMod val="75000"/>
                    <a:lumOff val="25000"/>
                  </a:schemeClr>
                </a:solidFill>
                <a:latin typeface="Source Sans Pro Light" panose="020B0403030403020204" pitchFamily="34" charset="0"/>
              </a:rPr>
              <a:t>It’s all about the </a:t>
            </a:r>
            <a:r>
              <a:rPr lang="en-MY" sz="2400" b="1" dirty="0" smtClean="0">
                <a:solidFill>
                  <a:schemeClr val="tx1">
                    <a:lumMod val="75000"/>
                    <a:lumOff val="25000"/>
                  </a:schemeClr>
                </a:solidFill>
                <a:latin typeface="Source Sans Pro" panose="020B0503030403020204" pitchFamily="34" charset="0"/>
              </a:rPr>
              <a:t>work</a:t>
            </a:r>
            <a:endParaRPr lang="en-MY" sz="2400" b="1" dirty="0">
              <a:solidFill>
                <a:schemeClr val="tx1">
                  <a:lumMod val="75000"/>
                  <a:lumOff val="25000"/>
                </a:schemeClr>
              </a:solidFill>
              <a:latin typeface="Source Sans Pro" panose="020B0503030403020204" pitchFamily="34" charset="0"/>
            </a:endParaRPr>
          </a:p>
        </p:txBody>
      </p:sp>
      <p:sp>
        <p:nvSpPr>
          <p:cNvPr id="17" name="TextBox 16"/>
          <p:cNvSpPr txBox="1"/>
          <p:nvPr/>
        </p:nvSpPr>
        <p:spPr>
          <a:xfrm>
            <a:off x="1335783" y="4169813"/>
            <a:ext cx="4421403" cy="461665"/>
          </a:xfrm>
          <a:prstGeom prst="rect">
            <a:avLst/>
          </a:prstGeom>
          <a:noFill/>
        </p:spPr>
        <p:txBody>
          <a:bodyPr wrap="none" rtlCol="0">
            <a:spAutoFit/>
          </a:bodyPr>
          <a:lstStyle/>
          <a:p>
            <a:r>
              <a:rPr lang="en-MY" sz="2400" dirty="0" smtClean="0">
                <a:solidFill>
                  <a:schemeClr val="tx1">
                    <a:lumMod val="75000"/>
                    <a:lumOff val="25000"/>
                  </a:schemeClr>
                </a:solidFill>
                <a:latin typeface="Source Sans Pro Light" panose="020B0403030403020204" pitchFamily="34" charset="0"/>
              </a:rPr>
              <a:t>Be prepared to </a:t>
            </a:r>
            <a:r>
              <a:rPr lang="en-MY" sz="2400" b="1" dirty="0" smtClean="0">
                <a:solidFill>
                  <a:schemeClr val="tx1">
                    <a:lumMod val="75000"/>
                    <a:lumOff val="25000"/>
                  </a:schemeClr>
                </a:solidFill>
                <a:latin typeface="Source Sans Pro" panose="020B0503030403020204" pitchFamily="34" charset="0"/>
              </a:rPr>
              <a:t>change</a:t>
            </a:r>
            <a:r>
              <a:rPr lang="en-MY" sz="2400" dirty="0" smtClean="0">
                <a:solidFill>
                  <a:schemeClr val="tx1">
                    <a:lumMod val="75000"/>
                    <a:lumOff val="25000"/>
                  </a:schemeClr>
                </a:solidFill>
                <a:latin typeface="Source Sans Pro Light" panose="020B0403030403020204" pitchFamily="34" charset="0"/>
              </a:rPr>
              <a:t> your mind</a:t>
            </a:r>
            <a:endParaRPr lang="en-MY" sz="2400" dirty="0">
              <a:solidFill>
                <a:schemeClr val="tx1">
                  <a:lumMod val="75000"/>
                  <a:lumOff val="25000"/>
                </a:schemeClr>
              </a:solidFill>
              <a:latin typeface="Source Sans Pro Light" panose="020B0403030403020204" pitchFamily="34" charset="0"/>
            </a:endParaRPr>
          </a:p>
        </p:txBody>
      </p:sp>
      <p:sp>
        <p:nvSpPr>
          <p:cNvPr id="18" name="TextBox 17"/>
          <p:cNvSpPr txBox="1"/>
          <p:nvPr/>
        </p:nvSpPr>
        <p:spPr>
          <a:xfrm>
            <a:off x="1335785" y="3579330"/>
            <a:ext cx="3012363" cy="461665"/>
          </a:xfrm>
          <a:prstGeom prst="rect">
            <a:avLst/>
          </a:prstGeom>
          <a:noFill/>
        </p:spPr>
        <p:txBody>
          <a:bodyPr wrap="none" rtlCol="0">
            <a:spAutoFit/>
          </a:bodyPr>
          <a:lstStyle/>
          <a:p>
            <a:r>
              <a:rPr lang="en-MY" sz="2400" dirty="0" smtClean="0">
                <a:solidFill>
                  <a:schemeClr val="tx1">
                    <a:lumMod val="75000"/>
                    <a:lumOff val="25000"/>
                  </a:schemeClr>
                </a:solidFill>
                <a:latin typeface="Source Sans Pro Light" panose="020B0403030403020204" pitchFamily="34" charset="0"/>
              </a:rPr>
              <a:t>Figure out your </a:t>
            </a:r>
            <a:r>
              <a:rPr lang="en-MY" sz="2400" b="1" dirty="0" smtClean="0">
                <a:solidFill>
                  <a:schemeClr val="tx1">
                    <a:lumMod val="75000"/>
                    <a:lumOff val="25000"/>
                  </a:schemeClr>
                </a:solidFill>
                <a:latin typeface="Source Sans Pro" panose="020B0503030403020204" pitchFamily="34" charset="0"/>
              </a:rPr>
              <a:t>values</a:t>
            </a:r>
            <a:endParaRPr lang="en-MY" sz="2400" b="1" dirty="0">
              <a:solidFill>
                <a:schemeClr val="tx1">
                  <a:lumMod val="75000"/>
                  <a:lumOff val="25000"/>
                </a:schemeClr>
              </a:solidFill>
              <a:latin typeface="Source Sans Pro" panose="020B0503030403020204" pitchFamily="34" charset="0"/>
            </a:endParaRPr>
          </a:p>
        </p:txBody>
      </p:sp>
      <p:sp>
        <p:nvSpPr>
          <p:cNvPr id="19" name="TextBox 18"/>
          <p:cNvSpPr txBox="1"/>
          <p:nvPr/>
        </p:nvSpPr>
        <p:spPr>
          <a:xfrm>
            <a:off x="1335785" y="2991704"/>
            <a:ext cx="4139275" cy="461665"/>
          </a:xfrm>
          <a:prstGeom prst="rect">
            <a:avLst/>
          </a:prstGeom>
          <a:noFill/>
        </p:spPr>
        <p:txBody>
          <a:bodyPr wrap="none" rtlCol="0">
            <a:spAutoFit/>
          </a:bodyPr>
          <a:lstStyle/>
          <a:p>
            <a:r>
              <a:rPr lang="en-MY" sz="2400" dirty="0" smtClean="0">
                <a:solidFill>
                  <a:schemeClr val="tx1">
                    <a:lumMod val="75000"/>
                    <a:lumOff val="25000"/>
                  </a:schemeClr>
                </a:solidFill>
                <a:latin typeface="Source Sans Pro Light" panose="020B0403030403020204" pitchFamily="34" charset="0"/>
              </a:rPr>
              <a:t>Being big is primarily about </a:t>
            </a:r>
            <a:r>
              <a:rPr lang="en-MY" sz="2400" b="1" dirty="0" smtClean="0">
                <a:solidFill>
                  <a:schemeClr val="tx1">
                    <a:lumMod val="75000"/>
                    <a:lumOff val="25000"/>
                  </a:schemeClr>
                </a:solidFill>
                <a:latin typeface="Source Sans Pro" panose="020B0503030403020204" pitchFamily="34" charset="0"/>
              </a:rPr>
              <a:t>ego</a:t>
            </a:r>
            <a:endParaRPr lang="en-MY" sz="2400" b="1" dirty="0">
              <a:solidFill>
                <a:schemeClr val="tx1">
                  <a:lumMod val="75000"/>
                  <a:lumOff val="25000"/>
                </a:schemeClr>
              </a:solidFill>
              <a:latin typeface="Source Sans Pro" panose="020B0503030403020204" pitchFamily="34" charset="0"/>
            </a:endParaRPr>
          </a:p>
        </p:txBody>
      </p:sp>
      <p:sp>
        <p:nvSpPr>
          <p:cNvPr id="20" name="TextBox 19"/>
          <p:cNvSpPr txBox="1"/>
          <p:nvPr/>
        </p:nvSpPr>
        <p:spPr>
          <a:xfrm>
            <a:off x="1335785" y="2404076"/>
            <a:ext cx="2685351" cy="461665"/>
          </a:xfrm>
          <a:prstGeom prst="rect">
            <a:avLst/>
          </a:prstGeom>
          <a:noFill/>
        </p:spPr>
        <p:txBody>
          <a:bodyPr wrap="none" rtlCol="0">
            <a:spAutoFit/>
          </a:bodyPr>
          <a:lstStyle/>
          <a:p>
            <a:r>
              <a:rPr lang="en-MY" sz="2400" dirty="0" smtClean="0">
                <a:solidFill>
                  <a:schemeClr val="tx1">
                    <a:lumMod val="75000"/>
                    <a:lumOff val="25000"/>
                  </a:schemeClr>
                </a:solidFill>
                <a:latin typeface="Source Sans Pro Light" panose="020B0403030403020204" pitchFamily="34" charset="0"/>
              </a:rPr>
              <a:t>Trust your </a:t>
            </a:r>
            <a:r>
              <a:rPr lang="en-MY" sz="2400" b="1" dirty="0" smtClean="0">
                <a:solidFill>
                  <a:schemeClr val="tx1">
                    <a:lumMod val="75000"/>
                    <a:lumOff val="25000"/>
                  </a:schemeClr>
                </a:solidFill>
                <a:latin typeface="Source Sans Pro" panose="020B0503030403020204" pitchFamily="34" charset="0"/>
              </a:rPr>
              <a:t>instincts</a:t>
            </a:r>
            <a:endParaRPr lang="en-MY" sz="2400" b="1" dirty="0">
              <a:solidFill>
                <a:schemeClr val="tx1">
                  <a:lumMod val="75000"/>
                  <a:lumOff val="25000"/>
                </a:schemeClr>
              </a:solidFill>
              <a:latin typeface="Source Sans Pro" panose="020B0503030403020204" pitchFamily="34" charset="0"/>
            </a:endParaRPr>
          </a:p>
        </p:txBody>
      </p:sp>
      <p:sp>
        <p:nvSpPr>
          <p:cNvPr id="21" name="TextBox 20"/>
          <p:cNvSpPr txBox="1"/>
          <p:nvPr/>
        </p:nvSpPr>
        <p:spPr>
          <a:xfrm>
            <a:off x="1335785" y="1813595"/>
            <a:ext cx="3171061" cy="461665"/>
          </a:xfrm>
          <a:prstGeom prst="rect">
            <a:avLst/>
          </a:prstGeom>
          <a:noFill/>
        </p:spPr>
        <p:txBody>
          <a:bodyPr wrap="none" rtlCol="0">
            <a:spAutoFit/>
          </a:bodyPr>
          <a:lstStyle/>
          <a:p>
            <a:r>
              <a:rPr lang="en-MY" sz="2400" dirty="0" smtClean="0">
                <a:solidFill>
                  <a:schemeClr val="tx1">
                    <a:lumMod val="75000"/>
                    <a:lumOff val="25000"/>
                  </a:schemeClr>
                </a:solidFill>
                <a:latin typeface="Source Sans Pro Light" panose="020B0403030403020204" pitchFamily="34" charset="0"/>
              </a:rPr>
              <a:t>Your job is to be </a:t>
            </a:r>
            <a:r>
              <a:rPr lang="en-MY" sz="2400" b="1" dirty="0" smtClean="0">
                <a:solidFill>
                  <a:schemeClr val="tx1">
                    <a:lumMod val="75000"/>
                    <a:lumOff val="25000"/>
                  </a:schemeClr>
                </a:solidFill>
                <a:latin typeface="Source Sans Pro" panose="020B0503030403020204" pitchFamily="34" charset="0"/>
              </a:rPr>
              <a:t>unique</a:t>
            </a:r>
            <a:endParaRPr lang="en-MY" sz="2400" b="1" dirty="0">
              <a:solidFill>
                <a:schemeClr val="tx1">
                  <a:lumMod val="75000"/>
                  <a:lumOff val="25000"/>
                </a:schemeClr>
              </a:solidFill>
              <a:latin typeface="Source Sans Pro" panose="020B0503030403020204" pitchFamily="34" charset="0"/>
            </a:endParaRPr>
          </a:p>
        </p:txBody>
      </p:sp>
      <p:sp>
        <p:nvSpPr>
          <p:cNvPr id="33" name="Oval 32"/>
          <p:cNvSpPr/>
          <p:nvPr/>
        </p:nvSpPr>
        <p:spPr>
          <a:xfrm>
            <a:off x="1047751" y="1920834"/>
            <a:ext cx="288032" cy="288032"/>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34" name="Oval 33"/>
          <p:cNvSpPr/>
          <p:nvPr/>
        </p:nvSpPr>
        <p:spPr>
          <a:xfrm>
            <a:off x="1047751" y="2511524"/>
            <a:ext cx="288032" cy="288032"/>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35" name="Oval 34"/>
          <p:cNvSpPr/>
          <p:nvPr/>
        </p:nvSpPr>
        <p:spPr>
          <a:xfrm>
            <a:off x="1047751" y="3072144"/>
            <a:ext cx="288032" cy="288032"/>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36" name="Oval 35"/>
          <p:cNvSpPr/>
          <p:nvPr/>
        </p:nvSpPr>
        <p:spPr>
          <a:xfrm>
            <a:off x="1047751" y="3660983"/>
            <a:ext cx="288032" cy="288032"/>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37" name="Oval 36"/>
          <p:cNvSpPr/>
          <p:nvPr/>
        </p:nvSpPr>
        <p:spPr>
          <a:xfrm>
            <a:off x="1047751" y="4252278"/>
            <a:ext cx="288032" cy="288032"/>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38" name="Oval 37"/>
          <p:cNvSpPr/>
          <p:nvPr/>
        </p:nvSpPr>
        <p:spPr>
          <a:xfrm>
            <a:off x="1047751" y="4837053"/>
            <a:ext cx="288032" cy="288032"/>
          </a:xfrm>
          <a:prstGeom prst="ellipse">
            <a:avLst/>
          </a:prstGeom>
          <a:solidFill>
            <a:srgbClr val="99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39" name="Oval 38"/>
          <p:cNvSpPr/>
          <p:nvPr/>
        </p:nvSpPr>
        <p:spPr>
          <a:xfrm>
            <a:off x="1047751" y="5421828"/>
            <a:ext cx="288032" cy="288032"/>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graphicFrame>
        <p:nvGraphicFramePr>
          <p:cNvPr id="41" name="Diagram 40"/>
          <p:cNvGraphicFramePr/>
          <p:nvPr>
            <p:extLst>
              <p:ext uri="{D42A27DB-BD31-4B8C-83A1-F6EECF244321}">
                <p14:modId xmlns:p14="http://schemas.microsoft.com/office/powerpoint/2010/main" val="3074771178"/>
              </p:ext>
            </p:extLst>
          </p:nvPr>
        </p:nvGraphicFramePr>
        <p:xfrm>
          <a:off x="7260610" y="2377787"/>
          <a:ext cx="3848671" cy="285798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2" name="Text Box 7"/>
          <p:cNvSpPr txBox="1">
            <a:spLocks noChangeArrowheads="1"/>
          </p:cNvSpPr>
          <p:nvPr/>
        </p:nvSpPr>
        <p:spPr bwMode="auto">
          <a:xfrm>
            <a:off x="4138231" y="456129"/>
            <a:ext cx="3959610"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Text And Image</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23"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1926262672"/>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fltVal val="0"/>
                                          </p:val>
                                        </p:tav>
                                        <p:tav tm="100000">
                                          <p:val>
                                            <p:strVal val="#ppt_w"/>
                                          </p:val>
                                        </p:tav>
                                      </p:tavLst>
                                    </p:anim>
                                    <p:anim calcmode="lin" valueType="num">
                                      <p:cBhvr>
                                        <p:cTn id="8" dur="500" fill="hold"/>
                                        <p:tgtEl>
                                          <p:spTgt spid="22"/>
                                        </p:tgtEl>
                                        <p:attrNameLst>
                                          <p:attrName>ppt_h</p:attrName>
                                        </p:attrNameLst>
                                      </p:cBhvr>
                                      <p:tavLst>
                                        <p:tav tm="0">
                                          <p:val>
                                            <p:fltVal val="0"/>
                                          </p:val>
                                        </p:tav>
                                        <p:tav tm="100000">
                                          <p:val>
                                            <p:strVal val="#ppt_h"/>
                                          </p:val>
                                        </p:tav>
                                      </p:tavLst>
                                    </p:anim>
                                    <p:animEffect transition="in" filter="fade">
                                      <p:cBhvr>
                                        <p:cTn id="9" dur="500"/>
                                        <p:tgtEl>
                                          <p:spTgt spid="22"/>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3"/>
                                        </p:tgtEl>
                                        <p:attrNameLst>
                                          <p:attrName>style.visibility</p:attrName>
                                        </p:attrNameLst>
                                      </p:cBhvr>
                                      <p:to>
                                        <p:strVal val="visible"/>
                                      </p:to>
                                    </p:set>
                                    <p:anim calcmode="lin" valueType="num">
                                      <p:cBhvr>
                                        <p:cTn id="13" dur="500" fill="hold"/>
                                        <p:tgtEl>
                                          <p:spTgt spid="23"/>
                                        </p:tgtEl>
                                        <p:attrNameLst>
                                          <p:attrName>ppt_w</p:attrName>
                                        </p:attrNameLst>
                                      </p:cBhvr>
                                      <p:tavLst>
                                        <p:tav tm="0">
                                          <p:val>
                                            <p:fltVal val="0"/>
                                          </p:val>
                                        </p:tav>
                                        <p:tav tm="100000">
                                          <p:val>
                                            <p:strVal val="#ppt_w"/>
                                          </p:val>
                                        </p:tav>
                                      </p:tavLst>
                                    </p:anim>
                                    <p:anim calcmode="lin" valueType="num">
                                      <p:cBhvr>
                                        <p:cTn id="14" dur="500" fill="hold"/>
                                        <p:tgtEl>
                                          <p:spTgt spid="23"/>
                                        </p:tgtEl>
                                        <p:attrNameLst>
                                          <p:attrName>ppt_h</p:attrName>
                                        </p:attrNameLst>
                                      </p:cBhvr>
                                      <p:tavLst>
                                        <p:tav tm="0">
                                          <p:val>
                                            <p:fltVal val="0"/>
                                          </p:val>
                                        </p:tav>
                                        <p:tav tm="100000">
                                          <p:val>
                                            <p:strVal val="#ppt_h"/>
                                          </p:val>
                                        </p:tav>
                                      </p:tavLst>
                                    </p:anim>
                                    <p:animEffect transition="in" filter="fade">
                                      <p:cBhvr>
                                        <p:cTn id="15" dur="500"/>
                                        <p:tgtEl>
                                          <p:spTgt spid="23"/>
                                        </p:tgtEl>
                                      </p:cBhvr>
                                    </p:animEffect>
                                  </p:childTnLst>
                                </p:cTn>
                              </p:par>
                              <p:par>
                                <p:cTn id="16" presetID="2" presetClass="entr" presetSubtype="4" decel="100000" fill="hold" grpId="0" nodeType="withEffect">
                                  <p:stCondLst>
                                    <p:cond delay="0"/>
                                  </p:stCondLst>
                                  <p:childTnLst>
                                    <p:set>
                                      <p:cBhvr>
                                        <p:cTn id="17" dur="1" fill="hold">
                                          <p:stCondLst>
                                            <p:cond delay="0"/>
                                          </p:stCondLst>
                                        </p:cTn>
                                        <p:tgtEl>
                                          <p:spTgt spid="41"/>
                                        </p:tgtEl>
                                        <p:attrNameLst>
                                          <p:attrName>style.visibility</p:attrName>
                                        </p:attrNameLst>
                                      </p:cBhvr>
                                      <p:to>
                                        <p:strVal val="visible"/>
                                      </p:to>
                                    </p:set>
                                    <p:anim calcmode="lin" valueType="num">
                                      <p:cBhvr additive="base">
                                        <p:cTn id="18" dur="750" fill="hold"/>
                                        <p:tgtEl>
                                          <p:spTgt spid="41"/>
                                        </p:tgtEl>
                                        <p:attrNameLst>
                                          <p:attrName>ppt_x</p:attrName>
                                        </p:attrNameLst>
                                      </p:cBhvr>
                                      <p:tavLst>
                                        <p:tav tm="0">
                                          <p:val>
                                            <p:strVal val="#ppt_x"/>
                                          </p:val>
                                        </p:tav>
                                        <p:tav tm="100000">
                                          <p:val>
                                            <p:strVal val="#ppt_x"/>
                                          </p:val>
                                        </p:tav>
                                      </p:tavLst>
                                    </p:anim>
                                    <p:anim calcmode="lin" valueType="num">
                                      <p:cBhvr additive="base">
                                        <p:cTn id="19" dur="750" fill="hold"/>
                                        <p:tgtEl>
                                          <p:spTgt spid="41"/>
                                        </p:tgtEl>
                                        <p:attrNameLst>
                                          <p:attrName>ppt_y</p:attrName>
                                        </p:attrNameLst>
                                      </p:cBhvr>
                                      <p:tavLst>
                                        <p:tav tm="0">
                                          <p:val>
                                            <p:strVal val="1+#ppt_h/2"/>
                                          </p:val>
                                        </p:tav>
                                        <p:tav tm="100000">
                                          <p:val>
                                            <p:strVal val="#ppt_y"/>
                                          </p:val>
                                        </p:tav>
                                      </p:tavLst>
                                    </p:anim>
                                  </p:childTnLst>
                                </p:cTn>
                              </p:par>
                            </p:childTnLst>
                          </p:cTn>
                        </p:par>
                        <p:par>
                          <p:cTn id="20" fill="hold">
                            <p:stCondLst>
                              <p:cond delay="1250"/>
                            </p:stCondLst>
                            <p:childTnLst>
                              <p:par>
                                <p:cTn id="21" presetID="2" presetClass="entr" presetSubtype="4"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additive="base">
                                        <p:cTn id="23" dur="500" fill="hold"/>
                                        <p:tgtEl>
                                          <p:spTgt spid="15"/>
                                        </p:tgtEl>
                                        <p:attrNameLst>
                                          <p:attrName>ppt_x</p:attrName>
                                        </p:attrNameLst>
                                      </p:cBhvr>
                                      <p:tavLst>
                                        <p:tav tm="0">
                                          <p:val>
                                            <p:strVal val="#ppt_x"/>
                                          </p:val>
                                        </p:tav>
                                        <p:tav tm="100000">
                                          <p:val>
                                            <p:strVal val="#ppt_x"/>
                                          </p:val>
                                        </p:tav>
                                      </p:tavLst>
                                    </p:anim>
                                    <p:anim calcmode="lin" valueType="num">
                                      <p:cBhvr additive="base">
                                        <p:cTn id="24" dur="500" fill="hold"/>
                                        <p:tgtEl>
                                          <p:spTgt spid="15"/>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500" fill="hold"/>
                                        <p:tgtEl>
                                          <p:spTgt spid="16"/>
                                        </p:tgtEl>
                                        <p:attrNameLst>
                                          <p:attrName>ppt_x</p:attrName>
                                        </p:attrNameLst>
                                      </p:cBhvr>
                                      <p:tavLst>
                                        <p:tav tm="0">
                                          <p:val>
                                            <p:strVal val="#ppt_x"/>
                                          </p:val>
                                        </p:tav>
                                        <p:tav tm="100000">
                                          <p:val>
                                            <p:strVal val="#ppt_x"/>
                                          </p:val>
                                        </p:tav>
                                      </p:tavLst>
                                    </p:anim>
                                    <p:anim calcmode="lin" valueType="num">
                                      <p:cBhvr additive="base">
                                        <p:cTn id="28" dur="500" fill="hold"/>
                                        <p:tgtEl>
                                          <p:spTgt spid="16"/>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500" fill="hold"/>
                                        <p:tgtEl>
                                          <p:spTgt spid="17"/>
                                        </p:tgtEl>
                                        <p:attrNameLst>
                                          <p:attrName>ppt_x</p:attrName>
                                        </p:attrNameLst>
                                      </p:cBhvr>
                                      <p:tavLst>
                                        <p:tav tm="0">
                                          <p:val>
                                            <p:strVal val="#ppt_x"/>
                                          </p:val>
                                        </p:tav>
                                        <p:tav tm="100000">
                                          <p:val>
                                            <p:strVal val="#ppt_x"/>
                                          </p:val>
                                        </p:tav>
                                      </p:tavLst>
                                    </p:anim>
                                    <p:anim calcmode="lin" valueType="num">
                                      <p:cBhvr additive="base">
                                        <p:cTn id="32" dur="500" fill="hold"/>
                                        <p:tgtEl>
                                          <p:spTgt spid="17"/>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additive="base">
                                        <p:cTn id="35" dur="500" fill="hold"/>
                                        <p:tgtEl>
                                          <p:spTgt spid="18"/>
                                        </p:tgtEl>
                                        <p:attrNameLst>
                                          <p:attrName>ppt_x</p:attrName>
                                        </p:attrNameLst>
                                      </p:cBhvr>
                                      <p:tavLst>
                                        <p:tav tm="0">
                                          <p:val>
                                            <p:strVal val="#ppt_x"/>
                                          </p:val>
                                        </p:tav>
                                        <p:tav tm="100000">
                                          <p:val>
                                            <p:strVal val="#ppt_x"/>
                                          </p:val>
                                        </p:tav>
                                      </p:tavLst>
                                    </p:anim>
                                    <p:anim calcmode="lin" valueType="num">
                                      <p:cBhvr additive="base">
                                        <p:cTn id="36" dur="500" fill="hold"/>
                                        <p:tgtEl>
                                          <p:spTgt spid="18"/>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9"/>
                                        </p:tgtEl>
                                        <p:attrNameLst>
                                          <p:attrName>style.visibility</p:attrName>
                                        </p:attrNameLst>
                                      </p:cBhvr>
                                      <p:to>
                                        <p:strVal val="visible"/>
                                      </p:to>
                                    </p:set>
                                    <p:anim calcmode="lin" valueType="num">
                                      <p:cBhvr additive="base">
                                        <p:cTn id="39" dur="500" fill="hold"/>
                                        <p:tgtEl>
                                          <p:spTgt spid="19"/>
                                        </p:tgtEl>
                                        <p:attrNameLst>
                                          <p:attrName>ppt_x</p:attrName>
                                        </p:attrNameLst>
                                      </p:cBhvr>
                                      <p:tavLst>
                                        <p:tav tm="0">
                                          <p:val>
                                            <p:strVal val="#ppt_x"/>
                                          </p:val>
                                        </p:tav>
                                        <p:tav tm="100000">
                                          <p:val>
                                            <p:strVal val="#ppt_x"/>
                                          </p:val>
                                        </p:tav>
                                      </p:tavLst>
                                    </p:anim>
                                    <p:anim calcmode="lin" valueType="num">
                                      <p:cBhvr additive="base">
                                        <p:cTn id="40" dur="500" fill="hold"/>
                                        <p:tgtEl>
                                          <p:spTgt spid="19"/>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20"/>
                                        </p:tgtEl>
                                        <p:attrNameLst>
                                          <p:attrName>style.visibility</p:attrName>
                                        </p:attrNameLst>
                                      </p:cBhvr>
                                      <p:to>
                                        <p:strVal val="visible"/>
                                      </p:to>
                                    </p:set>
                                    <p:anim calcmode="lin" valueType="num">
                                      <p:cBhvr additive="base">
                                        <p:cTn id="43" dur="500" fill="hold"/>
                                        <p:tgtEl>
                                          <p:spTgt spid="20"/>
                                        </p:tgtEl>
                                        <p:attrNameLst>
                                          <p:attrName>ppt_x</p:attrName>
                                        </p:attrNameLst>
                                      </p:cBhvr>
                                      <p:tavLst>
                                        <p:tav tm="0">
                                          <p:val>
                                            <p:strVal val="#ppt_x"/>
                                          </p:val>
                                        </p:tav>
                                        <p:tav tm="100000">
                                          <p:val>
                                            <p:strVal val="#ppt_x"/>
                                          </p:val>
                                        </p:tav>
                                      </p:tavLst>
                                    </p:anim>
                                    <p:anim calcmode="lin" valueType="num">
                                      <p:cBhvr additive="base">
                                        <p:cTn id="44" dur="500" fill="hold"/>
                                        <p:tgtEl>
                                          <p:spTgt spid="20"/>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21"/>
                                        </p:tgtEl>
                                        <p:attrNameLst>
                                          <p:attrName>style.visibility</p:attrName>
                                        </p:attrNameLst>
                                      </p:cBhvr>
                                      <p:to>
                                        <p:strVal val="visible"/>
                                      </p:to>
                                    </p:set>
                                    <p:anim calcmode="lin" valueType="num">
                                      <p:cBhvr additive="base">
                                        <p:cTn id="47" dur="500" fill="hold"/>
                                        <p:tgtEl>
                                          <p:spTgt spid="21"/>
                                        </p:tgtEl>
                                        <p:attrNameLst>
                                          <p:attrName>ppt_x</p:attrName>
                                        </p:attrNameLst>
                                      </p:cBhvr>
                                      <p:tavLst>
                                        <p:tav tm="0">
                                          <p:val>
                                            <p:strVal val="#ppt_x"/>
                                          </p:val>
                                        </p:tav>
                                        <p:tav tm="100000">
                                          <p:val>
                                            <p:strVal val="#ppt_x"/>
                                          </p:val>
                                        </p:tav>
                                      </p:tavLst>
                                    </p:anim>
                                    <p:anim calcmode="lin" valueType="num">
                                      <p:cBhvr additive="base">
                                        <p:cTn id="48" dur="500" fill="hold"/>
                                        <p:tgtEl>
                                          <p:spTgt spid="21"/>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33"/>
                                        </p:tgtEl>
                                        <p:attrNameLst>
                                          <p:attrName>style.visibility</p:attrName>
                                        </p:attrNameLst>
                                      </p:cBhvr>
                                      <p:to>
                                        <p:strVal val="visible"/>
                                      </p:to>
                                    </p:set>
                                    <p:anim calcmode="lin" valueType="num">
                                      <p:cBhvr additive="base">
                                        <p:cTn id="51" dur="500" fill="hold"/>
                                        <p:tgtEl>
                                          <p:spTgt spid="33"/>
                                        </p:tgtEl>
                                        <p:attrNameLst>
                                          <p:attrName>ppt_x</p:attrName>
                                        </p:attrNameLst>
                                      </p:cBhvr>
                                      <p:tavLst>
                                        <p:tav tm="0">
                                          <p:val>
                                            <p:strVal val="#ppt_x"/>
                                          </p:val>
                                        </p:tav>
                                        <p:tav tm="100000">
                                          <p:val>
                                            <p:strVal val="#ppt_x"/>
                                          </p:val>
                                        </p:tav>
                                      </p:tavLst>
                                    </p:anim>
                                    <p:anim calcmode="lin" valueType="num">
                                      <p:cBhvr additive="base">
                                        <p:cTn id="52" dur="500" fill="hold"/>
                                        <p:tgtEl>
                                          <p:spTgt spid="33"/>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34"/>
                                        </p:tgtEl>
                                        <p:attrNameLst>
                                          <p:attrName>style.visibility</p:attrName>
                                        </p:attrNameLst>
                                      </p:cBhvr>
                                      <p:to>
                                        <p:strVal val="visible"/>
                                      </p:to>
                                    </p:set>
                                    <p:anim calcmode="lin" valueType="num">
                                      <p:cBhvr additive="base">
                                        <p:cTn id="55" dur="500" fill="hold"/>
                                        <p:tgtEl>
                                          <p:spTgt spid="34"/>
                                        </p:tgtEl>
                                        <p:attrNameLst>
                                          <p:attrName>ppt_x</p:attrName>
                                        </p:attrNameLst>
                                      </p:cBhvr>
                                      <p:tavLst>
                                        <p:tav tm="0">
                                          <p:val>
                                            <p:strVal val="#ppt_x"/>
                                          </p:val>
                                        </p:tav>
                                        <p:tav tm="100000">
                                          <p:val>
                                            <p:strVal val="#ppt_x"/>
                                          </p:val>
                                        </p:tav>
                                      </p:tavLst>
                                    </p:anim>
                                    <p:anim calcmode="lin" valueType="num">
                                      <p:cBhvr additive="base">
                                        <p:cTn id="56" dur="500" fill="hold"/>
                                        <p:tgtEl>
                                          <p:spTgt spid="34"/>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35"/>
                                        </p:tgtEl>
                                        <p:attrNameLst>
                                          <p:attrName>style.visibility</p:attrName>
                                        </p:attrNameLst>
                                      </p:cBhvr>
                                      <p:to>
                                        <p:strVal val="visible"/>
                                      </p:to>
                                    </p:set>
                                    <p:anim calcmode="lin" valueType="num">
                                      <p:cBhvr additive="base">
                                        <p:cTn id="59" dur="500" fill="hold"/>
                                        <p:tgtEl>
                                          <p:spTgt spid="35"/>
                                        </p:tgtEl>
                                        <p:attrNameLst>
                                          <p:attrName>ppt_x</p:attrName>
                                        </p:attrNameLst>
                                      </p:cBhvr>
                                      <p:tavLst>
                                        <p:tav tm="0">
                                          <p:val>
                                            <p:strVal val="#ppt_x"/>
                                          </p:val>
                                        </p:tav>
                                        <p:tav tm="100000">
                                          <p:val>
                                            <p:strVal val="#ppt_x"/>
                                          </p:val>
                                        </p:tav>
                                      </p:tavLst>
                                    </p:anim>
                                    <p:anim calcmode="lin" valueType="num">
                                      <p:cBhvr additive="base">
                                        <p:cTn id="60" dur="500" fill="hold"/>
                                        <p:tgtEl>
                                          <p:spTgt spid="35"/>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36"/>
                                        </p:tgtEl>
                                        <p:attrNameLst>
                                          <p:attrName>style.visibility</p:attrName>
                                        </p:attrNameLst>
                                      </p:cBhvr>
                                      <p:to>
                                        <p:strVal val="visible"/>
                                      </p:to>
                                    </p:set>
                                    <p:anim calcmode="lin" valueType="num">
                                      <p:cBhvr additive="base">
                                        <p:cTn id="63" dur="500" fill="hold"/>
                                        <p:tgtEl>
                                          <p:spTgt spid="36"/>
                                        </p:tgtEl>
                                        <p:attrNameLst>
                                          <p:attrName>ppt_x</p:attrName>
                                        </p:attrNameLst>
                                      </p:cBhvr>
                                      <p:tavLst>
                                        <p:tav tm="0">
                                          <p:val>
                                            <p:strVal val="#ppt_x"/>
                                          </p:val>
                                        </p:tav>
                                        <p:tav tm="100000">
                                          <p:val>
                                            <p:strVal val="#ppt_x"/>
                                          </p:val>
                                        </p:tav>
                                      </p:tavLst>
                                    </p:anim>
                                    <p:anim calcmode="lin" valueType="num">
                                      <p:cBhvr additive="base">
                                        <p:cTn id="64" dur="500" fill="hold"/>
                                        <p:tgtEl>
                                          <p:spTgt spid="36"/>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37"/>
                                        </p:tgtEl>
                                        <p:attrNameLst>
                                          <p:attrName>style.visibility</p:attrName>
                                        </p:attrNameLst>
                                      </p:cBhvr>
                                      <p:to>
                                        <p:strVal val="visible"/>
                                      </p:to>
                                    </p:set>
                                    <p:anim calcmode="lin" valueType="num">
                                      <p:cBhvr additive="base">
                                        <p:cTn id="67" dur="500" fill="hold"/>
                                        <p:tgtEl>
                                          <p:spTgt spid="37"/>
                                        </p:tgtEl>
                                        <p:attrNameLst>
                                          <p:attrName>ppt_x</p:attrName>
                                        </p:attrNameLst>
                                      </p:cBhvr>
                                      <p:tavLst>
                                        <p:tav tm="0">
                                          <p:val>
                                            <p:strVal val="#ppt_x"/>
                                          </p:val>
                                        </p:tav>
                                        <p:tav tm="100000">
                                          <p:val>
                                            <p:strVal val="#ppt_x"/>
                                          </p:val>
                                        </p:tav>
                                      </p:tavLst>
                                    </p:anim>
                                    <p:anim calcmode="lin" valueType="num">
                                      <p:cBhvr additive="base">
                                        <p:cTn id="68" dur="500" fill="hold"/>
                                        <p:tgtEl>
                                          <p:spTgt spid="37"/>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38"/>
                                        </p:tgtEl>
                                        <p:attrNameLst>
                                          <p:attrName>style.visibility</p:attrName>
                                        </p:attrNameLst>
                                      </p:cBhvr>
                                      <p:to>
                                        <p:strVal val="visible"/>
                                      </p:to>
                                    </p:set>
                                    <p:anim calcmode="lin" valueType="num">
                                      <p:cBhvr additive="base">
                                        <p:cTn id="71" dur="500" fill="hold"/>
                                        <p:tgtEl>
                                          <p:spTgt spid="38"/>
                                        </p:tgtEl>
                                        <p:attrNameLst>
                                          <p:attrName>ppt_x</p:attrName>
                                        </p:attrNameLst>
                                      </p:cBhvr>
                                      <p:tavLst>
                                        <p:tav tm="0">
                                          <p:val>
                                            <p:strVal val="#ppt_x"/>
                                          </p:val>
                                        </p:tav>
                                        <p:tav tm="100000">
                                          <p:val>
                                            <p:strVal val="#ppt_x"/>
                                          </p:val>
                                        </p:tav>
                                      </p:tavLst>
                                    </p:anim>
                                    <p:anim calcmode="lin" valueType="num">
                                      <p:cBhvr additive="base">
                                        <p:cTn id="72" dur="500" fill="hold"/>
                                        <p:tgtEl>
                                          <p:spTgt spid="38"/>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0"/>
                                  </p:stCondLst>
                                  <p:childTnLst>
                                    <p:set>
                                      <p:cBhvr>
                                        <p:cTn id="74" dur="1" fill="hold">
                                          <p:stCondLst>
                                            <p:cond delay="0"/>
                                          </p:stCondLst>
                                        </p:cTn>
                                        <p:tgtEl>
                                          <p:spTgt spid="39"/>
                                        </p:tgtEl>
                                        <p:attrNameLst>
                                          <p:attrName>style.visibility</p:attrName>
                                        </p:attrNameLst>
                                      </p:cBhvr>
                                      <p:to>
                                        <p:strVal val="visible"/>
                                      </p:to>
                                    </p:set>
                                    <p:anim calcmode="lin" valueType="num">
                                      <p:cBhvr additive="base">
                                        <p:cTn id="75" dur="500" fill="hold"/>
                                        <p:tgtEl>
                                          <p:spTgt spid="39"/>
                                        </p:tgtEl>
                                        <p:attrNameLst>
                                          <p:attrName>ppt_x</p:attrName>
                                        </p:attrNameLst>
                                      </p:cBhvr>
                                      <p:tavLst>
                                        <p:tav tm="0">
                                          <p:val>
                                            <p:strVal val="#ppt_x"/>
                                          </p:val>
                                        </p:tav>
                                        <p:tav tm="100000">
                                          <p:val>
                                            <p:strVal val="#ppt_x"/>
                                          </p:val>
                                        </p:tav>
                                      </p:tavLst>
                                    </p:anim>
                                    <p:anim calcmode="lin" valueType="num">
                                      <p:cBhvr additive="base">
                                        <p:cTn id="76" dur="500" fill="hold"/>
                                        <p:tgtEl>
                                          <p:spTgt spid="3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P spid="19" grpId="0"/>
      <p:bldP spid="20" grpId="0"/>
      <p:bldP spid="21" grpId="0"/>
      <p:bldP spid="33" grpId="0" animBg="1"/>
      <p:bldP spid="34" grpId="0" animBg="1"/>
      <p:bldP spid="35" grpId="0" animBg="1"/>
      <p:bldP spid="36" grpId="0" animBg="1"/>
      <p:bldP spid="37" grpId="0" animBg="1"/>
      <p:bldP spid="38" grpId="0" animBg="1"/>
      <p:bldP spid="39" grpId="0" animBg="1"/>
      <p:bldGraphic spid="41" grpId="0">
        <p:bldAsOne/>
      </p:bldGraphic>
      <p:bldP spid="22" grpId="0"/>
      <p:bldP spid="2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5553632" y="2951631"/>
            <a:ext cx="645461" cy="328649"/>
            <a:chOff x="2944903" y="2507878"/>
            <a:chExt cx="645461" cy="328649"/>
          </a:xfrm>
          <a:solidFill>
            <a:schemeClr val="bg1">
              <a:lumMod val="75000"/>
            </a:schemeClr>
          </a:solidFill>
        </p:grpSpPr>
        <p:sp>
          <p:nvSpPr>
            <p:cNvPr id="4" name="Oval 3"/>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Oval 10"/>
          <p:cNvSpPr/>
          <p:nvPr/>
        </p:nvSpPr>
        <p:spPr>
          <a:xfrm>
            <a:off x="5104942" y="1116106"/>
            <a:ext cx="1546412" cy="1546412"/>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1"/>
            <a:tileRect/>
          </a:gradFill>
          <a:ln w="762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200" b="1" dirty="0" smtClean="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1</a:t>
            </a:r>
            <a:endParaRPr lang="en-US" sz="7200" b="1" dirty="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endParaRPr>
          </a:p>
        </p:txBody>
      </p:sp>
      <p:sp>
        <p:nvSpPr>
          <p:cNvPr id="12" name="Oval 11"/>
          <p:cNvSpPr/>
          <p:nvPr/>
        </p:nvSpPr>
        <p:spPr>
          <a:xfrm>
            <a:off x="5104942" y="3528269"/>
            <a:ext cx="1546412" cy="1546412"/>
          </a:xfrm>
          <a:prstGeom prst="ellipse">
            <a:avLst/>
          </a:prstGeom>
          <a:gradFill flip="none" rotWithShape="1">
            <a:gsLst>
              <a:gs pos="0">
                <a:srgbClr val="92D050">
                  <a:shade val="30000"/>
                  <a:satMod val="115000"/>
                </a:srgbClr>
              </a:gs>
              <a:gs pos="50000">
                <a:srgbClr val="92D050">
                  <a:shade val="67500"/>
                  <a:satMod val="115000"/>
                </a:srgbClr>
              </a:gs>
              <a:gs pos="100000">
                <a:srgbClr val="92D050">
                  <a:shade val="100000"/>
                  <a:satMod val="115000"/>
                </a:srgbClr>
              </a:gs>
            </a:gsLst>
            <a:lin ang="16200000" scaled="1"/>
            <a:tileRect/>
          </a:gradFill>
          <a:ln w="762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200" b="1" dirty="0" smtClean="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2</a:t>
            </a:r>
            <a:endParaRPr lang="en-US" sz="7200" b="1" dirty="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endParaRPr>
          </a:p>
        </p:txBody>
      </p:sp>
      <p:grpSp>
        <p:nvGrpSpPr>
          <p:cNvPr id="13" name="Group 12"/>
          <p:cNvGrpSpPr/>
          <p:nvPr/>
        </p:nvGrpSpPr>
        <p:grpSpPr>
          <a:xfrm>
            <a:off x="5553632" y="5372102"/>
            <a:ext cx="645461" cy="328649"/>
            <a:chOff x="2944903" y="2507878"/>
            <a:chExt cx="645461" cy="328649"/>
          </a:xfrm>
          <a:solidFill>
            <a:schemeClr val="bg1">
              <a:lumMod val="75000"/>
            </a:schemeClr>
          </a:solidFill>
        </p:grpSpPr>
        <p:sp>
          <p:nvSpPr>
            <p:cNvPr id="14" name="Oval 13"/>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20" name="Straight Connector 19"/>
          <p:cNvCxnSpPr/>
          <p:nvPr/>
        </p:nvCxnSpPr>
        <p:spPr>
          <a:xfrm>
            <a:off x="7100046" y="1761564"/>
            <a:ext cx="3523130" cy="0"/>
          </a:xfrm>
          <a:prstGeom prst="line">
            <a:avLst/>
          </a:prstGeom>
          <a:ln w="38100">
            <a:solidFill>
              <a:schemeClr val="bg1">
                <a:lumMod val="50000"/>
              </a:schemeClr>
            </a:solidFill>
          </a:ln>
        </p:spPr>
        <p:style>
          <a:lnRef idx="1">
            <a:schemeClr val="dk1"/>
          </a:lnRef>
          <a:fillRef idx="0">
            <a:schemeClr val="dk1"/>
          </a:fillRef>
          <a:effectRef idx="0">
            <a:schemeClr val="dk1"/>
          </a:effectRef>
          <a:fontRef idx="minor">
            <a:schemeClr val="tx1"/>
          </a:fontRef>
        </p:style>
      </p:cxnSp>
      <p:grpSp>
        <p:nvGrpSpPr>
          <p:cNvPr id="2" name="Group 1"/>
          <p:cNvGrpSpPr/>
          <p:nvPr/>
        </p:nvGrpSpPr>
        <p:grpSpPr>
          <a:xfrm>
            <a:off x="8686800" y="1990165"/>
            <a:ext cx="1936375" cy="389964"/>
            <a:chOff x="8686800" y="1990165"/>
            <a:chExt cx="1936375" cy="389964"/>
          </a:xfrm>
        </p:grpSpPr>
        <p:sp>
          <p:nvSpPr>
            <p:cNvPr id="23" name="Rectangle 22"/>
            <p:cNvSpPr/>
            <p:nvPr/>
          </p:nvSpPr>
          <p:spPr>
            <a:xfrm>
              <a:off x="9130552" y="1990165"/>
              <a:ext cx="1492623" cy="389964"/>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OPTION</a:t>
              </a:r>
              <a:endParaRPr lang="en-US" dirty="0"/>
            </a:p>
          </p:txBody>
        </p:sp>
        <p:sp>
          <p:nvSpPr>
            <p:cNvPr id="24" name="Rectangle 23"/>
            <p:cNvSpPr/>
            <p:nvPr/>
          </p:nvSpPr>
          <p:spPr>
            <a:xfrm>
              <a:off x="8686800" y="1990165"/>
              <a:ext cx="443752" cy="38996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1</a:t>
              </a:r>
              <a:endParaRPr lang="en-US" dirty="0"/>
            </a:p>
          </p:txBody>
        </p:sp>
      </p:grpSp>
      <p:cxnSp>
        <p:nvCxnSpPr>
          <p:cNvPr id="27" name="Straight Connector 26"/>
          <p:cNvCxnSpPr/>
          <p:nvPr/>
        </p:nvCxnSpPr>
        <p:spPr>
          <a:xfrm>
            <a:off x="1138061" y="4101353"/>
            <a:ext cx="3523130" cy="0"/>
          </a:xfrm>
          <a:prstGeom prst="line">
            <a:avLst/>
          </a:prstGeom>
          <a:ln w="38100">
            <a:solidFill>
              <a:schemeClr val="bg1">
                <a:lumMod val="50000"/>
              </a:schemeClr>
            </a:solidFill>
          </a:ln>
        </p:spPr>
        <p:style>
          <a:lnRef idx="1">
            <a:schemeClr val="dk1"/>
          </a:lnRef>
          <a:fillRef idx="0">
            <a:schemeClr val="dk1"/>
          </a:fillRef>
          <a:effectRef idx="0">
            <a:schemeClr val="dk1"/>
          </a:effectRef>
          <a:fontRef idx="minor">
            <a:schemeClr val="tx1"/>
          </a:fontRef>
        </p:style>
      </p:cxnSp>
      <p:grpSp>
        <p:nvGrpSpPr>
          <p:cNvPr id="3" name="Group 2"/>
          <p:cNvGrpSpPr/>
          <p:nvPr/>
        </p:nvGrpSpPr>
        <p:grpSpPr>
          <a:xfrm>
            <a:off x="1138061" y="4329954"/>
            <a:ext cx="1936375" cy="389964"/>
            <a:chOff x="1138061" y="4329954"/>
            <a:chExt cx="1936375" cy="389964"/>
          </a:xfrm>
        </p:grpSpPr>
        <p:sp>
          <p:nvSpPr>
            <p:cNvPr id="28" name="Rectangle 27"/>
            <p:cNvSpPr/>
            <p:nvPr/>
          </p:nvSpPr>
          <p:spPr>
            <a:xfrm>
              <a:off x="1581813" y="4329954"/>
              <a:ext cx="1492623" cy="389964"/>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OPTION</a:t>
              </a:r>
              <a:endParaRPr lang="en-US" dirty="0"/>
            </a:p>
          </p:txBody>
        </p:sp>
        <p:sp>
          <p:nvSpPr>
            <p:cNvPr id="29" name="Rectangle 28"/>
            <p:cNvSpPr/>
            <p:nvPr/>
          </p:nvSpPr>
          <p:spPr>
            <a:xfrm>
              <a:off x="1138061" y="4329954"/>
              <a:ext cx="443752" cy="389964"/>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2</a:t>
              </a:r>
              <a:endParaRPr lang="en-US" dirty="0"/>
            </a:p>
          </p:txBody>
        </p:sp>
      </p:grpSp>
      <p:sp>
        <p:nvSpPr>
          <p:cNvPr id="30" name="Text Placeholder 5"/>
          <p:cNvSpPr txBox="1">
            <a:spLocks/>
          </p:cNvSpPr>
          <p:nvPr/>
        </p:nvSpPr>
        <p:spPr>
          <a:xfrm>
            <a:off x="7836655" y="2452671"/>
            <a:ext cx="2867202" cy="91723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None/>
            </a:pP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Donec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vel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nisl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risus</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vulputate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placerat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ligula magna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lacus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porttitor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hendrerit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pulvinar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quam vitae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pell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en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tesque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aliquam</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12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1" name="Text Placeholder 5"/>
          <p:cNvSpPr txBox="1">
            <a:spLocks/>
          </p:cNvSpPr>
          <p:nvPr/>
        </p:nvSpPr>
        <p:spPr>
          <a:xfrm>
            <a:off x="1044388" y="4783513"/>
            <a:ext cx="2867202" cy="91723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Donec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vel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nisl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risus</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vulputate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placerat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ligula magna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lacus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porttitor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hendrerit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pulvinar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quam vitae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pell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en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tesque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aliquam</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12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3" name="Text Box 10"/>
          <p:cNvSpPr txBox="1">
            <a:spLocks noChangeArrowheads="1"/>
          </p:cNvSpPr>
          <p:nvPr/>
        </p:nvSpPr>
        <p:spPr bwMode="auto">
          <a:xfrm>
            <a:off x="563116" y="411984"/>
            <a:ext cx="3530016" cy="1477328"/>
          </a:xfrm>
          <a:prstGeom prst="rect">
            <a:avLst/>
          </a:prstGeom>
          <a:solidFill>
            <a:srgbClr val="15A185"/>
          </a:solidFill>
          <a:ln w="28575">
            <a:noFill/>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square" lIns="60960" tIns="30480" rIns="60960" bIns="30480">
            <a:spAutoFit/>
          </a:bodyPr>
          <a:lstStyle/>
          <a:p>
            <a:pPr algn="ctr" defTabSz="1450940">
              <a:lnSpc>
                <a:spcPct val="200000"/>
              </a:lnSpc>
            </a:pPr>
            <a:r>
              <a:rPr lang="en-US" sz="1600" b="1" dirty="0" smtClean="0">
                <a:solidFill>
                  <a:prstClr val="white"/>
                </a:solidFill>
                <a:latin typeface="Open Sans" pitchFamily="34" charset="0"/>
                <a:ea typeface="Open Sans" pitchFamily="34" charset="0"/>
                <a:cs typeface="Open Sans" pitchFamily="34" charset="0"/>
              </a:rPr>
              <a:t>Our </a:t>
            </a:r>
            <a:r>
              <a:rPr lang="en-US" sz="1600" b="1" dirty="0" err="1" smtClean="0">
                <a:solidFill>
                  <a:prstClr val="white"/>
                </a:solidFill>
                <a:latin typeface="Open Sans" pitchFamily="34" charset="0"/>
                <a:ea typeface="Open Sans" pitchFamily="34" charset="0"/>
                <a:cs typeface="Open Sans" pitchFamily="34" charset="0"/>
              </a:rPr>
              <a:t>Proccess</a:t>
            </a:r>
            <a:endParaRPr lang="en-US" sz="1400" b="1" dirty="0">
              <a:solidFill>
                <a:prstClr val="white"/>
              </a:solidFill>
              <a:latin typeface="Open Sans" pitchFamily="34" charset="0"/>
              <a:ea typeface="Open Sans" pitchFamily="34" charset="0"/>
              <a:cs typeface="Open Sans" pitchFamily="34" charset="0"/>
            </a:endParaRPr>
          </a:p>
          <a:p>
            <a:pPr algn="ctr" defTabSz="1450940"/>
            <a:r>
              <a:rPr lang="en-US" sz="1200" dirty="0" err="1">
                <a:solidFill>
                  <a:prstClr val="white"/>
                </a:solidFill>
                <a:latin typeface="Open Sans" pitchFamily="34" charset="0"/>
                <a:ea typeface="Open Sans" pitchFamily="34" charset="0"/>
                <a:cs typeface="Open Sans" pitchFamily="34" charset="0"/>
              </a:rPr>
              <a:t>Duis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quis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adipiscing mi </a:t>
            </a:r>
            <a:r>
              <a:rPr lang="en-US" sz="1200" dirty="0" err="1">
                <a:solidFill>
                  <a:prstClr val="white"/>
                </a:solidFill>
                <a:latin typeface="Open Sans" pitchFamily="34" charset="0"/>
                <a:ea typeface="Open Sans" pitchFamily="34" charset="0"/>
                <a:cs typeface="Open Sans" pitchFamily="34" charset="0"/>
              </a:rPr>
              <a:t>scelerisque</a:t>
            </a:r>
            <a:r>
              <a:rPr lang="en-US" sz="1200" dirty="0">
                <a:solidFill>
                  <a:prstClr val="white"/>
                </a:solidFill>
                <a:latin typeface="Open Sans" pitchFamily="34" charset="0"/>
                <a:ea typeface="Open Sans" pitchFamily="34" charset="0"/>
                <a:cs typeface="Open Sans" pitchFamily="34" charset="0"/>
              </a:rPr>
              <a:t> dictum </a:t>
            </a:r>
            <a:r>
              <a:rPr lang="en-US" sz="1200" dirty="0" err="1">
                <a:solidFill>
                  <a:prstClr val="white"/>
                </a:solidFill>
                <a:latin typeface="Open Sans" pitchFamily="34" charset="0"/>
                <a:ea typeface="Open Sans" pitchFamily="34" charset="0"/>
                <a:cs typeface="Open Sans" pitchFamily="34" charset="0"/>
              </a:rPr>
              <a:t>quis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vel</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eros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Nullam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eu</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 </a:t>
            </a:r>
            <a:r>
              <a:rPr lang="en-US" sz="1200" dirty="0" err="1">
                <a:solidFill>
                  <a:prstClr val="white"/>
                </a:solidFill>
                <a:latin typeface="Open Sans" pitchFamily="34" charset="0"/>
                <a:ea typeface="Open Sans" pitchFamily="34" charset="0"/>
                <a:cs typeface="Open Sans" pitchFamily="34" charset="0"/>
              </a:rPr>
              <a:t>leo</a:t>
            </a:r>
            <a:r>
              <a:rPr lang="en-US" sz="1200" dirty="0">
                <a:solidFill>
                  <a:prstClr val="white"/>
                </a:solidFill>
                <a:latin typeface="Open Sans" pitchFamily="34" charset="0"/>
                <a:ea typeface="Open Sans" pitchFamily="34" charset="0"/>
                <a:cs typeface="Open Sans" pitchFamily="34" charset="0"/>
              </a:rPr>
              <a:t> magna, sit </a:t>
            </a:r>
            <a:r>
              <a:rPr lang="en-US" sz="1200" dirty="0" err="1">
                <a:solidFill>
                  <a:prstClr val="white"/>
                </a:solidFill>
                <a:latin typeface="Open Sans" pitchFamily="34" charset="0"/>
                <a:ea typeface="Open Sans" pitchFamily="34" charset="0"/>
                <a:cs typeface="Open Sans" pitchFamily="34" charset="0"/>
              </a:rPr>
              <a:t>amet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consequat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risus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Etiam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faucibus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tortor</a:t>
            </a:r>
            <a:r>
              <a:rPr lang="en-US" sz="1200" dirty="0">
                <a:solidFill>
                  <a:prstClr val="white"/>
                </a:solidFill>
                <a:latin typeface="Open Sans" pitchFamily="34" charset="0"/>
                <a:ea typeface="Open Sans" pitchFamily="34" charset="0"/>
                <a:cs typeface="Open Sans" pitchFamily="34" charset="0"/>
              </a:rPr>
              <a:t> a </a:t>
            </a:r>
            <a:r>
              <a:rPr lang="en-US" sz="1200" dirty="0" err="1">
                <a:solidFill>
                  <a:prstClr val="white"/>
                </a:solidFill>
                <a:latin typeface="Open Sans" pitchFamily="34" charset="0"/>
                <a:ea typeface="Open Sans" pitchFamily="34" charset="0"/>
                <a:cs typeface="Open Sans" pitchFamily="34" charset="0"/>
              </a:rPr>
              <a:t>ipsum</a:t>
            </a:r>
            <a:endParaRPr lang="en-US" sz="1200" dirty="0">
              <a:solidFill>
                <a:prstClr val="white"/>
              </a:solidFill>
              <a:latin typeface="Open Sans" pitchFamily="34" charset="0"/>
              <a:ea typeface="Open Sans" pitchFamily="34" charset="0"/>
              <a:cs typeface="Open Sans" pitchFamily="34" charset="0"/>
            </a:endParaRPr>
          </a:p>
          <a:p>
            <a:pPr algn="ctr" defTabSz="1450940"/>
            <a:endParaRPr lang="en-US" sz="1200" dirty="0">
              <a:solidFill>
                <a:prstClr val="white"/>
              </a:solidFill>
              <a:latin typeface="Open Sans" pitchFamily="34" charset="0"/>
              <a:ea typeface="Open Sans" pitchFamily="34" charset="0"/>
              <a:cs typeface="Open Sans" pitchFamily="34" charset="0"/>
            </a:endParaRPr>
          </a:p>
        </p:txBody>
      </p:sp>
      <p:grpSp>
        <p:nvGrpSpPr>
          <p:cNvPr id="35" name="Group 34"/>
          <p:cNvGrpSpPr/>
          <p:nvPr/>
        </p:nvGrpSpPr>
        <p:grpSpPr>
          <a:xfrm>
            <a:off x="5553632" y="5776107"/>
            <a:ext cx="645461" cy="328649"/>
            <a:chOff x="2944903" y="2507878"/>
            <a:chExt cx="645461" cy="328649"/>
          </a:xfrm>
          <a:solidFill>
            <a:schemeClr val="bg1">
              <a:lumMod val="75000"/>
            </a:schemeClr>
          </a:solidFill>
        </p:grpSpPr>
        <p:sp>
          <p:nvSpPr>
            <p:cNvPr id="36" name="Oval 35"/>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1" name="Group 40"/>
          <p:cNvGrpSpPr/>
          <p:nvPr/>
        </p:nvGrpSpPr>
        <p:grpSpPr>
          <a:xfrm>
            <a:off x="5553632" y="6188595"/>
            <a:ext cx="645461" cy="328649"/>
            <a:chOff x="2944903" y="2507878"/>
            <a:chExt cx="645461" cy="328649"/>
          </a:xfrm>
          <a:solidFill>
            <a:schemeClr val="bg1">
              <a:lumMod val="75000"/>
            </a:schemeClr>
          </a:solidFill>
        </p:grpSpPr>
        <p:sp>
          <p:nvSpPr>
            <p:cNvPr id="42" name="Oval 41"/>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 45"/>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26549482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p:cTn id="7" dur="500" fill="hold"/>
                                        <p:tgtEl>
                                          <p:spTgt spid="33"/>
                                        </p:tgtEl>
                                        <p:attrNameLst>
                                          <p:attrName>ppt_w</p:attrName>
                                        </p:attrNameLst>
                                      </p:cBhvr>
                                      <p:tavLst>
                                        <p:tav tm="0">
                                          <p:val>
                                            <p:fltVal val="0"/>
                                          </p:val>
                                        </p:tav>
                                        <p:tav tm="100000">
                                          <p:val>
                                            <p:strVal val="#ppt_w"/>
                                          </p:val>
                                        </p:tav>
                                      </p:tavLst>
                                    </p:anim>
                                    <p:anim calcmode="lin" valueType="num">
                                      <p:cBhvr>
                                        <p:cTn id="8" dur="500" fill="hold"/>
                                        <p:tgtEl>
                                          <p:spTgt spid="33"/>
                                        </p:tgtEl>
                                        <p:attrNameLst>
                                          <p:attrName>ppt_h</p:attrName>
                                        </p:attrNameLst>
                                      </p:cBhvr>
                                      <p:tavLst>
                                        <p:tav tm="0">
                                          <p:val>
                                            <p:fltVal val="0"/>
                                          </p:val>
                                        </p:tav>
                                        <p:tav tm="100000">
                                          <p:val>
                                            <p:strVal val="#ppt_h"/>
                                          </p:val>
                                        </p:tav>
                                      </p:tavLst>
                                    </p:anim>
                                    <p:animEffect transition="in" filter="fade">
                                      <p:cBhvr>
                                        <p:cTn id="9" dur="500"/>
                                        <p:tgtEl>
                                          <p:spTgt spid="33"/>
                                        </p:tgtEl>
                                      </p:cBhvr>
                                    </p:animEffect>
                                  </p:childTnLst>
                                </p:cTn>
                              </p:par>
                            </p:childTnLst>
                          </p:cTn>
                        </p:par>
                        <p:par>
                          <p:cTn id="10" fill="hold">
                            <p:stCondLst>
                              <p:cond delay="500"/>
                            </p:stCondLst>
                            <p:childTnLst>
                              <p:par>
                                <p:cTn id="11" presetID="47" presetClass="entr" presetSubtype="0" fill="hold" grpId="0"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500"/>
                                        <p:tgtEl>
                                          <p:spTgt spid="11"/>
                                        </p:tgtEl>
                                      </p:cBhvr>
                                    </p:animEffect>
                                    <p:anim calcmode="lin" valueType="num">
                                      <p:cBhvr>
                                        <p:cTn id="14" dur="500" fill="hold"/>
                                        <p:tgtEl>
                                          <p:spTgt spid="11"/>
                                        </p:tgtEl>
                                        <p:attrNameLst>
                                          <p:attrName>ppt_x</p:attrName>
                                        </p:attrNameLst>
                                      </p:cBhvr>
                                      <p:tavLst>
                                        <p:tav tm="0">
                                          <p:val>
                                            <p:strVal val="#ppt_x"/>
                                          </p:val>
                                        </p:tav>
                                        <p:tav tm="100000">
                                          <p:val>
                                            <p:strVal val="#ppt_x"/>
                                          </p:val>
                                        </p:tav>
                                      </p:tavLst>
                                    </p:anim>
                                    <p:anim calcmode="lin" valueType="num">
                                      <p:cBhvr>
                                        <p:cTn id="15" dur="500" fill="hold"/>
                                        <p:tgtEl>
                                          <p:spTgt spid="11"/>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12" presetClass="entr" presetSubtype="8" fill="hold" nodeType="after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500"/>
                                        <p:tgtEl>
                                          <p:spTgt spid="20"/>
                                        </p:tgtEl>
                                        <p:attrNameLst>
                                          <p:attrName>ppt_x</p:attrName>
                                        </p:attrNameLst>
                                      </p:cBhvr>
                                      <p:tavLst>
                                        <p:tav tm="0">
                                          <p:val>
                                            <p:strVal val="#ppt_x-#ppt_w*1.125000"/>
                                          </p:val>
                                        </p:tav>
                                        <p:tav tm="100000">
                                          <p:val>
                                            <p:strVal val="#ppt_x"/>
                                          </p:val>
                                        </p:tav>
                                      </p:tavLst>
                                    </p:anim>
                                    <p:animEffect transition="in" filter="wipe(right)">
                                      <p:cBhvr>
                                        <p:cTn id="20" dur="500"/>
                                        <p:tgtEl>
                                          <p:spTgt spid="20"/>
                                        </p:tgtEl>
                                      </p:cBhvr>
                                    </p:animEffect>
                                  </p:childTnLst>
                                </p:cTn>
                              </p:par>
                              <p:par>
                                <p:cTn id="21" presetID="10" presetClass="entr" presetSubtype="0" fill="hold" nodeType="with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500"/>
                                        <p:tgtEl>
                                          <p:spTgt spid="2"/>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0"/>
                                        </p:tgtEl>
                                        <p:attrNameLst>
                                          <p:attrName>style.visibility</p:attrName>
                                        </p:attrNameLst>
                                      </p:cBhvr>
                                      <p:to>
                                        <p:strVal val="visible"/>
                                      </p:to>
                                    </p:set>
                                    <p:animEffect transition="in" filter="fade">
                                      <p:cBhvr>
                                        <p:cTn id="26" dur="500"/>
                                        <p:tgtEl>
                                          <p:spTgt spid="30"/>
                                        </p:tgtEl>
                                      </p:cBhvr>
                                    </p:animEffect>
                                  </p:childTnLst>
                                </p:cTn>
                              </p:par>
                            </p:childTnLst>
                          </p:cTn>
                        </p:par>
                        <p:par>
                          <p:cTn id="27" fill="hold">
                            <p:stCondLst>
                              <p:cond delay="1500"/>
                            </p:stCondLst>
                            <p:childTnLst>
                              <p:par>
                                <p:cTn id="28" presetID="47" presetClass="entr" presetSubtype="0" fill="hold" nodeType="after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fade">
                                      <p:cBhvr>
                                        <p:cTn id="30" dur="750"/>
                                        <p:tgtEl>
                                          <p:spTgt spid="10"/>
                                        </p:tgtEl>
                                      </p:cBhvr>
                                    </p:animEffect>
                                    <p:anim calcmode="lin" valueType="num">
                                      <p:cBhvr>
                                        <p:cTn id="31" dur="750" fill="hold"/>
                                        <p:tgtEl>
                                          <p:spTgt spid="10"/>
                                        </p:tgtEl>
                                        <p:attrNameLst>
                                          <p:attrName>ppt_x</p:attrName>
                                        </p:attrNameLst>
                                      </p:cBhvr>
                                      <p:tavLst>
                                        <p:tav tm="0">
                                          <p:val>
                                            <p:strVal val="#ppt_x"/>
                                          </p:val>
                                        </p:tav>
                                        <p:tav tm="100000">
                                          <p:val>
                                            <p:strVal val="#ppt_x"/>
                                          </p:val>
                                        </p:tav>
                                      </p:tavLst>
                                    </p:anim>
                                    <p:anim calcmode="lin" valueType="num">
                                      <p:cBhvr>
                                        <p:cTn id="32" dur="750" fill="hold"/>
                                        <p:tgtEl>
                                          <p:spTgt spid="10"/>
                                        </p:tgtEl>
                                        <p:attrNameLst>
                                          <p:attrName>ppt_y</p:attrName>
                                        </p:attrNameLst>
                                      </p:cBhvr>
                                      <p:tavLst>
                                        <p:tav tm="0">
                                          <p:val>
                                            <p:strVal val="#ppt_y-.1"/>
                                          </p:val>
                                        </p:tav>
                                        <p:tav tm="100000">
                                          <p:val>
                                            <p:strVal val="#ppt_y"/>
                                          </p:val>
                                        </p:tav>
                                      </p:tavLst>
                                    </p:anim>
                                  </p:childTnLst>
                                </p:cTn>
                              </p:par>
                            </p:childTnLst>
                          </p:cTn>
                        </p:par>
                        <p:par>
                          <p:cTn id="33" fill="hold">
                            <p:stCondLst>
                              <p:cond delay="2250"/>
                            </p:stCondLst>
                            <p:childTnLst>
                              <p:par>
                                <p:cTn id="34" presetID="47" presetClass="entr" presetSubtype="0" fill="hold" grpId="0" nodeType="after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750"/>
                                        <p:tgtEl>
                                          <p:spTgt spid="12"/>
                                        </p:tgtEl>
                                      </p:cBhvr>
                                    </p:animEffect>
                                    <p:anim calcmode="lin" valueType="num">
                                      <p:cBhvr>
                                        <p:cTn id="37" dur="750" fill="hold"/>
                                        <p:tgtEl>
                                          <p:spTgt spid="12"/>
                                        </p:tgtEl>
                                        <p:attrNameLst>
                                          <p:attrName>ppt_x</p:attrName>
                                        </p:attrNameLst>
                                      </p:cBhvr>
                                      <p:tavLst>
                                        <p:tav tm="0">
                                          <p:val>
                                            <p:strVal val="#ppt_x"/>
                                          </p:val>
                                        </p:tav>
                                        <p:tav tm="100000">
                                          <p:val>
                                            <p:strVal val="#ppt_x"/>
                                          </p:val>
                                        </p:tav>
                                      </p:tavLst>
                                    </p:anim>
                                    <p:anim calcmode="lin" valueType="num">
                                      <p:cBhvr>
                                        <p:cTn id="38" dur="750" fill="hold"/>
                                        <p:tgtEl>
                                          <p:spTgt spid="12"/>
                                        </p:tgtEl>
                                        <p:attrNameLst>
                                          <p:attrName>ppt_y</p:attrName>
                                        </p:attrNameLst>
                                      </p:cBhvr>
                                      <p:tavLst>
                                        <p:tav tm="0">
                                          <p:val>
                                            <p:strVal val="#ppt_y-.1"/>
                                          </p:val>
                                        </p:tav>
                                        <p:tav tm="100000">
                                          <p:val>
                                            <p:strVal val="#ppt_y"/>
                                          </p:val>
                                        </p:tav>
                                      </p:tavLst>
                                    </p:anim>
                                  </p:childTnLst>
                                </p:cTn>
                              </p:par>
                            </p:childTnLst>
                          </p:cTn>
                        </p:par>
                        <p:par>
                          <p:cTn id="39" fill="hold">
                            <p:stCondLst>
                              <p:cond delay="3000"/>
                            </p:stCondLst>
                            <p:childTnLst>
                              <p:par>
                                <p:cTn id="40" presetID="12" presetClass="entr" presetSubtype="2" fill="hold" nodeType="afterEffect">
                                  <p:stCondLst>
                                    <p:cond delay="0"/>
                                  </p:stCondLst>
                                  <p:childTnLst>
                                    <p:set>
                                      <p:cBhvr>
                                        <p:cTn id="41" dur="1" fill="hold">
                                          <p:stCondLst>
                                            <p:cond delay="0"/>
                                          </p:stCondLst>
                                        </p:cTn>
                                        <p:tgtEl>
                                          <p:spTgt spid="27"/>
                                        </p:tgtEl>
                                        <p:attrNameLst>
                                          <p:attrName>style.visibility</p:attrName>
                                        </p:attrNameLst>
                                      </p:cBhvr>
                                      <p:to>
                                        <p:strVal val="visible"/>
                                      </p:to>
                                    </p:set>
                                    <p:anim calcmode="lin" valueType="num">
                                      <p:cBhvr additive="base">
                                        <p:cTn id="42" dur="500"/>
                                        <p:tgtEl>
                                          <p:spTgt spid="27"/>
                                        </p:tgtEl>
                                        <p:attrNameLst>
                                          <p:attrName>ppt_x</p:attrName>
                                        </p:attrNameLst>
                                      </p:cBhvr>
                                      <p:tavLst>
                                        <p:tav tm="0">
                                          <p:val>
                                            <p:strVal val="#ppt_x+#ppt_w*1.125000"/>
                                          </p:val>
                                        </p:tav>
                                        <p:tav tm="100000">
                                          <p:val>
                                            <p:strVal val="#ppt_x"/>
                                          </p:val>
                                        </p:tav>
                                      </p:tavLst>
                                    </p:anim>
                                    <p:animEffect transition="in" filter="wipe(left)">
                                      <p:cBhvr>
                                        <p:cTn id="43" dur="500"/>
                                        <p:tgtEl>
                                          <p:spTgt spid="27"/>
                                        </p:tgtEl>
                                      </p:cBhvr>
                                    </p:animEffect>
                                  </p:childTnLst>
                                </p:cTn>
                              </p:par>
                            </p:childTnLst>
                          </p:cTn>
                        </p:par>
                        <p:par>
                          <p:cTn id="44" fill="hold">
                            <p:stCondLst>
                              <p:cond delay="3500"/>
                            </p:stCondLst>
                            <p:childTnLst>
                              <p:par>
                                <p:cTn id="45" presetID="47" presetClass="entr" presetSubtype="0" fill="hold" nodeType="afterEffect">
                                  <p:stCondLst>
                                    <p:cond delay="0"/>
                                  </p:stCondLst>
                                  <p:childTnLst>
                                    <p:set>
                                      <p:cBhvr>
                                        <p:cTn id="46" dur="1" fill="hold">
                                          <p:stCondLst>
                                            <p:cond delay="0"/>
                                          </p:stCondLst>
                                        </p:cTn>
                                        <p:tgtEl>
                                          <p:spTgt spid="3"/>
                                        </p:tgtEl>
                                        <p:attrNameLst>
                                          <p:attrName>style.visibility</p:attrName>
                                        </p:attrNameLst>
                                      </p:cBhvr>
                                      <p:to>
                                        <p:strVal val="visible"/>
                                      </p:to>
                                    </p:set>
                                    <p:animEffect transition="in" filter="fade">
                                      <p:cBhvr>
                                        <p:cTn id="47" dur="750"/>
                                        <p:tgtEl>
                                          <p:spTgt spid="3"/>
                                        </p:tgtEl>
                                      </p:cBhvr>
                                    </p:animEffect>
                                    <p:anim calcmode="lin" valueType="num">
                                      <p:cBhvr>
                                        <p:cTn id="48" dur="750" fill="hold"/>
                                        <p:tgtEl>
                                          <p:spTgt spid="3"/>
                                        </p:tgtEl>
                                        <p:attrNameLst>
                                          <p:attrName>ppt_x</p:attrName>
                                        </p:attrNameLst>
                                      </p:cBhvr>
                                      <p:tavLst>
                                        <p:tav tm="0">
                                          <p:val>
                                            <p:strVal val="#ppt_x"/>
                                          </p:val>
                                        </p:tav>
                                        <p:tav tm="100000">
                                          <p:val>
                                            <p:strVal val="#ppt_x"/>
                                          </p:val>
                                        </p:tav>
                                      </p:tavLst>
                                    </p:anim>
                                    <p:anim calcmode="lin" valueType="num">
                                      <p:cBhvr>
                                        <p:cTn id="49" dur="750" fill="hold"/>
                                        <p:tgtEl>
                                          <p:spTgt spid="3"/>
                                        </p:tgtEl>
                                        <p:attrNameLst>
                                          <p:attrName>ppt_y</p:attrName>
                                        </p:attrNameLst>
                                      </p:cBhvr>
                                      <p:tavLst>
                                        <p:tav tm="0">
                                          <p:val>
                                            <p:strVal val="#ppt_y-.1"/>
                                          </p:val>
                                        </p:tav>
                                        <p:tav tm="100000">
                                          <p:val>
                                            <p:strVal val="#ppt_y"/>
                                          </p:val>
                                        </p:tav>
                                      </p:tavLst>
                                    </p:anim>
                                  </p:childTnLst>
                                </p:cTn>
                              </p:par>
                              <p:par>
                                <p:cTn id="50" presetID="47" presetClass="entr" presetSubtype="0" fill="hold" grpId="0" nodeType="withEffect">
                                  <p:stCondLst>
                                    <p:cond delay="0"/>
                                  </p:stCondLst>
                                  <p:childTnLst>
                                    <p:set>
                                      <p:cBhvr>
                                        <p:cTn id="51" dur="1" fill="hold">
                                          <p:stCondLst>
                                            <p:cond delay="0"/>
                                          </p:stCondLst>
                                        </p:cTn>
                                        <p:tgtEl>
                                          <p:spTgt spid="31"/>
                                        </p:tgtEl>
                                        <p:attrNameLst>
                                          <p:attrName>style.visibility</p:attrName>
                                        </p:attrNameLst>
                                      </p:cBhvr>
                                      <p:to>
                                        <p:strVal val="visible"/>
                                      </p:to>
                                    </p:set>
                                    <p:animEffect transition="in" filter="fade">
                                      <p:cBhvr>
                                        <p:cTn id="52" dur="750"/>
                                        <p:tgtEl>
                                          <p:spTgt spid="31"/>
                                        </p:tgtEl>
                                      </p:cBhvr>
                                    </p:animEffect>
                                    <p:anim calcmode="lin" valueType="num">
                                      <p:cBhvr>
                                        <p:cTn id="53" dur="750" fill="hold"/>
                                        <p:tgtEl>
                                          <p:spTgt spid="31"/>
                                        </p:tgtEl>
                                        <p:attrNameLst>
                                          <p:attrName>ppt_x</p:attrName>
                                        </p:attrNameLst>
                                      </p:cBhvr>
                                      <p:tavLst>
                                        <p:tav tm="0">
                                          <p:val>
                                            <p:strVal val="#ppt_x"/>
                                          </p:val>
                                        </p:tav>
                                        <p:tav tm="100000">
                                          <p:val>
                                            <p:strVal val="#ppt_x"/>
                                          </p:val>
                                        </p:tav>
                                      </p:tavLst>
                                    </p:anim>
                                    <p:anim calcmode="lin" valueType="num">
                                      <p:cBhvr>
                                        <p:cTn id="54" dur="750" fill="hold"/>
                                        <p:tgtEl>
                                          <p:spTgt spid="31"/>
                                        </p:tgtEl>
                                        <p:attrNameLst>
                                          <p:attrName>ppt_y</p:attrName>
                                        </p:attrNameLst>
                                      </p:cBhvr>
                                      <p:tavLst>
                                        <p:tav tm="0">
                                          <p:val>
                                            <p:strVal val="#ppt_y-.1"/>
                                          </p:val>
                                        </p:tav>
                                        <p:tav tm="100000">
                                          <p:val>
                                            <p:strVal val="#ppt_y"/>
                                          </p:val>
                                        </p:tav>
                                      </p:tavLst>
                                    </p:anim>
                                  </p:childTnLst>
                                </p:cTn>
                              </p:par>
                            </p:childTnLst>
                          </p:cTn>
                        </p:par>
                        <p:par>
                          <p:cTn id="55" fill="hold">
                            <p:stCondLst>
                              <p:cond delay="4250"/>
                            </p:stCondLst>
                            <p:childTnLst>
                              <p:par>
                                <p:cTn id="56" presetID="47" presetClass="entr" presetSubtype="0" fill="hold" nodeType="afterEffect">
                                  <p:stCondLst>
                                    <p:cond delay="0"/>
                                  </p:stCondLst>
                                  <p:childTnLst>
                                    <p:set>
                                      <p:cBhvr>
                                        <p:cTn id="57" dur="1" fill="hold">
                                          <p:stCondLst>
                                            <p:cond delay="0"/>
                                          </p:stCondLst>
                                        </p:cTn>
                                        <p:tgtEl>
                                          <p:spTgt spid="13"/>
                                        </p:tgtEl>
                                        <p:attrNameLst>
                                          <p:attrName>style.visibility</p:attrName>
                                        </p:attrNameLst>
                                      </p:cBhvr>
                                      <p:to>
                                        <p:strVal val="visible"/>
                                      </p:to>
                                    </p:set>
                                    <p:animEffect transition="in" filter="fade">
                                      <p:cBhvr>
                                        <p:cTn id="58" dur="1000"/>
                                        <p:tgtEl>
                                          <p:spTgt spid="13"/>
                                        </p:tgtEl>
                                      </p:cBhvr>
                                    </p:animEffect>
                                    <p:anim calcmode="lin" valueType="num">
                                      <p:cBhvr>
                                        <p:cTn id="59" dur="1000" fill="hold"/>
                                        <p:tgtEl>
                                          <p:spTgt spid="13"/>
                                        </p:tgtEl>
                                        <p:attrNameLst>
                                          <p:attrName>ppt_x</p:attrName>
                                        </p:attrNameLst>
                                      </p:cBhvr>
                                      <p:tavLst>
                                        <p:tav tm="0">
                                          <p:val>
                                            <p:strVal val="#ppt_x"/>
                                          </p:val>
                                        </p:tav>
                                        <p:tav tm="100000">
                                          <p:val>
                                            <p:strVal val="#ppt_x"/>
                                          </p:val>
                                        </p:tav>
                                      </p:tavLst>
                                    </p:anim>
                                    <p:anim calcmode="lin" valueType="num">
                                      <p:cBhvr>
                                        <p:cTn id="60" dur="1000" fill="hold"/>
                                        <p:tgtEl>
                                          <p:spTgt spid="13"/>
                                        </p:tgtEl>
                                        <p:attrNameLst>
                                          <p:attrName>ppt_y</p:attrName>
                                        </p:attrNameLst>
                                      </p:cBhvr>
                                      <p:tavLst>
                                        <p:tav tm="0">
                                          <p:val>
                                            <p:strVal val="#ppt_y-.1"/>
                                          </p:val>
                                        </p:tav>
                                        <p:tav tm="100000">
                                          <p:val>
                                            <p:strVal val="#ppt_y"/>
                                          </p:val>
                                        </p:tav>
                                      </p:tavLst>
                                    </p:anim>
                                  </p:childTnLst>
                                </p:cTn>
                              </p:par>
                            </p:childTnLst>
                          </p:cTn>
                        </p:par>
                        <p:par>
                          <p:cTn id="61" fill="hold">
                            <p:stCondLst>
                              <p:cond delay="5250"/>
                            </p:stCondLst>
                            <p:childTnLst>
                              <p:par>
                                <p:cTn id="62" presetID="47" presetClass="entr" presetSubtype="0" fill="hold" nodeType="afterEffect">
                                  <p:stCondLst>
                                    <p:cond delay="0"/>
                                  </p:stCondLst>
                                  <p:childTnLst>
                                    <p:set>
                                      <p:cBhvr>
                                        <p:cTn id="63" dur="1" fill="hold">
                                          <p:stCondLst>
                                            <p:cond delay="0"/>
                                          </p:stCondLst>
                                        </p:cTn>
                                        <p:tgtEl>
                                          <p:spTgt spid="35"/>
                                        </p:tgtEl>
                                        <p:attrNameLst>
                                          <p:attrName>style.visibility</p:attrName>
                                        </p:attrNameLst>
                                      </p:cBhvr>
                                      <p:to>
                                        <p:strVal val="visible"/>
                                      </p:to>
                                    </p:set>
                                    <p:animEffect transition="in" filter="fade">
                                      <p:cBhvr>
                                        <p:cTn id="64" dur="1000"/>
                                        <p:tgtEl>
                                          <p:spTgt spid="35"/>
                                        </p:tgtEl>
                                      </p:cBhvr>
                                    </p:animEffect>
                                    <p:anim calcmode="lin" valueType="num">
                                      <p:cBhvr>
                                        <p:cTn id="65" dur="1000" fill="hold"/>
                                        <p:tgtEl>
                                          <p:spTgt spid="35"/>
                                        </p:tgtEl>
                                        <p:attrNameLst>
                                          <p:attrName>ppt_x</p:attrName>
                                        </p:attrNameLst>
                                      </p:cBhvr>
                                      <p:tavLst>
                                        <p:tav tm="0">
                                          <p:val>
                                            <p:strVal val="#ppt_x"/>
                                          </p:val>
                                        </p:tav>
                                        <p:tav tm="100000">
                                          <p:val>
                                            <p:strVal val="#ppt_x"/>
                                          </p:val>
                                        </p:tav>
                                      </p:tavLst>
                                    </p:anim>
                                    <p:anim calcmode="lin" valueType="num">
                                      <p:cBhvr>
                                        <p:cTn id="66" dur="1000" fill="hold"/>
                                        <p:tgtEl>
                                          <p:spTgt spid="35"/>
                                        </p:tgtEl>
                                        <p:attrNameLst>
                                          <p:attrName>ppt_y</p:attrName>
                                        </p:attrNameLst>
                                      </p:cBhvr>
                                      <p:tavLst>
                                        <p:tav tm="0">
                                          <p:val>
                                            <p:strVal val="#ppt_y-.1"/>
                                          </p:val>
                                        </p:tav>
                                        <p:tav tm="100000">
                                          <p:val>
                                            <p:strVal val="#ppt_y"/>
                                          </p:val>
                                        </p:tav>
                                      </p:tavLst>
                                    </p:anim>
                                  </p:childTnLst>
                                </p:cTn>
                              </p:par>
                            </p:childTnLst>
                          </p:cTn>
                        </p:par>
                        <p:par>
                          <p:cTn id="67" fill="hold">
                            <p:stCondLst>
                              <p:cond delay="6250"/>
                            </p:stCondLst>
                            <p:childTnLst>
                              <p:par>
                                <p:cTn id="68" presetID="47" presetClass="entr" presetSubtype="0" fill="hold" nodeType="afterEffect">
                                  <p:stCondLst>
                                    <p:cond delay="0"/>
                                  </p:stCondLst>
                                  <p:childTnLst>
                                    <p:set>
                                      <p:cBhvr>
                                        <p:cTn id="69" dur="1" fill="hold">
                                          <p:stCondLst>
                                            <p:cond delay="0"/>
                                          </p:stCondLst>
                                        </p:cTn>
                                        <p:tgtEl>
                                          <p:spTgt spid="41"/>
                                        </p:tgtEl>
                                        <p:attrNameLst>
                                          <p:attrName>style.visibility</p:attrName>
                                        </p:attrNameLst>
                                      </p:cBhvr>
                                      <p:to>
                                        <p:strVal val="visible"/>
                                      </p:to>
                                    </p:set>
                                    <p:animEffect transition="in" filter="fade">
                                      <p:cBhvr>
                                        <p:cTn id="70" dur="1000"/>
                                        <p:tgtEl>
                                          <p:spTgt spid="41"/>
                                        </p:tgtEl>
                                      </p:cBhvr>
                                    </p:animEffect>
                                    <p:anim calcmode="lin" valueType="num">
                                      <p:cBhvr>
                                        <p:cTn id="71" dur="1000" fill="hold"/>
                                        <p:tgtEl>
                                          <p:spTgt spid="41"/>
                                        </p:tgtEl>
                                        <p:attrNameLst>
                                          <p:attrName>ppt_x</p:attrName>
                                        </p:attrNameLst>
                                      </p:cBhvr>
                                      <p:tavLst>
                                        <p:tav tm="0">
                                          <p:val>
                                            <p:strVal val="#ppt_x"/>
                                          </p:val>
                                        </p:tav>
                                        <p:tav tm="100000">
                                          <p:val>
                                            <p:strVal val="#ppt_x"/>
                                          </p:val>
                                        </p:tav>
                                      </p:tavLst>
                                    </p:anim>
                                    <p:anim calcmode="lin" valueType="num">
                                      <p:cBhvr>
                                        <p:cTn id="72" dur="1000" fill="hold"/>
                                        <p:tgtEl>
                                          <p:spTgt spid="4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30" grpId="0"/>
      <p:bldP spid="31" grpId="0"/>
      <p:bldP spid="3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5413100" y="2081472"/>
            <a:ext cx="1365800" cy="982100"/>
          </a:xfrm>
        </p:spPr>
        <p:txBody>
          <a:bodyPr>
            <a:noAutofit/>
          </a:bodyPr>
          <a:lstStyle/>
          <a:p>
            <a:r>
              <a:rPr lang="en-US" sz="8000" spc="-400" dirty="0" smtClean="0">
                <a:latin typeface="Georgia" pitchFamily="18" charset="0"/>
                <a:cs typeface="WC Mano Negra Bta"/>
              </a:rPr>
              <a:t>E</a:t>
            </a:r>
            <a:r>
              <a:rPr lang="en-US" sz="8000" i="1" spc="-400" dirty="0" smtClean="0">
                <a:latin typeface="Georgia" pitchFamily="18" charset="0"/>
                <a:cs typeface="WC Mano Negra Bta"/>
              </a:rPr>
              <a:t>l</a:t>
            </a:r>
            <a:endParaRPr lang="en-US" sz="4800" dirty="0"/>
          </a:p>
        </p:txBody>
      </p:sp>
      <p:sp>
        <p:nvSpPr>
          <p:cNvPr id="5" name="Text Placeholder 4"/>
          <p:cNvSpPr>
            <a:spLocks noGrp="1"/>
          </p:cNvSpPr>
          <p:nvPr>
            <p:ph type="body" sz="quarter" idx="18"/>
          </p:nvPr>
        </p:nvSpPr>
        <p:spPr>
          <a:xfrm>
            <a:off x="2897845" y="3060050"/>
            <a:ext cx="6396310" cy="431780"/>
          </a:xfrm>
        </p:spPr>
        <p:txBody>
          <a:bodyPr>
            <a:normAutofit fontScale="92500" lnSpcReduction="20000"/>
          </a:bodyPr>
          <a:lstStyle/>
          <a:p>
            <a:pPr algn="ctr"/>
            <a:r>
              <a:rPr lang="en-US" dirty="0" smtClean="0"/>
              <a:t>ElegantPress.co</a:t>
            </a:r>
            <a:endParaRPr lang="en-US" dirty="0"/>
          </a:p>
        </p:txBody>
      </p:sp>
      <p:sp>
        <p:nvSpPr>
          <p:cNvPr id="6" name="Text Placeholder 5"/>
          <p:cNvSpPr>
            <a:spLocks noGrp="1"/>
          </p:cNvSpPr>
          <p:nvPr>
            <p:ph type="body" sz="quarter" idx="19"/>
          </p:nvPr>
        </p:nvSpPr>
        <p:spPr>
          <a:xfrm>
            <a:off x="2897845" y="3547340"/>
            <a:ext cx="6396310" cy="228451"/>
          </a:xfrm>
        </p:spPr>
        <p:txBody>
          <a:bodyPr>
            <a:noAutofit/>
          </a:bodyPr>
          <a:lstStyle/>
          <a:p>
            <a:pPr algn="ctr"/>
            <a:r>
              <a:rPr lang="en-US" sz="1200" dirty="0">
                <a:solidFill>
                  <a:schemeClr val="bg1">
                    <a:lumMod val="75000"/>
                  </a:schemeClr>
                </a:solidFill>
                <a:latin typeface="Open Sans Light" panose="020B0306030504020204" pitchFamily="34" charset="0"/>
                <a:ea typeface="Open Sans Light" panose="020B0306030504020204" pitchFamily="34" charset="0"/>
                <a:cs typeface="Open Sans Light" panose="020B0306030504020204" pitchFamily="34" charset="0"/>
              </a:rPr>
              <a:t>Ultimate Powerpoint Template</a:t>
            </a:r>
          </a:p>
        </p:txBody>
      </p:sp>
      <p:sp>
        <p:nvSpPr>
          <p:cNvPr id="2" name="Text Placeholder 1"/>
          <p:cNvSpPr>
            <a:spLocks noGrp="1"/>
          </p:cNvSpPr>
          <p:nvPr>
            <p:ph type="body" sz="quarter" idx="16"/>
          </p:nvPr>
        </p:nvSpPr>
        <p:spPr>
          <a:xfrm>
            <a:off x="2897845" y="3818126"/>
            <a:ext cx="6396310" cy="630759"/>
          </a:xfrm>
        </p:spPr>
        <p:txBody>
          <a:bodyPr>
            <a:noAutofit/>
          </a:bodyPr>
          <a:lstStyle/>
          <a:p>
            <a:pPr lvl="0" algn="ctr"/>
            <a:r>
              <a:rPr lang="en-US" dirty="0">
                <a:latin typeface="Open Sans Light" panose="020B0306030504020204" pitchFamily="34" charset="0"/>
                <a:ea typeface="Open Sans Light" panose="020B0306030504020204" pitchFamily="34" charset="0"/>
                <a:cs typeface="Open Sans Light" panose="020B0306030504020204" pitchFamily="34" charset="0"/>
              </a:rPr>
              <a:t>Donec vel nisl nec risus vulputate placerat in at ligula. Donec auctor magna nec lacus porttitor hendrerit. In pulvinar quam vitae pellentesque </a:t>
            </a:r>
            <a:r>
              <a:rPr lang="en-US" dirty="0" smtClean="0">
                <a:latin typeface="Open Sans Light" panose="020B0306030504020204" pitchFamily="34" charset="0"/>
                <a:ea typeface="Open Sans Light" panose="020B0306030504020204" pitchFamily="34" charset="0"/>
                <a:cs typeface="Open Sans Light" panose="020B0306030504020204" pitchFamily="34" charset="0"/>
              </a:rPr>
              <a:t>aliquam.</a:t>
            </a:r>
            <a:endParaRPr lang="en-US" dirty="0">
              <a:latin typeface="Open Sans Light" panose="020B0306030504020204" pitchFamily="34" charset="0"/>
              <a:ea typeface="Open Sans Light" panose="020B0306030504020204" pitchFamily="34" charset="0"/>
              <a:cs typeface="Open Sans Light" panose="020B0306030504020204" pitchFamily="34" charset="0"/>
            </a:endParaRPr>
          </a:p>
        </p:txBody>
      </p:sp>
    </p:spTree>
    <p:extLst>
      <p:ext uri="{BB962C8B-B14F-4D97-AF65-F5344CB8AC3E}">
        <p14:creationId xmlns:p14="http://schemas.microsoft.com/office/powerpoint/2010/main" val="37821545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5553632" y="2951631"/>
            <a:ext cx="645461" cy="328649"/>
            <a:chOff x="2944903" y="2507878"/>
            <a:chExt cx="645461" cy="328649"/>
          </a:xfrm>
          <a:solidFill>
            <a:schemeClr val="bg1">
              <a:lumMod val="75000"/>
            </a:schemeClr>
          </a:solidFill>
        </p:grpSpPr>
        <p:sp>
          <p:nvSpPr>
            <p:cNvPr id="4" name="Oval 3"/>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Oval 10"/>
          <p:cNvSpPr/>
          <p:nvPr/>
        </p:nvSpPr>
        <p:spPr>
          <a:xfrm>
            <a:off x="5104942" y="1116106"/>
            <a:ext cx="1546412" cy="1546412"/>
          </a:xfrm>
          <a:prstGeom prst="ellipse">
            <a:avLst/>
          </a:prstGeom>
          <a:solidFill>
            <a:schemeClr val="accent2"/>
          </a:solidFill>
          <a:ln w="762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200" b="1" dirty="0" smtClean="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3</a:t>
            </a:r>
            <a:endParaRPr lang="en-US" sz="7200" b="1" dirty="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endParaRPr>
          </a:p>
        </p:txBody>
      </p:sp>
      <p:sp>
        <p:nvSpPr>
          <p:cNvPr id="12" name="Oval 11"/>
          <p:cNvSpPr/>
          <p:nvPr/>
        </p:nvSpPr>
        <p:spPr>
          <a:xfrm>
            <a:off x="5104942" y="3528269"/>
            <a:ext cx="1546412" cy="1546412"/>
          </a:xfrm>
          <a:prstGeom prst="ellipse">
            <a:avLst/>
          </a:prstGeom>
          <a:solidFill>
            <a:srgbClr val="7030A0">
              <a:shade val="30000"/>
              <a:satMod val="115000"/>
            </a:srgbClr>
          </a:solidFill>
          <a:ln w="762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200" b="1" dirty="0" smtClean="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4</a:t>
            </a:r>
            <a:endParaRPr lang="en-US" sz="7200" b="1" dirty="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endParaRPr>
          </a:p>
        </p:txBody>
      </p:sp>
      <p:grpSp>
        <p:nvGrpSpPr>
          <p:cNvPr id="13" name="Group 12"/>
          <p:cNvGrpSpPr/>
          <p:nvPr/>
        </p:nvGrpSpPr>
        <p:grpSpPr>
          <a:xfrm>
            <a:off x="5553632" y="5372102"/>
            <a:ext cx="645461" cy="328649"/>
            <a:chOff x="2944903" y="2507878"/>
            <a:chExt cx="645461" cy="328649"/>
          </a:xfrm>
          <a:solidFill>
            <a:schemeClr val="bg1">
              <a:lumMod val="75000"/>
            </a:schemeClr>
          </a:solidFill>
        </p:grpSpPr>
        <p:sp>
          <p:nvSpPr>
            <p:cNvPr id="14" name="Oval 13"/>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20" name="Straight Connector 19"/>
          <p:cNvCxnSpPr/>
          <p:nvPr/>
        </p:nvCxnSpPr>
        <p:spPr>
          <a:xfrm>
            <a:off x="7100046" y="1761564"/>
            <a:ext cx="3523130" cy="0"/>
          </a:xfrm>
          <a:prstGeom prst="line">
            <a:avLst/>
          </a:prstGeom>
          <a:ln w="38100">
            <a:solidFill>
              <a:schemeClr val="bg1">
                <a:lumMod val="50000"/>
              </a:schemeClr>
            </a:solidFill>
          </a:ln>
        </p:spPr>
        <p:style>
          <a:lnRef idx="1">
            <a:schemeClr val="dk1"/>
          </a:lnRef>
          <a:fillRef idx="0">
            <a:schemeClr val="dk1"/>
          </a:fillRef>
          <a:effectRef idx="0">
            <a:schemeClr val="dk1"/>
          </a:effectRef>
          <a:fontRef idx="minor">
            <a:schemeClr val="tx1"/>
          </a:fontRef>
        </p:style>
      </p:cxnSp>
      <p:grpSp>
        <p:nvGrpSpPr>
          <p:cNvPr id="2" name="Group 1"/>
          <p:cNvGrpSpPr/>
          <p:nvPr/>
        </p:nvGrpSpPr>
        <p:grpSpPr>
          <a:xfrm>
            <a:off x="8686800" y="1990165"/>
            <a:ext cx="1936375" cy="389964"/>
            <a:chOff x="8686800" y="1990165"/>
            <a:chExt cx="1936375" cy="389964"/>
          </a:xfrm>
        </p:grpSpPr>
        <p:sp>
          <p:nvSpPr>
            <p:cNvPr id="23" name="Rectangle 22"/>
            <p:cNvSpPr/>
            <p:nvPr/>
          </p:nvSpPr>
          <p:spPr>
            <a:xfrm>
              <a:off x="9130552" y="1990165"/>
              <a:ext cx="1492623" cy="389964"/>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OPTION</a:t>
              </a:r>
              <a:endParaRPr lang="en-US" dirty="0"/>
            </a:p>
          </p:txBody>
        </p:sp>
        <p:sp>
          <p:nvSpPr>
            <p:cNvPr id="24" name="Rectangle 23"/>
            <p:cNvSpPr/>
            <p:nvPr/>
          </p:nvSpPr>
          <p:spPr>
            <a:xfrm>
              <a:off x="8686800" y="1990165"/>
              <a:ext cx="443752" cy="38996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3</a:t>
              </a:r>
            </a:p>
          </p:txBody>
        </p:sp>
      </p:grpSp>
      <p:cxnSp>
        <p:nvCxnSpPr>
          <p:cNvPr id="27" name="Straight Connector 26"/>
          <p:cNvCxnSpPr/>
          <p:nvPr/>
        </p:nvCxnSpPr>
        <p:spPr>
          <a:xfrm>
            <a:off x="1138061" y="4101353"/>
            <a:ext cx="3523130" cy="0"/>
          </a:xfrm>
          <a:prstGeom prst="line">
            <a:avLst/>
          </a:prstGeom>
          <a:ln w="38100">
            <a:solidFill>
              <a:schemeClr val="bg1">
                <a:lumMod val="50000"/>
              </a:schemeClr>
            </a:solidFill>
          </a:ln>
        </p:spPr>
        <p:style>
          <a:lnRef idx="1">
            <a:schemeClr val="dk1"/>
          </a:lnRef>
          <a:fillRef idx="0">
            <a:schemeClr val="dk1"/>
          </a:fillRef>
          <a:effectRef idx="0">
            <a:schemeClr val="dk1"/>
          </a:effectRef>
          <a:fontRef idx="minor">
            <a:schemeClr val="tx1"/>
          </a:fontRef>
        </p:style>
      </p:cxnSp>
      <p:grpSp>
        <p:nvGrpSpPr>
          <p:cNvPr id="3" name="Group 2"/>
          <p:cNvGrpSpPr/>
          <p:nvPr/>
        </p:nvGrpSpPr>
        <p:grpSpPr>
          <a:xfrm>
            <a:off x="1138061" y="4329954"/>
            <a:ext cx="1936375" cy="389964"/>
            <a:chOff x="1138061" y="4329954"/>
            <a:chExt cx="1936375" cy="389964"/>
          </a:xfrm>
        </p:grpSpPr>
        <p:sp>
          <p:nvSpPr>
            <p:cNvPr id="28" name="Rectangle 27"/>
            <p:cNvSpPr/>
            <p:nvPr/>
          </p:nvSpPr>
          <p:spPr>
            <a:xfrm>
              <a:off x="1581813" y="4329954"/>
              <a:ext cx="1492623" cy="389964"/>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OPTION</a:t>
              </a:r>
              <a:endParaRPr lang="en-US" dirty="0"/>
            </a:p>
          </p:txBody>
        </p:sp>
        <p:sp>
          <p:nvSpPr>
            <p:cNvPr id="29" name="Rectangle 28"/>
            <p:cNvSpPr/>
            <p:nvPr/>
          </p:nvSpPr>
          <p:spPr>
            <a:xfrm>
              <a:off x="1138061" y="4329954"/>
              <a:ext cx="443752" cy="389964"/>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4</a:t>
              </a:r>
            </a:p>
          </p:txBody>
        </p:sp>
      </p:grpSp>
      <p:grpSp>
        <p:nvGrpSpPr>
          <p:cNvPr id="22" name="Group 21"/>
          <p:cNvGrpSpPr/>
          <p:nvPr/>
        </p:nvGrpSpPr>
        <p:grpSpPr>
          <a:xfrm>
            <a:off x="5553632" y="396904"/>
            <a:ext cx="645461" cy="328649"/>
            <a:chOff x="2944903" y="2507878"/>
            <a:chExt cx="645461" cy="328649"/>
          </a:xfrm>
          <a:solidFill>
            <a:schemeClr val="bg1">
              <a:lumMod val="75000"/>
            </a:schemeClr>
          </a:solidFill>
        </p:grpSpPr>
        <p:sp>
          <p:nvSpPr>
            <p:cNvPr id="25" name="Oval 24"/>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Text Placeholder 5"/>
          <p:cNvSpPr txBox="1">
            <a:spLocks/>
          </p:cNvSpPr>
          <p:nvPr/>
        </p:nvSpPr>
        <p:spPr>
          <a:xfrm>
            <a:off x="7836655" y="2452671"/>
            <a:ext cx="2867202" cy="91723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None/>
            </a:pP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Donec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vel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nisl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risus</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vulputate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placerat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ligula magna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lacus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porttitor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hendrerit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pulvinar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quam vitae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pell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en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tesque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aliquam</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12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Text Placeholder 5"/>
          <p:cNvSpPr txBox="1">
            <a:spLocks/>
          </p:cNvSpPr>
          <p:nvPr/>
        </p:nvSpPr>
        <p:spPr>
          <a:xfrm>
            <a:off x="1044388" y="4783513"/>
            <a:ext cx="2867202" cy="91723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Donec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vel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nisl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risus</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vulputate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placerat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ligula magna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lacus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porttitor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hendrerit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pulvinar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quam vitae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pell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en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tesque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aliquam</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12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35" name="Group 34"/>
          <p:cNvGrpSpPr/>
          <p:nvPr/>
        </p:nvGrpSpPr>
        <p:grpSpPr>
          <a:xfrm>
            <a:off x="5553632" y="5676232"/>
            <a:ext cx="645461" cy="328649"/>
            <a:chOff x="2944903" y="2507878"/>
            <a:chExt cx="645461" cy="328649"/>
          </a:xfrm>
          <a:solidFill>
            <a:schemeClr val="bg1">
              <a:lumMod val="75000"/>
            </a:schemeClr>
          </a:solidFill>
        </p:grpSpPr>
        <p:sp>
          <p:nvSpPr>
            <p:cNvPr id="36" name="Oval 35"/>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1" name="Group 40"/>
          <p:cNvGrpSpPr/>
          <p:nvPr/>
        </p:nvGrpSpPr>
        <p:grpSpPr>
          <a:xfrm>
            <a:off x="5553632" y="5988883"/>
            <a:ext cx="645461" cy="328649"/>
            <a:chOff x="2944903" y="2507878"/>
            <a:chExt cx="645461" cy="328649"/>
          </a:xfrm>
          <a:solidFill>
            <a:schemeClr val="bg1">
              <a:lumMod val="75000"/>
            </a:schemeClr>
          </a:solidFill>
        </p:grpSpPr>
        <p:sp>
          <p:nvSpPr>
            <p:cNvPr id="42" name="Oval 41"/>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 45"/>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63984774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750"/>
                                        <p:tgtEl>
                                          <p:spTgt spid="22"/>
                                        </p:tgtEl>
                                      </p:cBhvr>
                                    </p:animEffect>
                                    <p:anim calcmode="lin" valueType="num">
                                      <p:cBhvr>
                                        <p:cTn id="8" dur="750" fill="hold"/>
                                        <p:tgtEl>
                                          <p:spTgt spid="22"/>
                                        </p:tgtEl>
                                        <p:attrNameLst>
                                          <p:attrName>ppt_x</p:attrName>
                                        </p:attrNameLst>
                                      </p:cBhvr>
                                      <p:tavLst>
                                        <p:tav tm="0">
                                          <p:val>
                                            <p:strVal val="#ppt_x"/>
                                          </p:val>
                                        </p:tav>
                                        <p:tav tm="100000">
                                          <p:val>
                                            <p:strVal val="#ppt_x"/>
                                          </p:val>
                                        </p:tav>
                                      </p:tavLst>
                                    </p:anim>
                                    <p:anim calcmode="lin" valueType="num">
                                      <p:cBhvr>
                                        <p:cTn id="9" dur="750" fill="hold"/>
                                        <p:tgtEl>
                                          <p:spTgt spid="22"/>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10" presetClass="entr" presetSubtype="0" fill="hold" grpId="0"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500"/>
                                        <p:tgtEl>
                                          <p:spTgt spid="11"/>
                                        </p:tgtEl>
                                      </p:cBhvr>
                                    </p:animEffect>
                                  </p:childTnLst>
                                </p:cTn>
                              </p:par>
                            </p:childTnLst>
                          </p:cTn>
                        </p:par>
                        <p:par>
                          <p:cTn id="14" fill="hold">
                            <p:stCondLst>
                              <p:cond delay="1250"/>
                            </p:stCondLst>
                            <p:childTnLst>
                              <p:par>
                                <p:cTn id="15" presetID="12" presetClass="entr" presetSubtype="8" fill="hold" nodeType="afterEffect">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cBhvr additive="base">
                                        <p:cTn id="17" dur="500"/>
                                        <p:tgtEl>
                                          <p:spTgt spid="20"/>
                                        </p:tgtEl>
                                        <p:attrNameLst>
                                          <p:attrName>ppt_x</p:attrName>
                                        </p:attrNameLst>
                                      </p:cBhvr>
                                      <p:tavLst>
                                        <p:tav tm="0">
                                          <p:val>
                                            <p:strVal val="#ppt_x-#ppt_w*1.125000"/>
                                          </p:val>
                                        </p:tav>
                                        <p:tav tm="100000">
                                          <p:val>
                                            <p:strVal val="#ppt_x"/>
                                          </p:val>
                                        </p:tav>
                                      </p:tavLst>
                                    </p:anim>
                                    <p:animEffect transition="in" filter="wipe(right)">
                                      <p:cBhvr>
                                        <p:cTn id="18" dur="500"/>
                                        <p:tgtEl>
                                          <p:spTgt spid="20"/>
                                        </p:tgtEl>
                                      </p:cBhvr>
                                    </p:animEffect>
                                  </p:childTnLst>
                                </p:cTn>
                              </p:par>
                              <p:par>
                                <p:cTn id="19" presetID="10" presetClass="entr" presetSubtype="0" fill="hold" nodeType="with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500"/>
                                        <p:tgtEl>
                                          <p:spTgt spid="2"/>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3"/>
                                        </p:tgtEl>
                                        <p:attrNameLst>
                                          <p:attrName>style.visibility</p:attrName>
                                        </p:attrNameLst>
                                      </p:cBhvr>
                                      <p:to>
                                        <p:strVal val="visible"/>
                                      </p:to>
                                    </p:set>
                                    <p:animEffect transition="in" filter="fade">
                                      <p:cBhvr>
                                        <p:cTn id="24" dur="500"/>
                                        <p:tgtEl>
                                          <p:spTgt spid="33"/>
                                        </p:tgtEl>
                                      </p:cBhvr>
                                    </p:animEffect>
                                  </p:childTnLst>
                                </p:cTn>
                              </p:par>
                            </p:childTnLst>
                          </p:cTn>
                        </p:par>
                        <p:par>
                          <p:cTn id="25" fill="hold">
                            <p:stCondLst>
                              <p:cond delay="1750"/>
                            </p:stCondLst>
                            <p:childTnLst>
                              <p:par>
                                <p:cTn id="26" presetID="47" presetClass="entr" presetSubtype="0" fill="hold"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750"/>
                                        <p:tgtEl>
                                          <p:spTgt spid="10"/>
                                        </p:tgtEl>
                                      </p:cBhvr>
                                    </p:animEffect>
                                    <p:anim calcmode="lin" valueType="num">
                                      <p:cBhvr>
                                        <p:cTn id="29" dur="750" fill="hold"/>
                                        <p:tgtEl>
                                          <p:spTgt spid="10"/>
                                        </p:tgtEl>
                                        <p:attrNameLst>
                                          <p:attrName>ppt_x</p:attrName>
                                        </p:attrNameLst>
                                      </p:cBhvr>
                                      <p:tavLst>
                                        <p:tav tm="0">
                                          <p:val>
                                            <p:strVal val="#ppt_x"/>
                                          </p:val>
                                        </p:tav>
                                        <p:tav tm="100000">
                                          <p:val>
                                            <p:strVal val="#ppt_x"/>
                                          </p:val>
                                        </p:tav>
                                      </p:tavLst>
                                    </p:anim>
                                    <p:anim calcmode="lin" valueType="num">
                                      <p:cBhvr>
                                        <p:cTn id="30" dur="750" fill="hold"/>
                                        <p:tgtEl>
                                          <p:spTgt spid="10"/>
                                        </p:tgtEl>
                                        <p:attrNameLst>
                                          <p:attrName>ppt_y</p:attrName>
                                        </p:attrNameLst>
                                      </p:cBhvr>
                                      <p:tavLst>
                                        <p:tav tm="0">
                                          <p:val>
                                            <p:strVal val="#ppt_y-.1"/>
                                          </p:val>
                                        </p:tav>
                                        <p:tav tm="100000">
                                          <p:val>
                                            <p:strVal val="#ppt_y"/>
                                          </p:val>
                                        </p:tav>
                                      </p:tavLst>
                                    </p:anim>
                                  </p:childTnLst>
                                </p:cTn>
                              </p:par>
                            </p:childTnLst>
                          </p:cTn>
                        </p:par>
                        <p:par>
                          <p:cTn id="31" fill="hold">
                            <p:stCondLst>
                              <p:cond delay="2500"/>
                            </p:stCondLst>
                            <p:childTnLst>
                              <p:par>
                                <p:cTn id="32" presetID="10" presetClass="entr" presetSubtype="0" fill="hold" grpId="0" nodeType="after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fade">
                                      <p:cBhvr>
                                        <p:cTn id="34" dur="500"/>
                                        <p:tgtEl>
                                          <p:spTgt spid="12"/>
                                        </p:tgtEl>
                                      </p:cBhvr>
                                    </p:animEffect>
                                  </p:childTnLst>
                                </p:cTn>
                              </p:par>
                            </p:childTnLst>
                          </p:cTn>
                        </p:par>
                        <p:par>
                          <p:cTn id="35" fill="hold">
                            <p:stCondLst>
                              <p:cond delay="3000"/>
                            </p:stCondLst>
                            <p:childTnLst>
                              <p:par>
                                <p:cTn id="36" presetID="12" presetClass="entr" presetSubtype="2" fill="hold" nodeType="afterEffect">
                                  <p:stCondLst>
                                    <p:cond delay="0"/>
                                  </p:stCondLst>
                                  <p:childTnLst>
                                    <p:set>
                                      <p:cBhvr>
                                        <p:cTn id="37" dur="1" fill="hold">
                                          <p:stCondLst>
                                            <p:cond delay="0"/>
                                          </p:stCondLst>
                                        </p:cTn>
                                        <p:tgtEl>
                                          <p:spTgt spid="27"/>
                                        </p:tgtEl>
                                        <p:attrNameLst>
                                          <p:attrName>style.visibility</p:attrName>
                                        </p:attrNameLst>
                                      </p:cBhvr>
                                      <p:to>
                                        <p:strVal val="visible"/>
                                      </p:to>
                                    </p:set>
                                    <p:anim calcmode="lin" valueType="num">
                                      <p:cBhvr additive="base">
                                        <p:cTn id="38" dur="500"/>
                                        <p:tgtEl>
                                          <p:spTgt spid="27"/>
                                        </p:tgtEl>
                                        <p:attrNameLst>
                                          <p:attrName>ppt_x</p:attrName>
                                        </p:attrNameLst>
                                      </p:cBhvr>
                                      <p:tavLst>
                                        <p:tav tm="0">
                                          <p:val>
                                            <p:strVal val="#ppt_x+#ppt_w*1.125000"/>
                                          </p:val>
                                        </p:tav>
                                        <p:tav tm="100000">
                                          <p:val>
                                            <p:strVal val="#ppt_x"/>
                                          </p:val>
                                        </p:tav>
                                      </p:tavLst>
                                    </p:anim>
                                    <p:animEffect transition="in" filter="wipe(left)">
                                      <p:cBhvr>
                                        <p:cTn id="39" dur="500"/>
                                        <p:tgtEl>
                                          <p:spTgt spid="27"/>
                                        </p:tgtEl>
                                      </p:cBhvr>
                                    </p:animEffect>
                                  </p:childTnLst>
                                </p:cTn>
                              </p:par>
                            </p:childTnLst>
                          </p:cTn>
                        </p:par>
                        <p:par>
                          <p:cTn id="40" fill="hold">
                            <p:stCondLst>
                              <p:cond delay="3500"/>
                            </p:stCondLst>
                            <p:childTnLst>
                              <p:par>
                                <p:cTn id="41" presetID="10" presetClass="entr" presetSubtype="0" fill="hold" nodeType="afterEffect">
                                  <p:stCondLst>
                                    <p:cond delay="0"/>
                                  </p:stCondLst>
                                  <p:childTnLst>
                                    <p:set>
                                      <p:cBhvr>
                                        <p:cTn id="42" dur="1" fill="hold">
                                          <p:stCondLst>
                                            <p:cond delay="0"/>
                                          </p:stCondLst>
                                        </p:cTn>
                                        <p:tgtEl>
                                          <p:spTgt spid="3"/>
                                        </p:tgtEl>
                                        <p:attrNameLst>
                                          <p:attrName>style.visibility</p:attrName>
                                        </p:attrNameLst>
                                      </p:cBhvr>
                                      <p:to>
                                        <p:strVal val="visible"/>
                                      </p:to>
                                    </p:set>
                                    <p:animEffect transition="in" filter="fade">
                                      <p:cBhvr>
                                        <p:cTn id="43" dur="500"/>
                                        <p:tgtEl>
                                          <p:spTgt spid="3"/>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34"/>
                                        </p:tgtEl>
                                        <p:attrNameLst>
                                          <p:attrName>style.visibility</p:attrName>
                                        </p:attrNameLst>
                                      </p:cBhvr>
                                      <p:to>
                                        <p:strVal val="visible"/>
                                      </p:to>
                                    </p:set>
                                    <p:animEffect transition="in" filter="fade">
                                      <p:cBhvr>
                                        <p:cTn id="46" dur="500"/>
                                        <p:tgtEl>
                                          <p:spTgt spid="34"/>
                                        </p:tgtEl>
                                      </p:cBhvr>
                                    </p:animEffect>
                                  </p:childTnLst>
                                </p:cTn>
                              </p:par>
                            </p:childTnLst>
                          </p:cTn>
                        </p:par>
                        <p:par>
                          <p:cTn id="47" fill="hold">
                            <p:stCondLst>
                              <p:cond delay="4000"/>
                            </p:stCondLst>
                            <p:childTnLst>
                              <p:par>
                                <p:cTn id="48" presetID="47" presetClass="entr" presetSubtype="0" fill="hold" nodeType="afterEffect">
                                  <p:stCondLst>
                                    <p:cond delay="0"/>
                                  </p:stCondLst>
                                  <p:childTnLst>
                                    <p:set>
                                      <p:cBhvr>
                                        <p:cTn id="49" dur="1" fill="hold">
                                          <p:stCondLst>
                                            <p:cond delay="0"/>
                                          </p:stCondLst>
                                        </p:cTn>
                                        <p:tgtEl>
                                          <p:spTgt spid="13"/>
                                        </p:tgtEl>
                                        <p:attrNameLst>
                                          <p:attrName>style.visibility</p:attrName>
                                        </p:attrNameLst>
                                      </p:cBhvr>
                                      <p:to>
                                        <p:strVal val="visible"/>
                                      </p:to>
                                    </p:set>
                                    <p:animEffect transition="in" filter="fade">
                                      <p:cBhvr>
                                        <p:cTn id="50" dur="750"/>
                                        <p:tgtEl>
                                          <p:spTgt spid="13"/>
                                        </p:tgtEl>
                                      </p:cBhvr>
                                    </p:animEffect>
                                    <p:anim calcmode="lin" valueType="num">
                                      <p:cBhvr>
                                        <p:cTn id="51" dur="750" fill="hold"/>
                                        <p:tgtEl>
                                          <p:spTgt spid="13"/>
                                        </p:tgtEl>
                                        <p:attrNameLst>
                                          <p:attrName>ppt_x</p:attrName>
                                        </p:attrNameLst>
                                      </p:cBhvr>
                                      <p:tavLst>
                                        <p:tav tm="0">
                                          <p:val>
                                            <p:strVal val="#ppt_x"/>
                                          </p:val>
                                        </p:tav>
                                        <p:tav tm="100000">
                                          <p:val>
                                            <p:strVal val="#ppt_x"/>
                                          </p:val>
                                        </p:tav>
                                      </p:tavLst>
                                    </p:anim>
                                    <p:anim calcmode="lin" valueType="num">
                                      <p:cBhvr>
                                        <p:cTn id="52" dur="750" fill="hold"/>
                                        <p:tgtEl>
                                          <p:spTgt spid="13"/>
                                        </p:tgtEl>
                                        <p:attrNameLst>
                                          <p:attrName>ppt_y</p:attrName>
                                        </p:attrNameLst>
                                      </p:cBhvr>
                                      <p:tavLst>
                                        <p:tav tm="0">
                                          <p:val>
                                            <p:strVal val="#ppt_y-.1"/>
                                          </p:val>
                                        </p:tav>
                                        <p:tav tm="100000">
                                          <p:val>
                                            <p:strVal val="#ppt_y"/>
                                          </p:val>
                                        </p:tav>
                                      </p:tavLst>
                                    </p:anim>
                                  </p:childTnLst>
                                </p:cTn>
                              </p:par>
                            </p:childTnLst>
                          </p:cTn>
                        </p:par>
                        <p:par>
                          <p:cTn id="53" fill="hold">
                            <p:stCondLst>
                              <p:cond delay="4750"/>
                            </p:stCondLst>
                            <p:childTnLst>
                              <p:par>
                                <p:cTn id="54" presetID="47" presetClass="entr" presetSubtype="0" fill="hold" nodeType="afterEffect">
                                  <p:stCondLst>
                                    <p:cond delay="0"/>
                                  </p:stCondLst>
                                  <p:childTnLst>
                                    <p:set>
                                      <p:cBhvr>
                                        <p:cTn id="55" dur="1" fill="hold">
                                          <p:stCondLst>
                                            <p:cond delay="0"/>
                                          </p:stCondLst>
                                        </p:cTn>
                                        <p:tgtEl>
                                          <p:spTgt spid="35"/>
                                        </p:tgtEl>
                                        <p:attrNameLst>
                                          <p:attrName>style.visibility</p:attrName>
                                        </p:attrNameLst>
                                      </p:cBhvr>
                                      <p:to>
                                        <p:strVal val="visible"/>
                                      </p:to>
                                    </p:set>
                                    <p:animEffect transition="in" filter="fade">
                                      <p:cBhvr>
                                        <p:cTn id="56" dur="750"/>
                                        <p:tgtEl>
                                          <p:spTgt spid="35"/>
                                        </p:tgtEl>
                                      </p:cBhvr>
                                    </p:animEffect>
                                    <p:anim calcmode="lin" valueType="num">
                                      <p:cBhvr>
                                        <p:cTn id="57" dur="750" fill="hold"/>
                                        <p:tgtEl>
                                          <p:spTgt spid="35"/>
                                        </p:tgtEl>
                                        <p:attrNameLst>
                                          <p:attrName>ppt_x</p:attrName>
                                        </p:attrNameLst>
                                      </p:cBhvr>
                                      <p:tavLst>
                                        <p:tav tm="0">
                                          <p:val>
                                            <p:strVal val="#ppt_x"/>
                                          </p:val>
                                        </p:tav>
                                        <p:tav tm="100000">
                                          <p:val>
                                            <p:strVal val="#ppt_x"/>
                                          </p:val>
                                        </p:tav>
                                      </p:tavLst>
                                    </p:anim>
                                    <p:anim calcmode="lin" valueType="num">
                                      <p:cBhvr>
                                        <p:cTn id="58" dur="750" fill="hold"/>
                                        <p:tgtEl>
                                          <p:spTgt spid="35"/>
                                        </p:tgtEl>
                                        <p:attrNameLst>
                                          <p:attrName>ppt_y</p:attrName>
                                        </p:attrNameLst>
                                      </p:cBhvr>
                                      <p:tavLst>
                                        <p:tav tm="0">
                                          <p:val>
                                            <p:strVal val="#ppt_y-.1"/>
                                          </p:val>
                                        </p:tav>
                                        <p:tav tm="100000">
                                          <p:val>
                                            <p:strVal val="#ppt_y"/>
                                          </p:val>
                                        </p:tav>
                                      </p:tavLst>
                                    </p:anim>
                                  </p:childTnLst>
                                </p:cTn>
                              </p:par>
                            </p:childTnLst>
                          </p:cTn>
                        </p:par>
                        <p:par>
                          <p:cTn id="59" fill="hold">
                            <p:stCondLst>
                              <p:cond delay="5500"/>
                            </p:stCondLst>
                            <p:childTnLst>
                              <p:par>
                                <p:cTn id="60" presetID="47" presetClass="entr" presetSubtype="0" fill="hold" nodeType="afterEffect">
                                  <p:stCondLst>
                                    <p:cond delay="0"/>
                                  </p:stCondLst>
                                  <p:childTnLst>
                                    <p:set>
                                      <p:cBhvr>
                                        <p:cTn id="61" dur="1" fill="hold">
                                          <p:stCondLst>
                                            <p:cond delay="0"/>
                                          </p:stCondLst>
                                        </p:cTn>
                                        <p:tgtEl>
                                          <p:spTgt spid="41"/>
                                        </p:tgtEl>
                                        <p:attrNameLst>
                                          <p:attrName>style.visibility</p:attrName>
                                        </p:attrNameLst>
                                      </p:cBhvr>
                                      <p:to>
                                        <p:strVal val="visible"/>
                                      </p:to>
                                    </p:set>
                                    <p:animEffect transition="in" filter="fade">
                                      <p:cBhvr>
                                        <p:cTn id="62" dur="750"/>
                                        <p:tgtEl>
                                          <p:spTgt spid="41"/>
                                        </p:tgtEl>
                                      </p:cBhvr>
                                    </p:animEffect>
                                    <p:anim calcmode="lin" valueType="num">
                                      <p:cBhvr>
                                        <p:cTn id="63" dur="750" fill="hold"/>
                                        <p:tgtEl>
                                          <p:spTgt spid="41"/>
                                        </p:tgtEl>
                                        <p:attrNameLst>
                                          <p:attrName>ppt_x</p:attrName>
                                        </p:attrNameLst>
                                      </p:cBhvr>
                                      <p:tavLst>
                                        <p:tav tm="0">
                                          <p:val>
                                            <p:strVal val="#ppt_x"/>
                                          </p:val>
                                        </p:tav>
                                        <p:tav tm="100000">
                                          <p:val>
                                            <p:strVal val="#ppt_x"/>
                                          </p:val>
                                        </p:tav>
                                      </p:tavLst>
                                    </p:anim>
                                    <p:anim calcmode="lin" valueType="num">
                                      <p:cBhvr>
                                        <p:cTn id="64" dur="750" fill="hold"/>
                                        <p:tgtEl>
                                          <p:spTgt spid="4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33" grpId="0"/>
      <p:bldP spid="3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5553632" y="2951631"/>
            <a:ext cx="645461" cy="328649"/>
            <a:chOff x="2944903" y="2507878"/>
            <a:chExt cx="645461" cy="328649"/>
          </a:xfrm>
          <a:solidFill>
            <a:schemeClr val="bg1">
              <a:lumMod val="75000"/>
            </a:schemeClr>
          </a:solidFill>
        </p:grpSpPr>
        <p:sp>
          <p:nvSpPr>
            <p:cNvPr id="4" name="Oval 3"/>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Oval 10"/>
          <p:cNvSpPr/>
          <p:nvPr/>
        </p:nvSpPr>
        <p:spPr>
          <a:xfrm>
            <a:off x="5104942" y="1116106"/>
            <a:ext cx="1546412" cy="1546412"/>
          </a:xfrm>
          <a:prstGeom prst="ellipse">
            <a:avLst/>
          </a:prstGeom>
          <a:solidFill>
            <a:srgbClr val="00B050">
              <a:shade val="30000"/>
              <a:satMod val="115000"/>
            </a:srgbClr>
          </a:solidFill>
          <a:ln w="762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200" b="1" dirty="0" smtClean="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5</a:t>
            </a:r>
            <a:endParaRPr lang="en-US" sz="7200" b="1" dirty="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endParaRPr>
          </a:p>
        </p:txBody>
      </p:sp>
      <p:sp>
        <p:nvSpPr>
          <p:cNvPr id="12" name="Oval 11"/>
          <p:cNvSpPr/>
          <p:nvPr/>
        </p:nvSpPr>
        <p:spPr>
          <a:xfrm>
            <a:off x="5104942" y="3528269"/>
            <a:ext cx="1546412" cy="1546412"/>
          </a:xfrm>
          <a:prstGeom prst="ellipse">
            <a:avLst/>
          </a:prstGeom>
          <a:solidFill>
            <a:srgbClr val="C00000"/>
          </a:solidFill>
          <a:ln w="762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200" b="1" dirty="0" smtClean="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6</a:t>
            </a:r>
            <a:endParaRPr lang="en-US" sz="7200" b="1" dirty="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endParaRPr>
          </a:p>
        </p:txBody>
      </p:sp>
      <p:cxnSp>
        <p:nvCxnSpPr>
          <p:cNvPr id="20" name="Straight Connector 19"/>
          <p:cNvCxnSpPr/>
          <p:nvPr/>
        </p:nvCxnSpPr>
        <p:spPr>
          <a:xfrm>
            <a:off x="7100046" y="1761564"/>
            <a:ext cx="3523130" cy="0"/>
          </a:xfrm>
          <a:prstGeom prst="line">
            <a:avLst/>
          </a:prstGeom>
          <a:ln w="38100">
            <a:solidFill>
              <a:schemeClr val="bg1">
                <a:lumMod val="50000"/>
              </a:schemeClr>
            </a:solidFill>
          </a:ln>
        </p:spPr>
        <p:style>
          <a:lnRef idx="1">
            <a:schemeClr val="dk1"/>
          </a:lnRef>
          <a:fillRef idx="0">
            <a:schemeClr val="dk1"/>
          </a:fillRef>
          <a:effectRef idx="0">
            <a:schemeClr val="dk1"/>
          </a:effectRef>
          <a:fontRef idx="minor">
            <a:schemeClr val="tx1"/>
          </a:fontRef>
        </p:style>
      </p:cxnSp>
      <p:grpSp>
        <p:nvGrpSpPr>
          <p:cNvPr id="2" name="Group 1"/>
          <p:cNvGrpSpPr/>
          <p:nvPr/>
        </p:nvGrpSpPr>
        <p:grpSpPr>
          <a:xfrm>
            <a:off x="8686800" y="1990165"/>
            <a:ext cx="1936375" cy="389964"/>
            <a:chOff x="8686800" y="1990165"/>
            <a:chExt cx="1936375" cy="389964"/>
          </a:xfrm>
        </p:grpSpPr>
        <p:sp>
          <p:nvSpPr>
            <p:cNvPr id="23" name="Rectangle 22"/>
            <p:cNvSpPr/>
            <p:nvPr/>
          </p:nvSpPr>
          <p:spPr>
            <a:xfrm>
              <a:off x="9130552" y="1990165"/>
              <a:ext cx="1492623" cy="389964"/>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OPTION</a:t>
              </a:r>
              <a:endParaRPr lang="en-US" dirty="0"/>
            </a:p>
          </p:txBody>
        </p:sp>
        <p:sp>
          <p:nvSpPr>
            <p:cNvPr id="24" name="Rectangle 23"/>
            <p:cNvSpPr/>
            <p:nvPr/>
          </p:nvSpPr>
          <p:spPr>
            <a:xfrm>
              <a:off x="8686800" y="1990165"/>
              <a:ext cx="443752" cy="389964"/>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5</a:t>
              </a:r>
              <a:endParaRPr lang="en-US" dirty="0"/>
            </a:p>
          </p:txBody>
        </p:sp>
      </p:grpSp>
      <p:cxnSp>
        <p:nvCxnSpPr>
          <p:cNvPr id="27" name="Straight Connector 26"/>
          <p:cNvCxnSpPr/>
          <p:nvPr/>
        </p:nvCxnSpPr>
        <p:spPr>
          <a:xfrm>
            <a:off x="1138061" y="4101353"/>
            <a:ext cx="3523130" cy="0"/>
          </a:xfrm>
          <a:prstGeom prst="line">
            <a:avLst/>
          </a:prstGeom>
          <a:ln w="38100">
            <a:solidFill>
              <a:schemeClr val="bg1">
                <a:lumMod val="50000"/>
              </a:schemeClr>
            </a:solidFill>
          </a:ln>
        </p:spPr>
        <p:style>
          <a:lnRef idx="1">
            <a:schemeClr val="dk1"/>
          </a:lnRef>
          <a:fillRef idx="0">
            <a:schemeClr val="dk1"/>
          </a:fillRef>
          <a:effectRef idx="0">
            <a:schemeClr val="dk1"/>
          </a:effectRef>
          <a:fontRef idx="minor">
            <a:schemeClr val="tx1"/>
          </a:fontRef>
        </p:style>
      </p:cxnSp>
      <p:grpSp>
        <p:nvGrpSpPr>
          <p:cNvPr id="3" name="Group 2"/>
          <p:cNvGrpSpPr/>
          <p:nvPr/>
        </p:nvGrpSpPr>
        <p:grpSpPr>
          <a:xfrm>
            <a:off x="1138061" y="4329954"/>
            <a:ext cx="1936375" cy="389964"/>
            <a:chOff x="1138061" y="4329954"/>
            <a:chExt cx="1936375" cy="389964"/>
          </a:xfrm>
        </p:grpSpPr>
        <p:sp>
          <p:nvSpPr>
            <p:cNvPr id="28" name="Rectangle 27"/>
            <p:cNvSpPr/>
            <p:nvPr/>
          </p:nvSpPr>
          <p:spPr>
            <a:xfrm>
              <a:off x="1581813" y="4329954"/>
              <a:ext cx="1492623" cy="389964"/>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OPTION</a:t>
              </a:r>
              <a:endParaRPr lang="en-US" dirty="0"/>
            </a:p>
          </p:txBody>
        </p:sp>
        <p:sp>
          <p:nvSpPr>
            <p:cNvPr id="29" name="Rectangle 28"/>
            <p:cNvSpPr/>
            <p:nvPr/>
          </p:nvSpPr>
          <p:spPr>
            <a:xfrm>
              <a:off x="1138061" y="4329954"/>
              <a:ext cx="443752" cy="38996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6</a:t>
              </a:r>
              <a:endParaRPr lang="en-US" dirty="0"/>
            </a:p>
          </p:txBody>
        </p:sp>
      </p:grpSp>
      <p:grpSp>
        <p:nvGrpSpPr>
          <p:cNvPr id="22" name="Group 21"/>
          <p:cNvGrpSpPr/>
          <p:nvPr/>
        </p:nvGrpSpPr>
        <p:grpSpPr>
          <a:xfrm>
            <a:off x="5553632" y="486844"/>
            <a:ext cx="645461" cy="328649"/>
            <a:chOff x="2944903" y="2507878"/>
            <a:chExt cx="645461" cy="328649"/>
          </a:xfrm>
          <a:solidFill>
            <a:schemeClr val="bg1">
              <a:lumMod val="75000"/>
            </a:schemeClr>
          </a:solidFill>
        </p:grpSpPr>
        <p:sp>
          <p:nvSpPr>
            <p:cNvPr id="25" name="Oval 24"/>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Text Placeholder 5"/>
          <p:cNvSpPr txBox="1">
            <a:spLocks/>
          </p:cNvSpPr>
          <p:nvPr/>
        </p:nvSpPr>
        <p:spPr>
          <a:xfrm>
            <a:off x="7836655" y="2452671"/>
            <a:ext cx="2867202" cy="91723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None/>
            </a:pP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Donec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vel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nisl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risus</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vulputate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placerat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ligula magna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lacus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porttitor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hendrerit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pulvinar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quam vitae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pell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en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tesque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aliquam</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12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Text Placeholder 5"/>
          <p:cNvSpPr txBox="1">
            <a:spLocks/>
          </p:cNvSpPr>
          <p:nvPr/>
        </p:nvSpPr>
        <p:spPr>
          <a:xfrm>
            <a:off x="1044388" y="4783513"/>
            <a:ext cx="2867202" cy="91723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Donec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vel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nisl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risus</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vulputate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placerat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ligula magna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lacus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porttitor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hendrerit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pulvinar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quam vitae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pell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en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tesque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aliquam</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12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5" name="Text Box 10"/>
          <p:cNvSpPr txBox="1">
            <a:spLocks noChangeArrowheads="1"/>
          </p:cNvSpPr>
          <p:nvPr/>
        </p:nvSpPr>
        <p:spPr bwMode="auto">
          <a:xfrm>
            <a:off x="8289558" y="4962087"/>
            <a:ext cx="3530016" cy="1477328"/>
          </a:xfrm>
          <a:prstGeom prst="rect">
            <a:avLst/>
          </a:prstGeom>
          <a:solidFill>
            <a:srgbClr val="C00000"/>
          </a:solidFill>
          <a:ln w="28575">
            <a:noFill/>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square" lIns="60960" tIns="30480" rIns="60960" bIns="30480">
            <a:spAutoFit/>
          </a:bodyPr>
          <a:lstStyle/>
          <a:p>
            <a:pPr algn="ctr" defTabSz="1450940">
              <a:lnSpc>
                <a:spcPct val="200000"/>
              </a:lnSpc>
            </a:pPr>
            <a:r>
              <a:rPr lang="en-US" sz="1600" b="1" dirty="0" smtClean="0">
                <a:solidFill>
                  <a:prstClr val="white"/>
                </a:solidFill>
                <a:latin typeface="Open Sans" pitchFamily="34" charset="0"/>
                <a:ea typeface="Open Sans" pitchFamily="34" charset="0"/>
                <a:cs typeface="Open Sans" pitchFamily="34" charset="0"/>
              </a:rPr>
              <a:t>FINISHING</a:t>
            </a:r>
            <a:endParaRPr lang="en-US" sz="1400" b="1" dirty="0">
              <a:solidFill>
                <a:prstClr val="white"/>
              </a:solidFill>
              <a:latin typeface="Open Sans" pitchFamily="34" charset="0"/>
              <a:ea typeface="Open Sans" pitchFamily="34" charset="0"/>
              <a:cs typeface="Open Sans" pitchFamily="34" charset="0"/>
            </a:endParaRPr>
          </a:p>
          <a:p>
            <a:pPr algn="ctr" defTabSz="1450940"/>
            <a:r>
              <a:rPr lang="en-US" sz="1200" dirty="0" err="1">
                <a:solidFill>
                  <a:prstClr val="white"/>
                </a:solidFill>
                <a:latin typeface="Open Sans" pitchFamily="34" charset="0"/>
                <a:ea typeface="Open Sans" pitchFamily="34" charset="0"/>
                <a:cs typeface="Open Sans" pitchFamily="34" charset="0"/>
              </a:rPr>
              <a:t>Duis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quis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adipiscing mi </a:t>
            </a:r>
            <a:r>
              <a:rPr lang="en-US" sz="1200" dirty="0" err="1">
                <a:solidFill>
                  <a:prstClr val="white"/>
                </a:solidFill>
                <a:latin typeface="Open Sans" pitchFamily="34" charset="0"/>
                <a:ea typeface="Open Sans" pitchFamily="34" charset="0"/>
                <a:cs typeface="Open Sans" pitchFamily="34" charset="0"/>
              </a:rPr>
              <a:t>scelerisque</a:t>
            </a:r>
            <a:r>
              <a:rPr lang="en-US" sz="1200" dirty="0">
                <a:solidFill>
                  <a:prstClr val="white"/>
                </a:solidFill>
                <a:latin typeface="Open Sans" pitchFamily="34" charset="0"/>
                <a:ea typeface="Open Sans" pitchFamily="34" charset="0"/>
                <a:cs typeface="Open Sans" pitchFamily="34" charset="0"/>
              </a:rPr>
              <a:t> dictum </a:t>
            </a:r>
            <a:r>
              <a:rPr lang="en-US" sz="1200" dirty="0" err="1">
                <a:solidFill>
                  <a:prstClr val="white"/>
                </a:solidFill>
                <a:latin typeface="Open Sans" pitchFamily="34" charset="0"/>
                <a:ea typeface="Open Sans" pitchFamily="34" charset="0"/>
                <a:cs typeface="Open Sans" pitchFamily="34" charset="0"/>
              </a:rPr>
              <a:t>quis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vel</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eros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Nullam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eu</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 </a:t>
            </a:r>
            <a:r>
              <a:rPr lang="en-US" sz="1200" dirty="0" err="1">
                <a:solidFill>
                  <a:prstClr val="white"/>
                </a:solidFill>
                <a:latin typeface="Open Sans" pitchFamily="34" charset="0"/>
                <a:ea typeface="Open Sans" pitchFamily="34" charset="0"/>
                <a:cs typeface="Open Sans" pitchFamily="34" charset="0"/>
              </a:rPr>
              <a:t>leo</a:t>
            </a:r>
            <a:r>
              <a:rPr lang="en-US" sz="1200" dirty="0">
                <a:solidFill>
                  <a:prstClr val="white"/>
                </a:solidFill>
                <a:latin typeface="Open Sans" pitchFamily="34" charset="0"/>
                <a:ea typeface="Open Sans" pitchFamily="34" charset="0"/>
                <a:cs typeface="Open Sans" pitchFamily="34" charset="0"/>
              </a:rPr>
              <a:t> magna, sit </a:t>
            </a:r>
            <a:r>
              <a:rPr lang="en-US" sz="1200" dirty="0" err="1">
                <a:solidFill>
                  <a:prstClr val="white"/>
                </a:solidFill>
                <a:latin typeface="Open Sans" pitchFamily="34" charset="0"/>
                <a:ea typeface="Open Sans" pitchFamily="34" charset="0"/>
                <a:cs typeface="Open Sans" pitchFamily="34" charset="0"/>
              </a:rPr>
              <a:t>amet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consequat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risus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Etiam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faucibus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tortor</a:t>
            </a:r>
            <a:r>
              <a:rPr lang="en-US" sz="1200" dirty="0">
                <a:solidFill>
                  <a:prstClr val="white"/>
                </a:solidFill>
                <a:latin typeface="Open Sans" pitchFamily="34" charset="0"/>
                <a:ea typeface="Open Sans" pitchFamily="34" charset="0"/>
                <a:cs typeface="Open Sans" pitchFamily="34" charset="0"/>
              </a:rPr>
              <a:t> a </a:t>
            </a:r>
            <a:r>
              <a:rPr lang="en-US" sz="1200" dirty="0" err="1">
                <a:solidFill>
                  <a:prstClr val="white"/>
                </a:solidFill>
                <a:latin typeface="Open Sans" pitchFamily="34" charset="0"/>
                <a:ea typeface="Open Sans" pitchFamily="34" charset="0"/>
                <a:cs typeface="Open Sans" pitchFamily="34" charset="0"/>
              </a:rPr>
              <a:t>ipsum</a:t>
            </a:r>
            <a:endParaRPr lang="en-US" sz="1200" dirty="0">
              <a:solidFill>
                <a:prstClr val="white"/>
              </a:solidFill>
              <a:latin typeface="Open Sans" pitchFamily="34" charset="0"/>
              <a:ea typeface="Open Sans" pitchFamily="34" charset="0"/>
              <a:cs typeface="Open Sans" pitchFamily="34" charset="0"/>
            </a:endParaRPr>
          </a:p>
          <a:p>
            <a:pPr algn="ctr" defTabSz="1450940"/>
            <a:endParaRPr lang="en-US" sz="1200" dirty="0">
              <a:solidFill>
                <a:prstClr val="white"/>
              </a:solidFill>
              <a:latin typeface="Open Sans" pitchFamily="34" charset="0"/>
              <a:ea typeface="Open Sans" pitchFamily="34" charset="0"/>
              <a:cs typeface="Open Sans" pitchFamily="34" charset="0"/>
            </a:endParaRPr>
          </a:p>
        </p:txBody>
      </p:sp>
    </p:spTree>
    <p:extLst>
      <p:ext uri="{BB962C8B-B14F-4D97-AF65-F5344CB8AC3E}">
        <p14:creationId xmlns:p14="http://schemas.microsoft.com/office/powerpoint/2010/main" val="155509614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750"/>
                                        <p:tgtEl>
                                          <p:spTgt spid="22"/>
                                        </p:tgtEl>
                                      </p:cBhvr>
                                    </p:animEffect>
                                    <p:anim calcmode="lin" valueType="num">
                                      <p:cBhvr>
                                        <p:cTn id="8" dur="750" fill="hold"/>
                                        <p:tgtEl>
                                          <p:spTgt spid="22"/>
                                        </p:tgtEl>
                                        <p:attrNameLst>
                                          <p:attrName>ppt_x</p:attrName>
                                        </p:attrNameLst>
                                      </p:cBhvr>
                                      <p:tavLst>
                                        <p:tav tm="0">
                                          <p:val>
                                            <p:strVal val="#ppt_x"/>
                                          </p:val>
                                        </p:tav>
                                        <p:tav tm="100000">
                                          <p:val>
                                            <p:strVal val="#ppt_x"/>
                                          </p:val>
                                        </p:tav>
                                      </p:tavLst>
                                    </p:anim>
                                    <p:anim calcmode="lin" valueType="num">
                                      <p:cBhvr>
                                        <p:cTn id="9" dur="750" fill="hold"/>
                                        <p:tgtEl>
                                          <p:spTgt spid="22"/>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10" presetClass="entr" presetSubtype="0" fill="hold" grpId="0"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500"/>
                                        <p:tgtEl>
                                          <p:spTgt spid="11"/>
                                        </p:tgtEl>
                                      </p:cBhvr>
                                    </p:animEffect>
                                  </p:childTnLst>
                                </p:cTn>
                              </p:par>
                            </p:childTnLst>
                          </p:cTn>
                        </p:par>
                        <p:par>
                          <p:cTn id="14" fill="hold">
                            <p:stCondLst>
                              <p:cond delay="1250"/>
                            </p:stCondLst>
                            <p:childTnLst>
                              <p:par>
                                <p:cTn id="15" presetID="22" presetClass="entr" presetSubtype="8" fill="hold" nodeType="after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wipe(left)">
                                      <p:cBhvr>
                                        <p:cTn id="17" dur="500"/>
                                        <p:tgtEl>
                                          <p:spTgt spid="20"/>
                                        </p:tgtEl>
                                      </p:cBhvr>
                                    </p:animEffect>
                                  </p:childTnLst>
                                </p:cTn>
                              </p:par>
                            </p:childTnLst>
                          </p:cTn>
                        </p:par>
                        <p:par>
                          <p:cTn id="18" fill="hold">
                            <p:stCondLst>
                              <p:cond delay="1750"/>
                            </p:stCondLst>
                            <p:childTnLst>
                              <p:par>
                                <p:cTn id="19" presetID="10" presetClass="entr" presetSubtype="0"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500"/>
                                        <p:tgtEl>
                                          <p:spTgt spid="2"/>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3"/>
                                        </p:tgtEl>
                                        <p:attrNameLst>
                                          <p:attrName>style.visibility</p:attrName>
                                        </p:attrNameLst>
                                      </p:cBhvr>
                                      <p:to>
                                        <p:strVal val="visible"/>
                                      </p:to>
                                    </p:set>
                                    <p:animEffect transition="in" filter="fade">
                                      <p:cBhvr>
                                        <p:cTn id="24" dur="500"/>
                                        <p:tgtEl>
                                          <p:spTgt spid="33"/>
                                        </p:tgtEl>
                                      </p:cBhvr>
                                    </p:animEffect>
                                  </p:childTnLst>
                                </p:cTn>
                              </p:par>
                            </p:childTnLst>
                          </p:cTn>
                        </p:par>
                        <p:par>
                          <p:cTn id="25" fill="hold">
                            <p:stCondLst>
                              <p:cond delay="2250"/>
                            </p:stCondLst>
                            <p:childTnLst>
                              <p:par>
                                <p:cTn id="26" presetID="22" presetClass="entr" presetSubtype="1" fill="hold"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wipe(up)">
                                      <p:cBhvr>
                                        <p:cTn id="28" dur="500"/>
                                        <p:tgtEl>
                                          <p:spTgt spid="10"/>
                                        </p:tgtEl>
                                      </p:cBhvr>
                                    </p:animEffect>
                                  </p:childTnLst>
                                </p:cTn>
                              </p:par>
                            </p:childTnLst>
                          </p:cTn>
                        </p:par>
                        <p:par>
                          <p:cTn id="29" fill="hold">
                            <p:stCondLst>
                              <p:cond delay="2750"/>
                            </p:stCondLst>
                            <p:childTnLst>
                              <p:par>
                                <p:cTn id="30" presetID="10" presetClass="entr" presetSubtype="0" fill="hold" grpId="0" nodeType="after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500"/>
                                        <p:tgtEl>
                                          <p:spTgt spid="12"/>
                                        </p:tgtEl>
                                      </p:cBhvr>
                                    </p:animEffect>
                                  </p:childTnLst>
                                </p:cTn>
                              </p:par>
                            </p:childTnLst>
                          </p:cTn>
                        </p:par>
                        <p:par>
                          <p:cTn id="33" fill="hold">
                            <p:stCondLst>
                              <p:cond delay="3250"/>
                            </p:stCondLst>
                            <p:childTnLst>
                              <p:par>
                                <p:cTn id="34" presetID="22" presetClass="entr" presetSubtype="2" fill="hold" nodeType="afterEffect">
                                  <p:stCondLst>
                                    <p:cond delay="0"/>
                                  </p:stCondLst>
                                  <p:childTnLst>
                                    <p:set>
                                      <p:cBhvr>
                                        <p:cTn id="35" dur="1" fill="hold">
                                          <p:stCondLst>
                                            <p:cond delay="0"/>
                                          </p:stCondLst>
                                        </p:cTn>
                                        <p:tgtEl>
                                          <p:spTgt spid="27"/>
                                        </p:tgtEl>
                                        <p:attrNameLst>
                                          <p:attrName>style.visibility</p:attrName>
                                        </p:attrNameLst>
                                      </p:cBhvr>
                                      <p:to>
                                        <p:strVal val="visible"/>
                                      </p:to>
                                    </p:set>
                                    <p:animEffect transition="in" filter="wipe(right)">
                                      <p:cBhvr>
                                        <p:cTn id="36" dur="500"/>
                                        <p:tgtEl>
                                          <p:spTgt spid="27"/>
                                        </p:tgtEl>
                                      </p:cBhvr>
                                    </p:animEffect>
                                  </p:childTnLst>
                                </p:cTn>
                              </p:par>
                            </p:childTnLst>
                          </p:cTn>
                        </p:par>
                        <p:par>
                          <p:cTn id="37" fill="hold">
                            <p:stCondLst>
                              <p:cond delay="3750"/>
                            </p:stCondLst>
                            <p:childTnLst>
                              <p:par>
                                <p:cTn id="38" presetID="10" presetClass="entr" presetSubtype="0" fill="hold" nodeType="afterEffect">
                                  <p:stCondLst>
                                    <p:cond delay="0"/>
                                  </p:stCondLst>
                                  <p:childTnLst>
                                    <p:set>
                                      <p:cBhvr>
                                        <p:cTn id="39" dur="1" fill="hold">
                                          <p:stCondLst>
                                            <p:cond delay="0"/>
                                          </p:stCondLst>
                                        </p:cTn>
                                        <p:tgtEl>
                                          <p:spTgt spid="3"/>
                                        </p:tgtEl>
                                        <p:attrNameLst>
                                          <p:attrName>style.visibility</p:attrName>
                                        </p:attrNameLst>
                                      </p:cBhvr>
                                      <p:to>
                                        <p:strVal val="visible"/>
                                      </p:to>
                                    </p:set>
                                    <p:animEffect transition="in" filter="fade">
                                      <p:cBhvr>
                                        <p:cTn id="40" dur="500"/>
                                        <p:tgtEl>
                                          <p:spTgt spid="3"/>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fade">
                                      <p:cBhvr>
                                        <p:cTn id="43" dur="500"/>
                                        <p:tgtEl>
                                          <p:spTgt spid="34"/>
                                        </p:tgtEl>
                                      </p:cBhvr>
                                    </p:animEffect>
                                  </p:childTnLst>
                                </p:cTn>
                              </p:par>
                            </p:childTnLst>
                          </p:cTn>
                        </p:par>
                        <p:par>
                          <p:cTn id="44" fill="hold">
                            <p:stCondLst>
                              <p:cond delay="4250"/>
                            </p:stCondLst>
                            <p:childTnLst>
                              <p:par>
                                <p:cTn id="45" presetID="53" presetClass="entr" presetSubtype="16" fill="hold" grpId="0" nodeType="afterEffect">
                                  <p:stCondLst>
                                    <p:cond delay="0"/>
                                  </p:stCondLst>
                                  <p:childTnLst>
                                    <p:set>
                                      <p:cBhvr>
                                        <p:cTn id="46" dur="1" fill="hold">
                                          <p:stCondLst>
                                            <p:cond delay="0"/>
                                          </p:stCondLst>
                                        </p:cTn>
                                        <p:tgtEl>
                                          <p:spTgt spid="35"/>
                                        </p:tgtEl>
                                        <p:attrNameLst>
                                          <p:attrName>style.visibility</p:attrName>
                                        </p:attrNameLst>
                                      </p:cBhvr>
                                      <p:to>
                                        <p:strVal val="visible"/>
                                      </p:to>
                                    </p:set>
                                    <p:anim calcmode="lin" valueType="num">
                                      <p:cBhvr>
                                        <p:cTn id="47" dur="500" fill="hold"/>
                                        <p:tgtEl>
                                          <p:spTgt spid="35"/>
                                        </p:tgtEl>
                                        <p:attrNameLst>
                                          <p:attrName>ppt_w</p:attrName>
                                        </p:attrNameLst>
                                      </p:cBhvr>
                                      <p:tavLst>
                                        <p:tav tm="0">
                                          <p:val>
                                            <p:fltVal val="0"/>
                                          </p:val>
                                        </p:tav>
                                        <p:tav tm="100000">
                                          <p:val>
                                            <p:strVal val="#ppt_w"/>
                                          </p:val>
                                        </p:tav>
                                      </p:tavLst>
                                    </p:anim>
                                    <p:anim calcmode="lin" valueType="num">
                                      <p:cBhvr>
                                        <p:cTn id="48" dur="500" fill="hold"/>
                                        <p:tgtEl>
                                          <p:spTgt spid="35"/>
                                        </p:tgtEl>
                                        <p:attrNameLst>
                                          <p:attrName>ppt_h</p:attrName>
                                        </p:attrNameLst>
                                      </p:cBhvr>
                                      <p:tavLst>
                                        <p:tav tm="0">
                                          <p:val>
                                            <p:fltVal val="0"/>
                                          </p:val>
                                        </p:tav>
                                        <p:tav tm="100000">
                                          <p:val>
                                            <p:strVal val="#ppt_h"/>
                                          </p:val>
                                        </p:tav>
                                      </p:tavLst>
                                    </p:anim>
                                    <p:animEffect transition="in" filter="fade">
                                      <p:cBhvr>
                                        <p:cTn id="49"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33" grpId="0"/>
      <p:bldP spid="34" grpId="0"/>
      <p:bldP spid="35"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C:\Users\Success\Desktop\14764-NQ0ZBd2.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14587" y="-1582336"/>
            <a:ext cx="8470961" cy="8470961"/>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C:\Users\Success\Desktop\14764-NQ0ZB2.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65824" y="-1561189"/>
            <a:ext cx="8750239" cy="8750239"/>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0" y="-24064"/>
            <a:ext cx="3450058" cy="6912689"/>
          </a:xfrm>
          <a:prstGeom prst="rect">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lowchart: Off-page Connector 2"/>
          <p:cNvSpPr/>
          <p:nvPr/>
        </p:nvSpPr>
        <p:spPr>
          <a:xfrm>
            <a:off x="9101890" y="2813930"/>
            <a:ext cx="854242" cy="854242"/>
          </a:xfrm>
          <a:prstGeom prst="flowChartOffpageConnector">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4800" dirty="0">
                <a:solidFill>
                  <a:schemeClr val="bg1"/>
                </a:solidFill>
                <a:latin typeface="Modern Pictograms" pitchFamily="50" charset="0"/>
              </a:rPr>
              <a:t>)</a:t>
            </a:r>
            <a:endParaRPr lang="en-US" sz="4800" dirty="0">
              <a:solidFill>
                <a:schemeClr val="bg1"/>
              </a:solidFill>
            </a:endParaRPr>
          </a:p>
        </p:txBody>
      </p:sp>
      <p:sp>
        <p:nvSpPr>
          <p:cNvPr id="8" name="Flowchart: Off-page Connector 7"/>
          <p:cNvSpPr/>
          <p:nvPr/>
        </p:nvSpPr>
        <p:spPr>
          <a:xfrm>
            <a:off x="10642661" y="5781719"/>
            <a:ext cx="854242" cy="854242"/>
          </a:xfrm>
          <a:prstGeom prst="flowChartOffpageConnector">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4400" dirty="0" smtClean="0">
                <a:latin typeface="Sosa" pitchFamily="2" charset="0"/>
              </a:rPr>
              <a:t>Y</a:t>
            </a:r>
            <a:endParaRPr lang="en-US" sz="4400" spc="-200" dirty="0">
              <a:solidFill>
                <a:schemeClr val="bg1"/>
              </a:solidFill>
              <a:latin typeface="Elephant" pitchFamily="18" charset="0"/>
              <a:cs typeface="WC Mano Negra Bta"/>
            </a:endParaRPr>
          </a:p>
        </p:txBody>
      </p:sp>
      <p:sp>
        <p:nvSpPr>
          <p:cNvPr id="9" name="Flowchart: Off-page Connector 8"/>
          <p:cNvSpPr/>
          <p:nvPr/>
        </p:nvSpPr>
        <p:spPr>
          <a:xfrm>
            <a:off x="4298008" y="1677675"/>
            <a:ext cx="731192" cy="731192"/>
          </a:xfrm>
          <a:prstGeom prst="flowChartOffpage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latin typeface="Sosa" pitchFamily="2" charset="0"/>
              </a:rPr>
              <a:t>e</a:t>
            </a:r>
            <a:endParaRPr lang="en-US" sz="2800" spc="-200" dirty="0">
              <a:solidFill>
                <a:schemeClr val="bg1"/>
              </a:solidFill>
              <a:latin typeface="Elephant" pitchFamily="18" charset="0"/>
              <a:cs typeface="WC Mano Negra Bta"/>
            </a:endParaRPr>
          </a:p>
        </p:txBody>
      </p:sp>
      <p:sp>
        <p:nvSpPr>
          <p:cNvPr id="10" name="Flowchart: Off-page Connector 9"/>
          <p:cNvSpPr/>
          <p:nvPr/>
        </p:nvSpPr>
        <p:spPr>
          <a:xfrm>
            <a:off x="6729482" y="48126"/>
            <a:ext cx="505326" cy="505326"/>
          </a:xfrm>
          <a:prstGeom prst="flowChartOffpageConnector">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2400" dirty="0" smtClean="0">
                <a:solidFill>
                  <a:schemeClr val="bg1"/>
                </a:solidFill>
                <a:latin typeface="Sosa" pitchFamily="2" charset="0"/>
              </a:rPr>
              <a:t>[</a:t>
            </a:r>
            <a:endParaRPr lang="en-US" sz="2400" dirty="0">
              <a:solidFill>
                <a:schemeClr val="bg1"/>
              </a:solidFill>
            </a:endParaRPr>
          </a:p>
        </p:txBody>
      </p:sp>
      <p:sp>
        <p:nvSpPr>
          <p:cNvPr id="11" name="AutoShape 12"/>
          <p:cNvSpPr>
            <a:spLocks/>
          </p:cNvSpPr>
          <p:nvPr/>
        </p:nvSpPr>
        <p:spPr bwMode="auto">
          <a:xfrm>
            <a:off x="5628837" y="2004485"/>
            <a:ext cx="2025915" cy="528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just" defTabSz="323785">
              <a:spcBef>
                <a:spcPts val="850"/>
              </a:spcBef>
              <a:defRPr/>
            </a:pPr>
            <a:r>
              <a:rPr lang="es-ES" sz="900" dirty="0" err="1">
                <a:solidFill>
                  <a:srgbClr val="8A8F99"/>
                </a:solidFill>
                <a:latin typeface="Lato" charset="0"/>
                <a:cs typeface="Lato" charset="0"/>
                <a:sym typeface="Lato" charset="0"/>
              </a:rPr>
              <a:t>Lorem</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ipsum</a:t>
            </a:r>
            <a:r>
              <a:rPr lang="es-ES" sz="900" dirty="0">
                <a:solidFill>
                  <a:srgbClr val="8A8F99"/>
                </a:solidFill>
                <a:latin typeface="Lato" charset="0"/>
                <a:cs typeface="Lato" charset="0"/>
                <a:sym typeface="Lato" charset="0"/>
              </a:rPr>
              <a:t> dolor </a:t>
            </a:r>
            <a:r>
              <a:rPr lang="es-ES" sz="900" dirty="0" err="1">
                <a:solidFill>
                  <a:srgbClr val="8A8F99"/>
                </a:solidFill>
                <a:latin typeface="Lato" charset="0"/>
                <a:cs typeface="Lato" charset="0"/>
                <a:sym typeface="Lato" charset="0"/>
              </a:rPr>
              <a:t>sit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amet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consectetur</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adipiscing</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elit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Integer</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mollis</a:t>
            </a:r>
            <a:r>
              <a:rPr lang="es-ES" sz="900" dirty="0">
                <a:solidFill>
                  <a:srgbClr val="8A8F99"/>
                </a:solidFill>
                <a:latin typeface="Lato" charset="0"/>
                <a:cs typeface="Lato" charset="0"/>
                <a:sym typeface="Lato" charset="0"/>
              </a:rPr>
              <a:t> </a:t>
            </a:r>
            <a:r>
              <a:rPr lang="es-ES" sz="900" dirty="0" smtClean="0">
                <a:solidFill>
                  <a:srgbClr val="8A8F99"/>
                </a:solidFill>
                <a:latin typeface="Lato" charset="0"/>
                <a:cs typeface="Lato" charset="0"/>
                <a:sym typeface="Lato" charset="0"/>
              </a:rPr>
              <a:t>vehicula</a:t>
            </a:r>
            <a:endParaRPr lang="es-ES" dirty="0">
              <a:cs typeface="League Gothic" charset="0"/>
            </a:endParaRPr>
          </a:p>
        </p:txBody>
      </p:sp>
      <p:sp>
        <p:nvSpPr>
          <p:cNvPr id="12" name="AutoShape 16"/>
          <p:cNvSpPr>
            <a:spLocks/>
          </p:cNvSpPr>
          <p:nvPr/>
        </p:nvSpPr>
        <p:spPr bwMode="auto">
          <a:xfrm>
            <a:off x="5628837" y="1739080"/>
            <a:ext cx="2201289" cy="304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a:defRPr/>
            </a:pPr>
            <a:r>
              <a:rPr lang="es-ES" sz="1700" b="1" dirty="0">
                <a:solidFill>
                  <a:schemeClr val="accent1"/>
                </a:solidFill>
                <a:cs typeface="League Gothic" charset="0"/>
              </a:rPr>
              <a:t>TITLE EXAMPLE HERE</a:t>
            </a:r>
            <a:endParaRPr lang="es-ES" b="1" dirty="0">
              <a:solidFill>
                <a:schemeClr val="accent1"/>
              </a:solidFill>
              <a:cs typeface="League Gothic" charset="0"/>
            </a:endParaRPr>
          </a:p>
        </p:txBody>
      </p:sp>
      <p:sp>
        <p:nvSpPr>
          <p:cNvPr id="13" name="AutoShape 12"/>
          <p:cNvSpPr>
            <a:spLocks/>
          </p:cNvSpPr>
          <p:nvPr/>
        </p:nvSpPr>
        <p:spPr bwMode="auto">
          <a:xfrm>
            <a:off x="7754843" y="313531"/>
            <a:ext cx="2025915" cy="528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just" defTabSz="323785">
              <a:spcBef>
                <a:spcPts val="850"/>
              </a:spcBef>
              <a:defRPr/>
            </a:pPr>
            <a:r>
              <a:rPr lang="es-ES" sz="900" dirty="0" err="1">
                <a:solidFill>
                  <a:srgbClr val="8A8F99"/>
                </a:solidFill>
                <a:latin typeface="Lato" charset="0"/>
                <a:cs typeface="Lato" charset="0"/>
                <a:sym typeface="Lato" charset="0"/>
              </a:rPr>
              <a:t>Lorem</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ipsum</a:t>
            </a:r>
            <a:r>
              <a:rPr lang="es-ES" sz="900" dirty="0">
                <a:solidFill>
                  <a:srgbClr val="8A8F99"/>
                </a:solidFill>
                <a:latin typeface="Lato" charset="0"/>
                <a:cs typeface="Lato" charset="0"/>
                <a:sym typeface="Lato" charset="0"/>
              </a:rPr>
              <a:t> dolor </a:t>
            </a:r>
            <a:r>
              <a:rPr lang="es-ES" sz="900" dirty="0" err="1">
                <a:solidFill>
                  <a:srgbClr val="8A8F99"/>
                </a:solidFill>
                <a:latin typeface="Lato" charset="0"/>
                <a:cs typeface="Lato" charset="0"/>
                <a:sym typeface="Lato" charset="0"/>
              </a:rPr>
              <a:t>sit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amet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consectetur</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adipiscing</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elit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Integer</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mollis</a:t>
            </a:r>
            <a:r>
              <a:rPr lang="es-ES" sz="900" dirty="0">
                <a:solidFill>
                  <a:srgbClr val="8A8F99"/>
                </a:solidFill>
                <a:latin typeface="Lato" charset="0"/>
                <a:cs typeface="Lato" charset="0"/>
                <a:sym typeface="Lato" charset="0"/>
              </a:rPr>
              <a:t> </a:t>
            </a:r>
            <a:r>
              <a:rPr lang="es-ES" sz="900" dirty="0" smtClean="0">
                <a:solidFill>
                  <a:srgbClr val="8A8F99"/>
                </a:solidFill>
                <a:latin typeface="Lato" charset="0"/>
                <a:cs typeface="Lato" charset="0"/>
                <a:sym typeface="Lato" charset="0"/>
              </a:rPr>
              <a:t>vehicula</a:t>
            </a:r>
            <a:endParaRPr lang="es-ES" dirty="0">
              <a:cs typeface="League Gothic" charset="0"/>
            </a:endParaRPr>
          </a:p>
        </p:txBody>
      </p:sp>
      <p:sp>
        <p:nvSpPr>
          <p:cNvPr id="14" name="AutoShape 16"/>
          <p:cNvSpPr>
            <a:spLocks/>
          </p:cNvSpPr>
          <p:nvPr/>
        </p:nvSpPr>
        <p:spPr bwMode="auto">
          <a:xfrm>
            <a:off x="7754843" y="48126"/>
            <a:ext cx="2201289" cy="304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a:defRPr/>
            </a:pPr>
            <a:r>
              <a:rPr lang="es-ES" sz="1700" b="1" dirty="0">
                <a:solidFill>
                  <a:schemeClr val="accent4"/>
                </a:solidFill>
                <a:cs typeface="League Gothic" charset="0"/>
              </a:rPr>
              <a:t>TITLE EXAMPLE HERE</a:t>
            </a:r>
            <a:endParaRPr lang="es-ES" b="1" dirty="0">
              <a:solidFill>
                <a:schemeClr val="accent4"/>
              </a:solidFill>
              <a:cs typeface="League Gothic" charset="0"/>
            </a:endParaRPr>
          </a:p>
        </p:txBody>
      </p:sp>
      <p:sp>
        <p:nvSpPr>
          <p:cNvPr id="15" name="AutoShape 12"/>
          <p:cNvSpPr>
            <a:spLocks/>
          </p:cNvSpPr>
          <p:nvPr/>
        </p:nvSpPr>
        <p:spPr bwMode="auto">
          <a:xfrm>
            <a:off x="6590574" y="3257593"/>
            <a:ext cx="2025915" cy="528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just" defTabSz="323785">
              <a:spcBef>
                <a:spcPts val="850"/>
              </a:spcBef>
              <a:defRPr/>
            </a:pPr>
            <a:r>
              <a:rPr lang="es-ES" sz="900" dirty="0" err="1">
                <a:solidFill>
                  <a:srgbClr val="8A8F99"/>
                </a:solidFill>
                <a:latin typeface="Lato" charset="0"/>
                <a:cs typeface="Lato" charset="0"/>
                <a:sym typeface="Lato" charset="0"/>
              </a:rPr>
              <a:t>Lorem</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ipsum</a:t>
            </a:r>
            <a:r>
              <a:rPr lang="es-ES" sz="900" dirty="0">
                <a:solidFill>
                  <a:srgbClr val="8A8F99"/>
                </a:solidFill>
                <a:latin typeface="Lato" charset="0"/>
                <a:cs typeface="Lato" charset="0"/>
                <a:sym typeface="Lato" charset="0"/>
              </a:rPr>
              <a:t> dolor </a:t>
            </a:r>
            <a:r>
              <a:rPr lang="es-ES" sz="900" dirty="0" err="1">
                <a:solidFill>
                  <a:srgbClr val="8A8F99"/>
                </a:solidFill>
                <a:latin typeface="Lato" charset="0"/>
                <a:cs typeface="Lato" charset="0"/>
                <a:sym typeface="Lato" charset="0"/>
              </a:rPr>
              <a:t>sit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amet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consectetur</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adipiscing</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elit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Integer</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mollis</a:t>
            </a:r>
            <a:r>
              <a:rPr lang="es-ES" sz="900" dirty="0">
                <a:solidFill>
                  <a:srgbClr val="8A8F99"/>
                </a:solidFill>
                <a:latin typeface="Lato" charset="0"/>
                <a:cs typeface="Lato" charset="0"/>
                <a:sym typeface="Lato" charset="0"/>
              </a:rPr>
              <a:t> </a:t>
            </a:r>
            <a:r>
              <a:rPr lang="es-ES" sz="900" dirty="0" smtClean="0">
                <a:solidFill>
                  <a:srgbClr val="8A8F99"/>
                </a:solidFill>
                <a:latin typeface="Lato" charset="0"/>
                <a:cs typeface="Lato" charset="0"/>
                <a:sym typeface="Lato" charset="0"/>
              </a:rPr>
              <a:t>vehicula</a:t>
            </a:r>
            <a:endParaRPr lang="es-ES" dirty="0">
              <a:cs typeface="League Gothic" charset="0"/>
            </a:endParaRPr>
          </a:p>
        </p:txBody>
      </p:sp>
      <p:sp>
        <p:nvSpPr>
          <p:cNvPr id="16" name="AutoShape 16"/>
          <p:cNvSpPr>
            <a:spLocks/>
          </p:cNvSpPr>
          <p:nvPr/>
        </p:nvSpPr>
        <p:spPr bwMode="auto">
          <a:xfrm>
            <a:off x="6590574" y="2992188"/>
            <a:ext cx="2201289" cy="304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a:defRPr/>
            </a:pPr>
            <a:r>
              <a:rPr lang="es-ES" sz="1700" b="1" dirty="0">
                <a:solidFill>
                  <a:schemeClr val="accent2"/>
                </a:solidFill>
                <a:cs typeface="League Gothic" charset="0"/>
              </a:rPr>
              <a:t>TITLE EXAMPLE HERE</a:t>
            </a:r>
            <a:endParaRPr lang="es-ES" b="1" dirty="0">
              <a:solidFill>
                <a:schemeClr val="accent2"/>
              </a:solidFill>
              <a:cs typeface="League Gothic" charset="0"/>
            </a:endParaRPr>
          </a:p>
        </p:txBody>
      </p:sp>
      <p:sp>
        <p:nvSpPr>
          <p:cNvPr id="17" name="AutoShape 12"/>
          <p:cNvSpPr>
            <a:spLocks/>
          </p:cNvSpPr>
          <p:nvPr/>
        </p:nvSpPr>
        <p:spPr bwMode="auto">
          <a:xfrm>
            <a:off x="8404303" y="6080464"/>
            <a:ext cx="2025915" cy="528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just" defTabSz="323785">
              <a:spcBef>
                <a:spcPts val="850"/>
              </a:spcBef>
              <a:defRPr/>
            </a:pPr>
            <a:r>
              <a:rPr lang="es-ES" sz="900" dirty="0" err="1">
                <a:solidFill>
                  <a:srgbClr val="8A8F99"/>
                </a:solidFill>
                <a:latin typeface="Lato" charset="0"/>
                <a:cs typeface="Lato" charset="0"/>
                <a:sym typeface="Lato" charset="0"/>
              </a:rPr>
              <a:t>Lorem</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ipsum</a:t>
            </a:r>
            <a:r>
              <a:rPr lang="es-ES" sz="900" dirty="0">
                <a:solidFill>
                  <a:srgbClr val="8A8F99"/>
                </a:solidFill>
                <a:latin typeface="Lato" charset="0"/>
                <a:cs typeface="Lato" charset="0"/>
                <a:sym typeface="Lato" charset="0"/>
              </a:rPr>
              <a:t> dolor </a:t>
            </a:r>
            <a:r>
              <a:rPr lang="es-ES" sz="900" dirty="0" err="1">
                <a:solidFill>
                  <a:srgbClr val="8A8F99"/>
                </a:solidFill>
                <a:latin typeface="Lato" charset="0"/>
                <a:cs typeface="Lato" charset="0"/>
                <a:sym typeface="Lato" charset="0"/>
              </a:rPr>
              <a:t>sit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amet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consectetur</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adipiscing</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elit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Integer</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mollis</a:t>
            </a:r>
            <a:r>
              <a:rPr lang="es-ES" sz="900" dirty="0">
                <a:solidFill>
                  <a:srgbClr val="8A8F99"/>
                </a:solidFill>
                <a:latin typeface="Lato" charset="0"/>
                <a:cs typeface="Lato" charset="0"/>
                <a:sym typeface="Lato" charset="0"/>
              </a:rPr>
              <a:t> </a:t>
            </a:r>
            <a:r>
              <a:rPr lang="es-ES" sz="900" dirty="0" smtClean="0">
                <a:solidFill>
                  <a:srgbClr val="8A8F99"/>
                </a:solidFill>
                <a:latin typeface="Lato" charset="0"/>
                <a:cs typeface="Lato" charset="0"/>
                <a:sym typeface="Lato" charset="0"/>
              </a:rPr>
              <a:t>vehicula</a:t>
            </a:r>
            <a:endParaRPr lang="es-ES" dirty="0">
              <a:cs typeface="League Gothic" charset="0"/>
            </a:endParaRPr>
          </a:p>
        </p:txBody>
      </p:sp>
      <p:sp>
        <p:nvSpPr>
          <p:cNvPr id="18" name="AutoShape 16"/>
          <p:cNvSpPr>
            <a:spLocks/>
          </p:cNvSpPr>
          <p:nvPr/>
        </p:nvSpPr>
        <p:spPr bwMode="auto">
          <a:xfrm>
            <a:off x="8404303" y="5815059"/>
            <a:ext cx="2201289" cy="304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a:defRPr/>
            </a:pPr>
            <a:r>
              <a:rPr lang="es-ES" sz="1700" b="1" dirty="0">
                <a:solidFill>
                  <a:schemeClr val="accent6"/>
                </a:solidFill>
                <a:cs typeface="League Gothic" charset="0"/>
              </a:rPr>
              <a:t>TITLE EXAMPLE HERE</a:t>
            </a:r>
            <a:endParaRPr lang="es-ES" b="1" dirty="0">
              <a:solidFill>
                <a:schemeClr val="accent6"/>
              </a:solidFill>
              <a:cs typeface="League Gothic" charset="0"/>
            </a:endParaRPr>
          </a:p>
        </p:txBody>
      </p:sp>
      <p:sp>
        <p:nvSpPr>
          <p:cNvPr id="19" name="Rectangle 18"/>
          <p:cNvSpPr/>
          <p:nvPr/>
        </p:nvSpPr>
        <p:spPr>
          <a:xfrm>
            <a:off x="555350" y="3726719"/>
            <a:ext cx="2339359" cy="584775"/>
          </a:xfrm>
          <a:prstGeom prst="rect">
            <a:avLst/>
          </a:prstGeom>
        </p:spPr>
        <p:txBody>
          <a:bodyPr wrap="square">
            <a:spAutoFit/>
          </a:bodyPr>
          <a:lstStyle/>
          <a:p>
            <a:pPr algn="ctr"/>
            <a:r>
              <a:rPr lang="en-US" sz="3200" dirty="0" smtClean="0">
                <a:solidFill>
                  <a:schemeClr val="bg1">
                    <a:lumMod val="95000"/>
                  </a:schemeClr>
                </a:solidFill>
                <a:latin typeface="Rockwell" panose="02060603020205020403" pitchFamily="18" charset="0"/>
              </a:rPr>
              <a:t>Our Story</a:t>
            </a:r>
            <a:endParaRPr lang="en-US" sz="3200" dirty="0">
              <a:solidFill>
                <a:schemeClr val="bg1">
                  <a:lumMod val="95000"/>
                </a:schemeClr>
              </a:solidFill>
              <a:latin typeface="Rockwell" panose="02060603020205020403" pitchFamily="18" charset="0"/>
            </a:endParaRPr>
          </a:p>
        </p:txBody>
      </p:sp>
      <p:sp>
        <p:nvSpPr>
          <p:cNvPr id="20" name="Rectangle 19"/>
          <p:cNvSpPr/>
          <p:nvPr/>
        </p:nvSpPr>
        <p:spPr>
          <a:xfrm>
            <a:off x="425619" y="4276539"/>
            <a:ext cx="2598821" cy="1365823"/>
          </a:xfrm>
          <a:prstGeom prst="rect">
            <a:avLst/>
          </a:prstGeom>
        </p:spPr>
        <p:txBody>
          <a:bodyPr wrap="square">
            <a:spAutoFit/>
          </a:bodyPr>
          <a:lstStyle/>
          <a:p>
            <a:pPr algn="ctr" defTabSz="323785">
              <a:lnSpc>
                <a:spcPct val="120000"/>
              </a:lnSpc>
              <a:spcBef>
                <a:spcPts val="850"/>
              </a:spcBef>
              <a:defRPr/>
            </a:pPr>
            <a:r>
              <a:rPr lang="es-ES" sz="1400" dirty="0" smtClean="0">
                <a:solidFill>
                  <a:schemeClr val="bg1">
                    <a:lumMod val="85000"/>
                  </a:schemeClr>
                </a:solidFill>
                <a:latin typeface="Lato" charset="0"/>
                <a:cs typeface="Lato" charset="0"/>
                <a:sym typeface="Lato" charset="0"/>
              </a:rPr>
              <a:t>Nunc </a:t>
            </a:r>
            <a:r>
              <a:rPr lang="es-ES" sz="1400" dirty="0">
                <a:solidFill>
                  <a:schemeClr val="bg1">
                    <a:lumMod val="85000"/>
                  </a:schemeClr>
                </a:solidFill>
                <a:latin typeface="Lato" charset="0"/>
                <a:cs typeface="Lato" charset="0"/>
                <a:sym typeface="Lato" charset="0"/>
              </a:rPr>
              <a:t>ut </a:t>
            </a:r>
            <a:r>
              <a:rPr lang="es-ES" sz="1400" dirty="0" err="1">
                <a:solidFill>
                  <a:schemeClr val="bg1">
                    <a:lumMod val="85000"/>
                  </a:schemeClr>
                </a:solidFill>
                <a:latin typeface="Lato" charset="0"/>
                <a:cs typeface="Lato" charset="0"/>
                <a:sym typeface="Lato" charset="0"/>
              </a:rPr>
              <a:t>quam</a:t>
            </a:r>
            <a:r>
              <a:rPr lang="es-ES" sz="1400" dirty="0">
                <a:solidFill>
                  <a:schemeClr val="bg1">
                    <a:lumMod val="85000"/>
                  </a:schemeClr>
                </a:solidFill>
                <a:latin typeface="Lato" charset="0"/>
                <a:cs typeface="Lato" charset="0"/>
                <a:sym typeface="Lato" charset="0"/>
              </a:rPr>
              <a:t> </a:t>
            </a:r>
            <a:r>
              <a:rPr lang="es-ES" sz="1400" dirty="0" err="1">
                <a:solidFill>
                  <a:schemeClr val="bg1">
                    <a:lumMod val="85000"/>
                  </a:schemeClr>
                </a:solidFill>
                <a:latin typeface="Lato" charset="0"/>
                <a:cs typeface="Lato" charset="0"/>
                <a:sym typeface="Lato" charset="0"/>
              </a:rPr>
              <a:t>adipiscing</a:t>
            </a:r>
            <a:r>
              <a:rPr lang="es-ES" sz="1400" dirty="0">
                <a:solidFill>
                  <a:schemeClr val="bg1">
                    <a:lumMod val="85000"/>
                  </a:schemeClr>
                </a:solidFill>
                <a:latin typeface="Lato" charset="0"/>
                <a:cs typeface="Lato" charset="0"/>
                <a:sym typeface="Lato" charset="0"/>
              </a:rPr>
              <a:t>, </a:t>
            </a:r>
            <a:r>
              <a:rPr lang="es-ES" sz="1400" dirty="0" err="1">
                <a:solidFill>
                  <a:schemeClr val="bg1">
                    <a:lumMod val="85000"/>
                  </a:schemeClr>
                </a:solidFill>
                <a:latin typeface="Lato" charset="0"/>
                <a:cs typeface="Lato" charset="0"/>
                <a:sym typeface="Lato" charset="0"/>
              </a:rPr>
              <a:t>elementum</a:t>
            </a:r>
            <a:r>
              <a:rPr lang="es-ES" sz="1400" dirty="0">
                <a:solidFill>
                  <a:schemeClr val="bg1">
                    <a:lumMod val="85000"/>
                  </a:schemeClr>
                </a:solidFill>
                <a:latin typeface="Lato" charset="0"/>
                <a:cs typeface="Lato" charset="0"/>
                <a:sym typeface="Lato" charset="0"/>
              </a:rPr>
              <a:t> </a:t>
            </a:r>
            <a:r>
              <a:rPr lang="es-ES" sz="1400" dirty="0" err="1">
                <a:solidFill>
                  <a:schemeClr val="bg1">
                    <a:lumMod val="85000"/>
                  </a:schemeClr>
                </a:solidFill>
                <a:latin typeface="Lato" charset="0"/>
                <a:cs typeface="Lato" charset="0"/>
                <a:sym typeface="Lato" charset="0"/>
              </a:rPr>
              <a:t>enim</a:t>
            </a:r>
            <a:r>
              <a:rPr lang="es-ES" sz="1400" dirty="0">
                <a:solidFill>
                  <a:schemeClr val="bg1">
                    <a:lumMod val="85000"/>
                  </a:schemeClr>
                </a:solidFill>
                <a:latin typeface="Lato" charset="0"/>
                <a:cs typeface="Lato" charset="0"/>
                <a:sym typeface="Lato" charset="0"/>
              </a:rPr>
              <a:t> </a:t>
            </a:r>
            <a:r>
              <a:rPr lang="es-ES" sz="1400" dirty="0" err="1">
                <a:solidFill>
                  <a:schemeClr val="bg1">
                    <a:lumMod val="85000"/>
                  </a:schemeClr>
                </a:solidFill>
                <a:latin typeface="Lato" charset="0"/>
                <a:cs typeface="Lato" charset="0"/>
                <a:sym typeface="Lato" charset="0"/>
              </a:rPr>
              <a:t>ac</a:t>
            </a:r>
            <a:r>
              <a:rPr lang="es-ES" sz="1400" dirty="0">
                <a:solidFill>
                  <a:schemeClr val="bg1">
                    <a:lumMod val="85000"/>
                  </a:schemeClr>
                </a:solidFill>
                <a:latin typeface="Lato" charset="0"/>
                <a:cs typeface="Lato" charset="0"/>
                <a:sym typeface="Lato" charset="0"/>
              </a:rPr>
              <a:t>, </a:t>
            </a:r>
            <a:r>
              <a:rPr lang="es-ES" sz="1400" dirty="0" err="1">
                <a:solidFill>
                  <a:schemeClr val="bg1">
                    <a:lumMod val="85000"/>
                  </a:schemeClr>
                </a:solidFill>
                <a:latin typeface="Lato" charset="0"/>
                <a:cs typeface="Lato" charset="0"/>
                <a:sym typeface="Lato" charset="0"/>
              </a:rPr>
              <a:t>ullamcorper</a:t>
            </a:r>
            <a:r>
              <a:rPr lang="es-ES" sz="1400" dirty="0">
                <a:solidFill>
                  <a:schemeClr val="bg1">
                    <a:lumMod val="85000"/>
                  </a:schemeClr>
                </a:solidFill>
                <a:latin typeface="Lato" charset="0"/>
                <a:cs typeface="Lato" charset="0"/>
                <a:sym typeface="Lato" charset="0"/>
              </a:rPr>
              <a:t> magna. </a:t>
            </a:r>
            <a:r>
              <a:rPr lang="es-ES" sz="1400" dirty="0" err="1">
                <a:solidFill>
                  <a:schemeClr val="bg1">
                    <a:lumMod val="85000"/>
                  </a:schemeClr>
                </a:solidFill>
                <a:latin typeface="Lato" charset="0"/>
                <a:cs typeface="Lato" charset="0"/>
                <a:sym typeface="Lato" charset="0"/>
              </a:rPr>
              <a:t>Curabitur</a:t>
            </a:r>
            <a:r>
              <a:rPr lang="es-ES" sz="1400" dirty="0">
                <a:solidFill>
                  <a:schemeClr val="bg1">
                    <a:lumMod val="85000"/>
                  </a:schemeClr>
                </a:solidFill>
                <a:latin typeface="Lato" charset="0"/>
                <a:cs typeface="Lato" charset="0"/>
                <a:sym typeface="Lato" charset="0"/>
              </a:rPr>
              <a:t> a </a:t>
            </a:r>
            <a:r>
              <a:rPr lang="es-ES" sz="1400" dirty="0" err="1">
                <a:solidFill>
                  <a:schemeClr val="bg1">
                    <a:lumMod val="85000"/>
                  </a:schemeClr>
                </a:solidFill>
                <a:latin typeface="Lato" charset="0"/>
                <a:cs typeface="Lato" charset="0"/>
                <a:sym typeface="Lato" charset="0"/>
              </a:rPr>
              <a:t>felis</a:t>
            </a:r>
            <a:r>
              <a:rPr lang="es-ES" sz="1400" dirty="0">
                <a:solidFill>
                  <a:schemeClr val="bg1">
                    <a:lumMod val="85000"/>
                  </a:schemeClr>
                </a:solidFill>
                <a:latin typeface="Lato" charset="0"/>
                <a:cs typeface="Lato" charset="0"/>
                <a:sym typeface="Lato" charset="0"/>
              </a:rPr>
              <a:t> </a:t>
            </a:r>
            <a:r>
              <a:rPr lang="es-ES" sz="1400" dirty="0" err="1">
                <a:solidFill>
                  <a:schemeClr val="bg1">
                    <a:lumMod val="85000"/>
                  </a:schemeClr>
                </a:solidFill>
                <a:latin typeface="Lato" charset="0"/>
                <a:cs typeface="Lato" charset="0"/>
                <a:sym typeface="Lato" charset="0"/>
              </a:rPr>
              <a:t>eu</a:t>
            </a:r>
            <a:r>
              <a:rPr lang="es-ES" sz="1400" dirty="0">
                <a:solidFill>
                  <a:schemeClr val="bg1">
                    <a:lumMod val="85000"/>
                  </a:schemeClr>
                </a:solidFill>
                <a:latin typeface="Lato" charset="0"/>
                <a:cs typeface="Lato" charset="0"/>
                <a:sym typeface="Lato" charset="0"/>
              </a:rPr>
              <a:t> </a:t>
            </a:r>
            <a:r>
              <a:rPr lang="es-ES" sz="1400" dirty="0" err="1">
                <a:solidFill>
                  <a:schemeClr val="bg1">
                    <a:lumMod val="85000"/>
                  </a:schemeClr>
                </a:solidFill>
                <a:latin typeface="Lato" charset="0"/>
                <a:cs typeface="Lato" charset="0"/>
                <a:sym typeface="Lato" charset="0"/>
              </a:rPr>
              <a:t>tellus</a:t>
            </a:r>
            <a:r>
              <a:rPr lang="es-ES" sz="1400" dirty="0">
                <a:solidFill>
                  <a:schemeClr val="bg1">
                    <a:lumMod val="85000"/>
                  </a:schemeClr>
                </a:solidFill>
                <a:latin typeface="Lato" charset="0"/>
                <a:cs typeface="Lato" charset="0"/>
                <a:sym typeface="Lato" charset="0"/>
              </a:rPr>
              <a:t> </a:t>
            </a:r>
            <a:r>
              <a:rPr lang="es-ES" sz="1400" dirty="0" err="1">
                <a:solidFill>
                  <a:schemeClr val="bg1">
                    <a:lumMod val="85000"/>
                  </a:schemeClr>
                </a:solidFill>
                <a:latin typeface="Lato" charset="0"/>
                <a:cs typeface="Lato" charset="0"/>
                <a:sym typeface="Lato" charset="0"/>
              </a:rPr>
              <a:t>tincidunt</a:t>
            </a:r>
            <a:r>
              <a:rPr lang="es-ES" sz="1400" dirty="0">
                <a:solidFill>
                  <a:schemeClr val="bg1">
                    <a:lumMod val="85000"/>
                  </a:schemeClr>
                </a:solidFill>
                <a:latin typeface="Lato" charset="0"/>
                <a:cs typeface="Lato" charset="0"/>
                <a:sym typeface="Lato" charset="0"/>
              </a:rPr>
              <a:t> </a:t>
            </a:r>
            <a:r>
              <a:rPr lang="es-ES" sz="1400" dirty="0" err="1" smtClean="0">
                <a:solidFill>
                  <a:schemeClr val="bg1">
                    <a:lumMod val="85000"/>
                  </a:schemeClr>
                </a:solidFill>
                <a:latin typeface="Lato" charset="0"/>
                <a:cs typeface="Lato" charset="0"/>
                <a:sym typeface="Lato" charset="0"/>
              </a:rPr>
              <a:t>rhoncus</a:t>
            </a:r>
            <a:r>
              <a:rPr lang="es-ES" sz="1400" dirty="0" smtClean="0">
                <a:solidFill>
                  <a:schemeClr val="bg1">
                    <a:lumMod val="85000"/>
                  </a:schemeClr>
                </a:solidFill>
                <a:latin typeface="Lato" charset="0"/>
                <a:cs typeface="Lato" charset="0"/>
                <a:sym typeface="Lato" charset="0"/>
              </a:rPr>
              <a:t>.</a:t>
            </a:r>
            <a:endParaRPr lang="es-ES" sz="1400" dirty="0">
              <a:solidFill>
                <a:schemeClr val="bg1">
                  <a:lumMod val="85000"/>
                </a:schemeClr>
              </a:solidFill>
              <a:cs typeface="League Gothic" charset="0"/>
            </a:endParaRPr>
          </a:p>
        </p:txBody>
      </p:sp>
      <p:pic>
        <p:nvPicPr>
          <p:cNvPr id="1030" name="Picture 6" descr="C:\Users\Success\Desktop\BOX-010.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5602" y="165738"/>
            <a:ext cx="3238854" cy="35921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6222425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1000" fill="hold"/>
                                        <p:tgtEl>
                                          <p:spTgt spid="19"/>
                                        </p:tgtEl>
                                        <p:attrNameLst>
                                          <p:attrName>ppt_x</p:attrName>
                                        </p:attrNameLst>
                                      </p:cBhvr>
                                      <p:tavLst>
                                        <p:tav tm="0">
                                          <p:val>
                                            <p:strVal val="0-#ppt_w/2"/>
                                          </p:val>
                                        </p:tav>
                                        <p:tav tm="100000">
                                          <p:val>
                                            <p:strVal val="#ppt_x"/>
                                          </p:val>
                                        </p:tav>
                                      </p:tavLst>
                                    </p:anim>
                                    <p:anim calcmode="lin" valueType="num">
                                      <p:cBhvr additive="base">
                                        <p:cTn id="8" dur="1000" fill="hold"/>
                                        <p:tgtEl>
                                          <p:spTgt spid="19"/>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1000" fill="hold"/>
                                        <p:tgtEl>
                                          <p:spTgt spid="20"/>
                                        </p:tgtEl>
                                        <p:attrNameLst>
                                          <p:attrName>ppt_x</p:attrName>
                                        </p:attrNameLst>
                                      </p:cBhvr>
                                      <p:tavLst>
                                        <p:tav tm="0">
                                          <p:val>
                                            <p:strVal val="0-#ppt_w/2"/>
                                          </p:val>
                                        </p:tav>
                                        <p:tav tm="100000">
                                          <p:val>
                                            <p:strVal val="#ppt_x"/>
                                          </p:val>
                                        </p:tav>
                                      </p:tavLst>
                                    </p:anim>
                                    <p:anim calcmode="lin" valueType="num">
                                      <p:cBhvr additive="base">
                                        <p:cTn id="12" dur="1000" fill="hold"/>
                                        <p:tgtEl>
                                          <p:spTgt spid="20"/>
                                        </p:tgtEl>
                                        <p:attrNameLst>
                                          <p:attrName>ppt_y</p:attrName>
                                        </p:attrNameLst>
                                      </p:cBhvr>
                                      <p:tavLst>
                                        <p:tav tm="0">
                                          <p:val>
                                            <p:strVal val="#ppt_y"/>
                                          </p:val>
                                        </p:tav>
                                        <p:tav tm="100000">
                                          <p:val>
                                            <p:strVal val="#ppt_y"/>
                                          </p:val>
                                        </p:tav>
                                      </p:tavLst>
                                    </p:anim>
                                  </p:childTnLst>
                                </p:cTn>
                              </p:par>
                              <p:par>
                                <p:cTn id="13" presetID="42" presetClass="entr" presetSubtype="0" fill="hold" nodeType="withEffect">
                                  <p:stCondLst>
                                    <p:cond delay="0"/>
                                  </p:stCondLst>
                                  <p:childTnLst>
                                    <p:set>
                                      <p:cBhvr>
                                        <p:cTn id="14" dur="1" fill="hold">
                                          <p:stCondLst>
                                            <p:cond delay="0"/>
                                          </p:stCondLst>
                                        </p:cTn>
                                        <p:tgtEl>
                                          <p:spTgt spid="1030"/>
                                        </p:tgtEl>
                                        <p:attrNameLst>
                                          <p:attrName>style.visibility</p:attrName>
                                        </p:attrNameLst>
                                      </p:cBhvr>
                                      <p:to>
                                        <p:strVal val="visible"/>
                                      </p:to>
                                    </p:set>
                                    <p:animEffect transition="in" filter="fade">
                                      <p:cBhvr>
                                        <p:cTn id="15" dur="1000"/>
                                        <p:tgtEl>
                                          <p:spTgt spid="1030"/>
                                        </p:tgtEl>
                                      </p:cBhvr>
                                    </p:animEffect>
                                    <p:anim calcmode="lin" valueType="num">
                                      <p:cBhvr>
                                        <p:cTn id="16" dur="1000" fill="hold"/>
                                        <p:tgtEl>
                                          <p:spTgt spid="1030"/>
                                        </p:tgtEl>
                                        <p:attrNameLst>
                                          <p:attrName>ppt_x</p:attrName>
                                        </p:attrNameLst>
                                      </p:cBhvr>
                                      <p:tavLst>
                                        <p:tav tm="0">
                                          <p:val>
                                            <p:strVal val="#ppt_x"/>
                                          </p:val>
                                        </p:tav>
                                        <p:tav tm="100000">
                                          <p:val>
                                            <p:strVal val="#ppt_x"/>
                                          </p:val>
                                        </p:tav>
                                      </p:tavLst>
                                    </p:anim>
                                    <p:anim calcmode="lin" valueType="num">
                                      <p:cBhvr>
                                        <p:cTn id="17" dur="1000" fill="hold"/>
                                        <p:tgtEl>
                                          <p:spTgt spid="1030"/>
                                        </p:tgtEl>
                                        <p:attrNameLst>
                                          <p:attrName>ppt_y</p:attrName>
                                        </p:attrNameLst>
                                      </p:cBhvr>
                                      <p:tavLst>
                                        <p:tav tm="0">
                                          <p:val>
                                            <p:strVal val="#ppt_y+.1"/>
                                          </p:val>
                                        </p:tav>
                                        <p:tav tm="100000">
                                          <p:val>
                                            <p:strVal val="#ppt_y"/>
                                          </p:val>
                                        </p:tav>
                                      </p:tavLst>
                                    </p:anim>
                                  </p:childTnLst>
                                </p:cTn>
                              </p:par>
                              <p:par>
                                <p:cTn id="18" presetID="22" presetClass="entr" presetSubtype="4" fill="hold" nodeType="withEffect">
                                  <p:stCondLst>
                                    <p:cond delay="0"/>
                                  </p:stCondLst>
                                  <p:childTnLst>
                                    <p:set>
                                      <p:cBhvr>
                                        <p:cTn id="19" dur="1" fill="hold">
                                          <p:stCondLst>
                                            <p:cond delay="0"/>
                                          </p:stCondLst>
                                        </p:cTn>
                                        <p:tgtEl>
                                          <p:spTgt spid="1029"/>
                                        </p:tgtEl>
                                        <p:attrNameLst>
                                          <p:attrName>style.visibility</p:attrName>
                                        </p:attrNameLst>
                                      </p:cBhvr>
                                      <p:to>
                                        <p:strVal val="visible"/>
                                      </p:to>
                                    </p:set>
                                    <p:animEffect transition="in" filter="wipe(down)">
                                      <p:cBhvr>
                                        <p:cTn id="20" dur="1750"/>
                                        <p:tgtEl>
                                          <p:spTgt spid="1029"/>
                                        </p:tgtEl>
                                      </p:cBhvr>
                                    </p:animEffect>
                                  </p:childTnLst>
                                </p:cTn>
                              </p:par>
                              <p:par>
                                <p:cTn id="21" presetID="22" presetClass="entr" presetSubtype="4" fill="hold" nodeType="withEffect">
                                  <p:stCondLst>
                                    <p:cond delay="0"/>
                                  </p:stCondLst>
                                  <p:childTnLst>
                                    <p:set>
                                      <p:cBhvr>
                                        <p:cTn id="22" dur="1" fill="hold">
                                          <p:stCondLst>
                                            <p:cond delay="0"/>
                                          </p:stCondLst>
                                        </p:cTn>
                                        <p:tgtEl>
                                          <p:spTgt spid="1028"/>
                                        </p:tgtEl>
                                        <p:attrNameLst>
                                          <p:attrName>style.visibility</p:attrName>
                                        </p:attrNameLst>
                                      </p:cBhvr>
                                      <p:to>
                                        <p:strVal val="visible"/>
                                      </p:to>
                                    </p:set>
                                    <p:animEffect transition="in" filter="wipe(down)">
                                      <p:cBhvr>
                                        <p:cTn id="23" dur="1750"/>
                                        <p:tgtEl>
                                          <p:spTgt spid="1028"/>
                                        </p:tgtEl>
                                      </p:cBhvr>
                                    </p:animEffect>
                                  </p:childTnLst>
                                </p:cTn>
                              </p:par>
                            </p:childTnLst>
                          </p:cTn>
                        </p:par>
                        <p:par>
                          <p:cTn id="24" fill="hold">
                            <p:stCondLst>
                              <p:cond delay="1750"/>
                            </p:stCondLst>
                            <p:childTnLst>
                              <p:par>
                                <p:cTn id="25" presetID="53" presetClass="entr" presetSubtype="16"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p:cTn id="27" dur="500" fill="hold"/>
                                        <p:tgtEl>
                                          <p:spTgt spid="8"/>
                                        </p:tgtEl>
                                        <p:attrNameLst>
                                          <p:attrName>ppt_w</p:attrName>
                                        </p:attrNameLst>
                                      </p:cBhvr>
                                      <p:tavLst>
                                        <p:tav tm="0">
                                          <p:val>
                                            <p:fltVal val="0"/>
                                          </p:val>
                                        </p:tav>
                                        <p:tav tm="100000">
                                          <p:val>
                                            <p:strVal val="#ppt_w"/>
                                          </p:val>
                                        </p:tav>
                                      </p:tavLst>
                                    </p:anim>
                                    <p:anim calcmode="lin" valueType="num">
                                      <p:cBhvr>
                                        <p:cTn id="28" dur="500" fill="hold"/>
                                        <p:tgtEl>
                                          <p:spTgt spid="8"/>
                                        </p:tgtEl>
                                        <p:attrNameLst>
                                          <p:attrName>ppt_h</p:attrName>
                                        </p:attrNameLst>
                                      </p:cBhvr>
                                      <p:tavLst>
                                        <p:tav tm="0">
                                          <p:val>
                                            <p:fltVal val="0"/>
                                          </p:val>
                                        </p:tav>
                                        <p:tav tm="100000">
                                          <p:val>
                                            <p:strVal val="#ppt_h"/>
                                          </p:val>
                                        </p:tav>
                                      </p:tavLst>
                                    </p:anim>
                                    <p:animEffect transition="in" filter="fade">
                                      <p:cBhvr>
                                        <p:cTn id="29" dur="500"/>
                                        <p:tgtEl>
                                          <p:spTgt spid="8"/>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7"/>
                                        </p:tgtEl>
                                        <p:attrNameLst>
                                          <p:attrName>style.visibility</p:attrName>
                                        </p:attrNameLst>
                                      </p:cBhvr>
                                      <p:to>
                                        <p:strVal val="visible"/>
                                      </p:to>
                                    </p:set>
                                    <p:anim calcmode="lin" valueType="num">
                                      <p:cBhvr>
                                        <p:cTn id="32" dur="500" fill="hold"/>
                                        <p:tgtEl>
                                          <p:spTgt spid="17"/>
                                        </p:tgtEl>
                                        <p:attrNameLst>
                                          <p:attrName>ppt_w</p:attrName>
                                        </p:attrNameLst>
                                      </p:cBhvr>
                                      <p:tavLst>
                                        <p:tav tm="0">
                                          <p:val>
                                            <p:fltVal val="0"/>
                                          </p:val>
                                        </p:tav>
                                        <p:tav tm="100000">
                                          <p:val>
                                            <p:strVal val="#ppt_w"/>
                                          </p:val>
                                        </p:tav>
                                      </p:tavLst>
                                    </p:anim>
                                    <p:anim calcmode="lin" valueType="num">
                                      <p:cBhvr>
                                        <p:cTn id="33" dur="500" fill="hold"/>
                                        <p:tgtEl>
                                          <p:spTgt spid="17"/>
                                        </p:tgtEl>
                                        <p:attrNameLst>
                                          <p:attrName>ppt_h</p:attrName>
                                        </p:attrNameLst>
                                      </p:cBhvr>
                                      <p:tavLst>
                                        <p:tav tm="0">
                                          <p:val>
                                            <p:fltVal val="0"/>
                                          </p:val>
                                        </p:tav>
                                        <p:tav tm="100000">
                                          <p:val>
                                            <p:strVal val="#ppt_h"/>
                                          </p:val>
                                        </p:tav>
                                      </p:tavLst>
                                    </p:anim>
                                    <p:animEffect transition="in" filter="fade">
                                      <p:cBhvr>
                                        <p:cTn id="34" dur="500"/>
                                        <p:tgtEl>
                                          <p:spTgt spid="17"/>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8"/>
                                        </p:tgtEl>
                                        <p:attrNameLst>
                                          <p:attrName>style.visibility</p:attrName>
                                        </p:attrNameLst>
                                      </p:cBhvr>
                                      <p:to>
                                        <p:strVal val="visible"/>
                                      </p:to>
                                    </p:set>
                                    <p:anim calcmode="lin" valueType="num">
                                      <p:cBhvr>
                                        <p:cTn id="37" dur="500" fill="hold"/>
                                        <p:tgtEl>
                                          <p:spTgt spid="18"/>
                                        </p:tgtEl>
                                        <p:attrNameLst>
                                          <p:attrName>ppt_w</p:attrName>
                                        </p:attrNameLst>
                                      </p:cBhvr>
                                      <p:tavLst>
                                        <p:tav tm="0">
                                          <p:val>
                                            <p:fltVal val="0"/>
                                          </p:val>
                                        </p:tav>
                                        <p:tav tm="100000">
                                          <p:val>
                                            <p:strVal val="#ppt_w"/>
                                          </p:val>
                                        </p:tav>
                                      </p:tavLst>
                                    </p:anim>
                                    <p:anim calcmode="lin" valueType="num">
                                      <p:cBhvr>
                                        <p:cTn id="38" dur="500" fill="hold"/>
                                        <p:tgtEl>
                                          <p:spTgt spid="18"/>
                                        </p:tgtEl>
                                        <p:attrNameLst>
                                          <p:attrName>ppt_h</p:attrName>
                                        </p:attrNameLst>
                                      </p:cBhvr>
                                      <p:tavLst>
                                        <p:tav tm="0">
                                          <p:val>
                                            <p:fltVal val="0"/>
                                          </p:val>
                                        </p:tav>
                                        <p:tav tm="100000">
                                          <p:val>
                                            <p:strVal val="#ppt_h"/>
                                          </p:val>
                                        </p:tav>
                                      </p:tavLst>
                                    </p:anim>
                                    <p:animEffect transition="in" filter="fade">
                                      <p:cBhvr>
                                        <p:cTn id="39" dur="500"/>
                                        <p:tgtEl>
                                          <p:spTgt spid="18"/>
                                        </p:tgtEl>
                                      </p:cBhvr>
                                    </p:animEffect>
                                  </p:childTnLst>
                                </p:cTn>
                              </p:par>
                            </p:childTnLst>
                          </p:cTn>
                        </p:par>
                        <p:par>
                          <p:cTn id="40" fill="hold">
                            <p:stCondLst>
                              <p:cond delay="2250"/>
                            </p:stCondLst>
                            <p:childTnLst>
                              <p:par>
                                <p:cTn id="41" presetID="53" presetClass="entr" presetSubtype="16" fill="hold" grpId="0" nodeType="afterEffect">
                                  <p:stCondLst>
                                    <p:cond delay="0"/>
                                  </p:stCondLst>
                                  <p:childTnLst>
                                    <p:set>
                                      <p:cBhvr>
                                        <p:cTn id="42" dur="1" fill="hold">
                                          <p:stCondLst>
                                            <p:cond delay="0"/>
                                          </p:stCondLst>
                                        </p:cTn>
                                        <p:tgtEl>
                                          <p:spTgt spid="3"/>
                                        </p:tgtEl>
                                        <p:attrNameLst>
                                          <p:attrName>style.visibility</p:attrName>
                                        </p:attrNameLst>
                                      </p:cBhvr>
                                      <p:to>
                                        <p:strVal val="visible"/>
                                      </p:to>
                                    </p:set>
                                    <p:anim calcmode="lin" valueType="num">
                                      <p:cBhvr>
                                        <p:cTn id="43" dur="500" fill="hold"/>
                                        <p:tgtEl>
                                          <p:spTgt spid="3"/>
                                        </p:tgtEl>
                                        <p:attrNameLst>
                                          <p:attrName>ppt_w</p:attrName>
                                        </p:attrNameLst>
                                      </p:cBhvr>
                                      <p:tavLst>
                                        <p:tav tm="0">
                                          <p:val>
                                            <p:fltVal val="0"/>
                                          </p:val>
                                        </p:tav>
                                        <p:tav tm="100000">
                                          <p:val>
                                            <p:strVal val="#ppt_w"/>
                                          </p:val>
                                        </p:tav>
                                      </p:tavLst>
                                    </p:anim>
                                    <p:anim calcmode="lin" valueType="num">
                                      <p:cBhvr>
                                        <p:cTn id="44" dur="500" fill="hold"/>
                                        <p:tgtEl>
                                          <p:spTgt spid="3"/>
                                        </p:tgtEl>
                                        <p:attrNameLst>
                                          <p:attrName>ppt_h</p:attrName>
                                        </p:attrNameLst>
                                      </p:cBhvr>
                                      <p:tavLst>
                                        <p:tav tm="0">
                                          <p:val>
                                            <p:fltVal val="0"/>
                                          </p:val>
                                        </p:tav>
                                        <p:tav tm="100000">
                                          <p:val>
                                            <p:strVal val="#ppt_h"/>
                                          </p:val>
                                        </p:tav>
                                      </p:tavLst>
                                    </p:anim>
                                    <p:animEffect transition="in" filter="fade">
                                      <p:cBhvr>
                                        <p:cTn id="45" dur="500"/>
                                        <p:tgtEl>
                                          <p:spTgt spid="3"/>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15"/>
                                        </p:tgtEl>
                                        <p:attrNameLst>
                                          <p:attrName>style.visibility</p:attrName>
                                        </p:attrNameLst>
                                      </p:cBhvr>
                                      <p:to>
                                        <p:strVal val="visible"/>
                                      </p:to>
                                    </p:set>
                                    <p:anim calcmode="lin" valueType="num">
                                      <p:cBhvr>
                                        <p:cTn id="48" dur="500" fill="hold"/>
                                        <p:tgtEl>
                                          <p:spTgt spid="15"/>
                                        </p:tgtEl>
                                        <p:attrNameLst>
                                          <p:attrName>ppt_w</p:attrName>
                                        </p:attrNameLst>
                                      </p:cBhvr>
                                      <p:tavLst>
                                        <p:tav tm="0">
                                          <p:val>
                                            <p:fltVal val="0"/>
                                          </p:val>
                                        </p:tav>
                                        <p:tav tm="100000">
                                          <p:val>
                                            <p:strVal val="#ppt_w"/>
                                          </p:val>
                                        </p:tav>
                                      </p:tavLst>
                                    </p:anim>
                                    <p:anim calcmode="lin" valueType="num">
                                      <p:cBhvr>
                                        <p:cTn id="49" dur="500" fill="hold"/>
                                        <p:tgtEl>
                                          <p:spTgt spid="15"/>
                                        </p:tgtEl>
                                        <p:attrNameLst>
                                          <p:attrName>ppt_h</p:attrName>
                                        </p:attrNameLst>
                                      </p:cBhvr>
                                      <p:tavLst>
                                        <p:tav tm="0">
                                          <p:val>
                                            <p:fltVal val="0"/>
                                          </p:val>
                                        </p:tav>
                                        <p:tav tm="100000">
                                          <p:val>
                                            <p:strVal val="#ppt_h"/>
                                          </p:val>
                                        </p:tav>
                                      </p:tavLst>
                                    </p:anim>
                                    <p:animEffect transition="in" filter="fade">
                                      <p:cBhvr>
                                        <p:cTn id="50" dur="500"/>
                                        <p:tgtEl>
                                          <p:spTgt spid="15"/>
                                        </p:tgtEl>
                                      </p:cBhvr>
                                    </p:animEffect>
                                  </p:childTnLst>
                                </p:cTn>
                              </p:par>
                              <p:par>
                                <p:cTn id="51" presetID="53" presetClass="entr" presetSubtype="16" fill="hold" grpId="0" nodeType="withEffect">
                                  <p:stCondLst>
                                    <p:cond delay="0"/>
                                  </p:stCondLst>
                                  <p:childTnLst>
                                    <p:set>
                                      <p:cBhvr>
                                        <p:cTn id="52" dur="1" fill="hold">
                                          <p:stCondLst>
                                            <p:cond delay="0"/>
                                          </p:stCondLst>
                                        </p:cTn>
                                        <p:tgtEl>
                                          <p:spTgt spid="16"/>
                                        </p:tgtEl>
                                        <p:attrNameLst>
                                          <p:attrName>style.visibility</p:attrName>
                                        </p:attrNameLst>
                                      </p:cBhvr>
                                      <p:to>
                                        <p:strVal val="visible"/>
                                      </p:to>
                                    </p:set>
                                    <p:anim calcmode="lin" valueType="num">
                                      <p:cBhvr>
                                        <p:cTn id="53" dur="500" fill="hold"/>
                                        <p:tgtEl>
                                          <p:spTgt spid="16"/>
                                        </p:tgtEl>
                                        <p:attrNameLst>
                                          <p:attrName>ppt_w</p:attrName>
                                        </p:attrNameLst>
                                      </p:cBhvr>
                                      <p:tavLst>
                                        <p:tav tm="0">
                                          <p:val>
                                            <p:fltVal val="0"/>
                                          </p:val>
                                        </p:tav>
                                        <p:tav tm="100000">
                                          <p:val>
                                            <p:strVal val="#ppt_w"/>
                                          </p:val>
                                        </p:tav>
                                      </p:tavLst>
                                    </p:anim>
                                    <p:anim calcmode="lin" valueType="num">
                                      <p:cBhvr>
                                        <p:cTn id="54" dur="500" fill="hold"/>
                                        <p:tgtEl>
                                          <p:spTgt spid="16"/>
                                        </p:tgtEl>
                                        <p:attrNameLst>
                                          <p:attrName>ppt_h</p:attrName>
                                        </p:attrNameLst>
                                      </p:cBhvr>
                                      <p:tavLst>
                                        <p:tav tm="0">
                                          <p:val>
                                            <p:fltVal val="0"/>
                                          </p:val>
                                        </p:tav>
                                        <p:tav tm="100000">
                                          <p:val>
                                            <p:strVal val="#ppt_h"/>
                                          </p:val>
                                        </p:tav>
                                      </p:tavLst>
                                    </p:anim>
                                    <p:animEffect transition="in" filter="fade">
                                      <p:cBhvr>
                                        <p:cTn id="55" dur="500"/>
                                        <p:tgtEl>
                                          <p:spTgt spid="16"/>
                                        </p:tgtEl>
                                      </p:cBhvr>
                                    </p:animEffect>
                                  </p:childTnLst>
                                </p:cTn>
                              </p:par>
                            </p:childTnLst>
                          </p:cTn>
                        </p:par>
                        <p:par>
                          <p:cTn id="56" fill="hold">
                            <p:stCondLst>
                              <p:cond delay="2750"/>
                            </p:stCondLst>
                            <p:childTnLst>
                              <p:par>
                                <p:cTn id="57" presetID="53" presetClass="entr" presetSubtype="16" fill="hold" grpId="0" nodeType="afterEffect">
                                  <p:stCondLst>
                                    <p:cond delay="0"/>
                                  </p:stCondLst>
                                  <p:childTnLst>
                                    <p:set>
                                      <p:cBhvr>
                                        <p:cTn id="58" dur="1" fill="hold">
                                          <p:stCondLst>
                                            <p:cond delay="0"/>
                                          </p:stCondLst>
                                        </p:cTn>
                                        <p:tgtEl>
                                          <p:spTgt spid="9"/>
                                        </p:tgtEl>
                                        <p:attrNameLst>
                                          <p:attrName>style.visibility</p:attrName>
                                        </p:attrNameLst>
                                      </p:cBhvr>
                                      <p:to>
                                        <p:strVal val="visible"/>
                                      </p:to>
                                    </p:set>
                                    <p:anim calcmode="lin" valueType="num">
                                      <p:cBhvr>
                                        <p:cTn id="59" dur="500" fill="hold"/>
                                        <p:tgtEl>
                                          <p:spTgt spid="9"/>
                                        </p:tgtEl>
                                        <p:attrNameLst>
                                          <p:attrName>ppt_w</p:attrName>
                                        </p:attrNameLst>
                                      </p:cBhvr>
                                      <p:tavLst>
                                        <p:tav tm="0">
                                          <p:val>
                                            <p:fltVal val="0"/>
                                          </p:val>
                                        </p:tav>
                                        <p:tav tm="100000">
                                          <p:val>
                                            <p:strVal val="#ppt_w"/>
                                          </p:val>
                                        </p:tav>
                                      </p:tavLst>
                                    </p:anim>
                                    <p:anim calcmode="lin" valueType="num">
                                      <p:cBhvr>
                                        <p:cTn id="60" dur="500" fill="hold"/>
                                        <p:tgtEl>
                                          <p:spTgt spid="9"/>
                                        </p:tgtEl>
                                        <p:attrNameLst>
                                          <p:attrName>ppt_h</p:attrName>
                                        </p:attrNameLst>
                                      </p:cBhvr>
                                      <p:tavLst>
                                        <p:tav tm="0">
                                          <p:val>
                                            <p:fltVal val="0"/>
                                          </p:val>
                                        </p:tav>
                                        <p:tav tm="100000">
                                          <p:val>
                                            <p:strVal val="#ppt_h"/>
                                          </p:val>
                                        </p:tav>
                                      </p:tavLst>
                                    </p:anim>
                                    <p:animEffect transition="in" filter="fade">
                                      <p:cBhvr>
                                        <p:cTn id="61" dur="500"/>
                                        <p:tgtEl>
                                          <p:spTgt spid="9"/>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11"/>
                                        </p:tgtEl>
                                        <p:attrNameLst>
                                          <p:attrName>style.visibility</p:attrName>
                                        </p:attrNameLst>
                                      </p:cBhvr>
                                      <p:to>
                                        <p:strVal val="visible"/>
                                      </p:to>
                                    </p:set>
                                    <p:anim calcmode="lin" valueType="num">
                                      <p:cBhvr>
                                        <p:cTn id="64" dur="500" fill="hold"/>
                                        <p:tgtEl>
                                          <p:spTgt spid="11"/>
                                        </p:tgtEl>
                                        <p:attrNameLst>
                                          <p:attrName>ppt_w</p:attrName>
                                        </p:attrNameLst>
                                      </p:cBhvr>
                                      <p:tavLst>
                                        <p:tav tm="0">
                                          <p:val>
                                            <p:fltVal val="0"/>
                                          </p:val>
                                        </p:tav>
                                        <p:tav tm="100000">
                                          <p:val>
                                            <p:strVal val="#ppt_w"/>
                                          </p:val>
                                        </p:tav>
                                      </p:tavLst>
                                    </p:anim>
                                    <p:anim calcmode="lin" valueType="num">
                                      <p:cBhvr>
                                        <p:cTn id="65" dur="500" fill="hold"/>
                                        <p:tgtEl>
                                          <p:spTgt spid="11"/>
                                        </p:tgtEl>
                                        <p:attrNameLst>
                                          <p:attrName>ppt_h</p:attrName>
                                        </p:attrNameLst>
                                      </p:cBhvr>
                                      <p:tavLst>
                                        <p:tav tm="0">
                                          <p:val>
                                            <p:fltVal val="0"/>
                                          </p:val>
                                        </p:tav>
                                        <p:tav tm="100000">
                                          <p:val>
                                            <p:strVal val="#ppt_h"/>
                                          </p:val>
                                        </p:tav>
                                      </p:tavLst>
                                    </p:anim>
                                    <p:animEffect transition="in" filter="fade">
                                      <p:cBhvr>
                                        <p:cTn id="66" dur="500"/>
                                        <p:tgtEl>
                                          <p:spTgt spid="11"/>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12"/>
                                        </p:tgtEl>
                                        <p:attrNameLst>
                                          <p:attrName>style.visibility</p:attrName>
                                        </p:attrNameLst>
                                      </p:cBhvr>
                                      <p:to>
                                        <p:strVal val="visible"/>
                                      </p:to>
                                    </p:set>
                                    <p:anim calcmode="lin" valueType="num">
                                      <p:cBhvr>
                                        <p:cTn id="69" dur="500" fill="hold"/>
                                        <p:tgtEl>
                                          <p:spTgt spid="12"/>
                                        </p:tgtEl>
                                        <p:attrNameLst>
                                          <p:attrName>ppt_w</p:attrName>
                                        </p:attrNameLst>
                                      </p:cBhvr>
                                      <p:tavLst>
                                        <p:tav tm="0">
                                          <p:val>
                                            <p:fltVal val="0"/>
                                          </p:val>
                                        </p:tav>
                                        <p:tav tm="100000">
                                          <p:val>
                                            <p:strVal val="#ppt_w"/>
                                          </p:val>
                                        </p:tav>
                                      </p:tavLst>
                                    </p:anim>
                                    <p:anim calcmode="lin" valueType="num">
                                      <p:cBhvr>
                                        <p:cTn id="70" dur="500" fill="hold"/>
                                        <p:tgtEl>
                                          <p:spTgt spid="12"/>
                                        </p:tgtEl>
                                        <p:attrNameLst>
                                          <p:attrName>ppt_h</p:attrName>
                                        </p:attrNameLst>
                                      </p:cBhvr>
                                      <p:tavLst>
                                        <p:tav tm="0">
                                          <p:val>
                                            <p:fltVal val="0"/>
                                          </p:val>
                                        </p:tav>
                                        <p:tav tm="100000">
                                          <p:val>
                                            <p:strVal val="#ppt_h"/>
                                          </p:val>
                                        </p:tav>
                                      </p:tavLst>
                                    </p:anim>
                                    <p:animEffect transition="in" filter="fade">
                                      <p:cBhvr>
                                        <p:cTn id="71" dur="500"/>
                                        <p:tgtEl>
                                          <p:spTgt spid="12"/>
                                        </p:tgtEl>
                                      </p:cBhvr>
                                    </p:animEffect>
                                  </p:childTnLst>
                                </p:cTn>
                              </p:par>
                            </p:childTnLst>
                          </p:cTn>
                        </p:par>
                        <p:par>
                          <p:cTn id="72" fill="hold">
                            <p:stCondLst>
                              <p:cond delay="3250"/>
                            </p:stCondLst>
                            <p:childTnLst>
                              <p:par>
                                <p:cTn id="73" presetID="53" presetClass="entr" presetSubtype="16" fill="hold" grpId="0" nodeType="afterEffect">
                                  <p:stCondLst>
                                    <p:cond delay="0"/>
                                  </p:stCondLst>
                                  <p:childTnLst>
                                    <p:set>
                                      <p:cBhvr>
                                        <p:cTn id="74" dur="1" fill="hold">
                                          <p:stCondLst>
                                            <p:cond delay="0"/>
                                          </p:stCondLst>
                                        </p:cTn>
                                        <p:tgtEl>
                                          <p:spTgt spid="10"/>
                                        </p:tgtEl>
                                        <p:attrNameLst>
                                          <p:attrName>style.visibility</p:attrName>
                                        </p:attrNameLst>
                                      </p:cBhvr>
                                      <p:to>
                                        <p:strVal val="visible"/>
                                      </p:to>
                                    </p:set>
                                    <p:anim calcmode="lin" valueType="num">
                                      <p:cBhvr>
                                        <p:cTn id="75" dur="500" fill="hold"/>
                                        <p:tgtEl>
                                          <p:spTgt spid="10"/>
                                        </p:tgtEl>
                                        <p:attrNameLst>
                                          <p:attrName>ppt_w</p:attrName>
                                        </p:attrNameLst>
                                      </p:cBhvr>
                                      <p:tavLst>
                                        <p:tav tm="0">
                                          <p:val>
                                            <p:fltVal val="0"/>
                                          </p:val>
                                        </p:tav>
                                        <p:tav tm="100000">
                                          <p:val>
                                            <p:strVal val="#ppt_w"/>
                                          </p:val>
                                        </p:tav>
                                      </p:tavLst>
                                    </p:anim>
                                    <p:anim calcmode="lin" valueType="num">
                                      <p:cBhvr>
                                        <p:cTn id="76" dur="500" fill="hold"/>
                                        <p:tgtEl>
                                          <p:spTgt spid="10"/>
                                        </p:tgtEl>
                                        <p:attrNameLst>
                                          <p:attrName>ppt_h</p:attrName>
                                        </p:attrNameLst>
                                      </p:cBhvr>
                                      <p:tavLst>
                                        <p:tav tm="0">
                                          <p:val>
                                            <p:fltVal val="0"/>
                                          </p:val>
                                        </p:tav>
                                        <p:tav tm="100000">
                                          <p:val>
                                            <p:strVal val="#ppt_h"/>
                                          </p:val>
                                        </p:tav>
                                      </p:tavLst>
                                    </p:anim>
                                    <p:animEffect transition="in" filter="fade">
                                      <p:cBhvr>
                                        <p:cTn id="77" dur="500"/>
                                        <p:tgtEl>
                                          <p:spTgt spid="10"/>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13"/>
                                        </p:tgtEl>
                                        <p:attrNameLst>
                                          <p:attrName>style.visibility</p:attrName>
                                        </p:attrNameLst>
                                      </p:cBhvr>
                                      <p:to>
                                        <p:strVal val="visible"/>
                                      </p:to>
                                    </p:set>
                                    <p:anim calcmode="lin" valueType="num">
                                      <p:cBhvr>
                                        <p:cTn id="80" dur="500" fill="hold"/>
                                        <p:tgtEl>
                                          <p:spTgt spid="13"/>
                                        </p:tgtEl>
                                        <p:attrNameLst>
                                          <p:attrName>ppt_w</p:attrName>
                                        </p:attrNameLst>
                                      </p:cBhvr>
                                      <p:tavLst>
                                        <p:tav tm="0">
                                          <p:val>
                                            <p:fltVal val="0"/>
                                          </p:val>
                                        </p:tav>
                                        <p:tav tm="100000">
                                          <p:val>
                                            <p:strVal val="#ppt_w"/>
                                          </p:val>
                                        </p:tav>
                                      </p:tavLst>
                                    </p:anim>
                                    <p:anim calcmode="lin" valueType="num">
                                      <p:cBhvr>
                                        <p:cTn id="81" dur="500" fill="hold"/>
                                        <p:tgtEl>
                                          <p:spTgt spid="13"/>
                                        </p:tgtEl>
                                        <p:attrNameLst>
                                          <p:attrName>ppt_h</p:attrName>
                                        </p:attrNameLst>
                                      </p:cBhvr>
                                      <p:tavLst>
                                        <p:tav tm="0">
                                          <p:val>
                                            <p:fltVal val="0"/>
                                          </p:val>
                                        </p:tav>
                                        <p:tav tm="100000">
                                          <p:val>
                                            <p:strVal val="#ppt_h"/>
                                          </p:val>
                                        </p:tav>
                                      </p:tavLst>
                                    </p:anim>
                                    <p:animEffect transition="in" filter="fade">
                                      <p:cBhvr>
                                        <p:cTn id="82" dur="500"/>
                                        <p:tgtEl>
                                          <p:spTgt spid="13"/>
                                        </p:tgtEl>
                                      </p:cBhvr>
                                    </p:animEffect>
                                  </p:childTnLst>
                                </p:cTn>
                              </p:par>
                              <p:par>
                                <p:cTn id="83" presetID="53" presetClass="entr" presetSubtype="16" fill="hold" grpId="0" nodeType="withEffect">
                                  <p:stCondLst>
                                    <p:cond delay="0"/>
                                  </p:stCondLst>
                                  <p:childTnLst>
                                    <p:set>
                                      <p:cBhvr>
                                        <p:cTn id="84" dur="1" fill="hold">
                                          <p:stCondLst>
                                            <p:cond delay="0"/>
                                          </p:stCondLst>
                                        </p:cTn>
                                        <p:tgtEl>
                                          <p:spTgt spid="14"/>
                                        </p:tgtEl>
                                        <p:attrNameLst>
                                          <p:attrName>style.visibility</p:attrName>
                                        </p:attrNameLst>
                                      </p:cBhvr>
                                      <p:to>
                                        <p:strVal val="visible"/>
                                      </p:to>
                                    </p:set>
                                    <p:anim calcmode="lin" valueType="num">
                                      <p:cBhvr>
                                        <p:cTn id="85" dur="500" fill="hold"/>
                                        <p:tgtEl>
                                          <p:spTgt spid="14"/>
                                        </p:tgtEl>
                                        <p:attrNameLst>
                                          <p:attrName>ppt_w</p:attrName>
                                        </p:attrNameLst>
                                      </p:cBhvr>
                                      <p:tavLst>
                                        <p:tav tm="0">
                                          <p:val>
                                            <p:fltVal val="0"/>
                                          </p:val>
                                        </p:tav>
                                        <p:tav tm="100000">
                                          <p:val>
                                            <p:strVal val="#ppt_w"/>
                                          </p:val>
                                        </p:tav>
                                      </p:tavLst>
                                    </p:anim>
                                    <p:anim calcmode="lin" valueType="num">
                                      <p:cBhvr>
                                        <p:cTn id="86" dur="500" fill="hold"/>
                                        <p:tgtEl>
                                          <p:spTgt spid="14"/>
                                        </p:tgtEl>
                                        <p:attrNameLst>
                                          <p:attrName>ppt_h</p:attrName>
                                        </p:attrNameLst>
                                      </p:cBhvr>
                                      <p:tavLst>
                                        <p:tav tm="0">
                                          <p:val>
                                            <p:fltVal val="0"/>
                                          </p:val>
                                        </p:tav>
                                        <p:tav tm="100000">
                                          <p:val>
                                            <p:strVal val="#ppt_h"/>
                                          </p:val>
                                        </p:tav>
                                      </p:tavLst>
                                    </p:anim>
                                    <p:animEffect transition="in" filter="fade">
                                      <p:cBhvr>
                                        <p:cTn id="8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animBg="1"/>
      <p:bldP spid="9" grpId="0" animBg="1"/>
      <p:bldP spid="10" grpId="0" animBg="1"/>
      <p:bldP spid="11" grpId="0"/>
      <p:bldP spid="12" grpId="0"/>
      <p:bldP spid="13" grpId="0"/>
      <p:bldP spid="14" grpId="0"/>
      <p:bldP spid="15" grpId="0"/>
      <p:bldP spid="16" grpId="0"/>
      <p:bldP spid="17" grpId="0"/>
      <p:bldP spid="18" grpId="0"/>
      <p:bldP spid="19" grpId="0"/>
      <p:bldP spid="2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928055" y="1212282"/>
            <a:ext cx="3048000" cy="1743627"/>
            <a:chOff x="928055" y="1283221"/>
            <a:chExt cx="3048000" cy="1743627"/>
          </a:xfrm>
        </p:grpSpPr>
        <p:sp>
          <p:nvSpPr>
            <p:cNvPr id="3" name="Rectangle 2"/>
            <p:cNvSpPr/>
            <p:nvPr/>
          </p:nvSpPr>
          <p:spPr>
            <a:xfrm>
              <a:off x="928055" y="1283221"/>
              <a:ext cx="3048000" cy="153897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Lorem</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ipsum</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dolor sit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consectetur</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adipiscing elit.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Praesent</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sodales</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tristique</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quis</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tempus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Lorem</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ipsum</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dolor sit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consectetur</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adipiscing elit.</a:t>
              </a:r>
            </a:p>
          </p:txBody>
        </p:sp>
        <p:sp>
          <p:nvSpPr>
            <p:cNvPr id="4" name="Isosceles Triangle 3"/>
            <p:cNvSpPr/>
            <p:nvPr/>
          </p:nvSpPr>
          <p:spPr>
            <a:xfrm flipV="1">
              <a:off x="2220897" y="2822198"/>
              <a:ext cx="462316" cy="204650"/>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5" name="Group 4"/>
          <p:cNvGrpSpPr/>
          <p:nvPr/>
        </p:nvGrpSpPr>
        <p:grpSpPr>
          <a:xfrm>
            <a:off x="2763967" y="4379490"/>
            <a:ext cx="3048000" cy="1743627"/>
            <a:chOff x="2763967" y="4450429"/>
            <a:chExt cx="3048000" cy="1743627"/>
          </a:xfrm>
        </p:grpSpPr>
        <p:sp>
          <p:nvSpPr>
            <p:cNvPr id="6" name="Rectangle 5"/>
            <p:cNvSpPr/>
            <p:nvPr/>
          </p:nvSpPr>
          <p:spPr>
            <a:xfrm>
              <a:off x="2763967" y="4655079"/>
              <a:ext cx="3048000" cy="1538977"/>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Consectetur adipiscing elit.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Praesent</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sodales</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tristique</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quis</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tempus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Lorem</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ipsum</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dolor sit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consectetur</a:t>
              </a:r>
              <a:endParaRPr lang="en-US" sz="1200" kern="3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Isosceles Triangle 6"/>
            <p:cNvSpPr/>
            <p:nvPr/>
          </p:nvSpPr>
          <p:spPr>
            <a:xfrm>
              <a:off x="4056809" y="4450429"/>
              <a:ext cx="462316" cy="204650"/>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8" name="Group 7"/>
          <p:cNvGrpSpPr/>
          <p:nvPr/>
        </p:nvGrpSpPr>
        <p:grpSpPr>
          <a:xfrm>
            <a:off x="4580656" y="1212282"/>
            <a:ext cx="3048000" cy="1743627"/>
            <a:chOff x="4580656" y="1283221"/>
            <a:chExt cx="3048000" cy="1743627"/>
          </a:xfrm>
        </p:grpSpPr>
        <p:sp>
          <p:nvSpPr>
            <p:cNvPr id="9" name="Rectangle 8"/>
            <p:cNvSpPr/>
            <p:nvPr/>
          </p:nvSpPr>
          <p:spPr>
            <a:xfrm>
              <a:off x="4580656" y="1283221"/>
              <a:ext cx="3048000" cy="153897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kern="3000" spc="30" dirty="0" smtClean="0">
                  <a:solidFill>
                    <a:schemeClr val="bg1"/>
                  </a:solidFill>
                  <a:latin typeface="Open Sans" panose="020B0606030504020204" pitchFamily="34" charset="0"/>
                  <a:ea typeface="Open Sans" panose="020B0606030504020204" pitchFamily="34" charset="0"/>
                  <a:cs typeface="Open Sans" panose="020B0606030504020204" pitchFamily="34" charset="0"/>
                </a:rPr>
                <a:t>Consectetur </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adipiscing elit.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Praesent</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sodales</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tristique</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quis</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tempus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Lorem</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ipsum</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dolor sit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consectetur</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adipiscing elit.</a:t>
              </a:r>
            </a:p>
          </p:txBody>
        </p:sp>
        <p:sp>
          <p:nvSpPr>
            <p:cNvPr id="10" name="Isosceles Triangle 9"/>
            <p:cNvSpPr/>
            <p:nvPr/>
          </p:nvSpPr>
          <p:spPr>
            <a:xfrm flipV="1">
              <a:off x="5873498" y="2822198"/>
              <a:ext cx="462316" cy="204650"/>
            </a:xfrm>
            <a:prstGeom prs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11" name="Group 10"/>
          <p:cNvGrpSpPr/>
          <p:nvPr/>
        </p:nvGrpSpPr>
        <p:grpSpPr>
          <a:xfrm>
            <a:off x="6416568" y="4379490"/>
            <a:ext cx="3048000" cy="1743627"/>
            <a:chOff x="6416568" y="4450429"/>
            <a:chExt cx="3048000" cy="1743627"/>
          </a:xfrm>
        </p:grpSpPr>
        <p:sp>
          <p:nvSpPr>
            <p:cNvPr id="12" name="Rectangle 11"/>
            <p:cNvSpPr/>
            <p:nvPr/>
          </p:nvSpPr>
          <p:spPr>
            <a:xfrm>
              <a:off x="6416568" y="4655079"/>
              <a:ext cx="3048000" cy="1538977"/>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Consectetur adipiscing elit.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Praesent</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sodales</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tristique</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quis</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tempus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Lorem</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ipsum</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dolor sit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consectetur</a:t>
              </a:r>
              <a:endPar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Isosceles Triangle 12"/>
            <p:cNvSpPr/>
            <p:nvPr/>
          </p:nvSpPr>
          <p:spPr>
            <a:xfrm>
              <a:off x="7709410" y="4450429"/>
              <a:ext cx="462316" cy="204650"/>
            </a:xfrm>
            <a:prstGeom prst="triangl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14" name="Group 13"/>
          <p:cNvGrpSpPr/>
          <p:nvPr/>
        </p:nvGrpSpPr>
        <p:grpSpPr>
          <a:xfrm>
            <a:off x="8233257" y="1212282"/>
            <a:ext cx="3048000" cy="1743627"/>
            <a:chOff x="8233257" y="1283221"/>
            <a:chExt cx="3048000" cy="1743627"/>
          </a:xfrm>
        </p:grpSpPr>
        <p:sp>
          <p:nvSpPr>
            <p:cNvPr id="15" name="Rectangle 14"/>
            <p:cNvSpPr/>
            <p:nvPr/>
          </p:nvSpPr>
          <p:spPr>
            <a:xfrm>
              <a:off x="8233257" y="1283221"/>
              <a:ext cx="3048000" cy="1538977"/>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Consectetur adipiscing elit.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Praesent</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sodales</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tristique</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quis</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tempus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Lorem</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ipsum</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dolor sit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consectetur</a:t>
              </a:r>
              <a:endParaRPr lang="en-US" sz="1200" kern="3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Isosceles Triangle 15"/>
            <p:cNvSpPr/>
            <p:nvPr/>
          </p:nvSpPr>
          <p:spPr>
            <a:xfrm flipV="1">
              <a:off x="9526099" y="2822198"/>
              <a:ext cx="462316" cy="204650"/>
            </a:xfrm>
            <a:prstGeom prst="triangl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cxnSp>
        <p:nvCxnSpPr>
          <p:cNvPr id="17" name="Straight Connector 16"/>
          <p:cNvCxnSpPr/>
          <p:nvPr/>
        </p:nvCxnSpPr>
        <p:spPr>
          <a:xfrm>
            <a:off x="600075" y="3668293"/>
            <a:ext cx="10982325" cy="0"/>
          </a:xfrm>
          <a:prstGeom prst="line">
            <a:avLst/>
          </a:prstGeom>
          <a:ln w="19050">
            <a:solidFill>
              <a:schemeClr val="tx1">
                <a:lumMod val="85000"/>
                <a:lumOff val="1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8" name="Oval 17"/>
          <p:cNvSpPr/>
          <p:nvPr/>
        </p:nvSpPr>
        <p:spPr>
          <a:xfrm>
            <a:off x="9418506" y="3321090"/>
            <a:ext cx="694405" cy="694405"/>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latin typeface="Modern Pictograms" pitchFamily="50" charset="0"/>
              </a:rPr>
              <a:t>S</a:t>
            </a:r>
            <a:endParaRPr lang="en-US" sz="3200" dirty="0">
              <a:solidFill>
                <a:schemeClr val="bg1"/>
              </a:solidFill>
              <a:effectLst>
                <a:outerShdw blurRad="50800" dist="38100" dir="5400000" algn="t" rotWithShape="0">
                  <a:prstClr val="black">
                    <a:alpha val="40000"/>
                  </a:prstClr>
                </a:outerShdw>
              </a:effectLst>
            </a:endParaRPr>
          </a:p>
        </p:txBody>
      </p:sp>
      <p:sp>
        <p:nvSpPr>
          <p:cNvPr id="19" name="Oval 18"/>
          <p:cNvSpPr/>
          <p:nvPr/>
        </p:nvSpPr>
        <p:spPr>
          <a:xfrm>
            <a:off x="7601817" y="3321090"/>
            <a:ext cx="694405" cy="694405"/>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effectLst>
                  <a:outerShdw blurRad="38100" dist="38100" dir="2700000" algn="tl">
                    <a:srgbClr val="000000">
                      <a:alpha val="43137"/>
                    </a:srgbClr>
                  </a:outerShdw>
                </a:effectLst>
                <a:latin typeface="Sosa" pitchFamily="2" charset="0"/>
              </a:rPr>
              <a:t>E</a:t>
            </a:r>
          </a:p>
        </p:txBody>
      </p:sp>
      <p:sp>
        <p:nvSpPr>
          <p:cNvPr id="20" name="Oval 19"/>
          <p:cNvSpPr/>
          <p:nvPr/>
        </p:nvSpPr>
        <p:spPr>
          <a:xfrm>
            <a:off x="5744034" y="3321090"/>
            <a:ext cx="694405" cy="694405"/>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effectLst>
                  <a:outerShdw blurRad="50800" dist="38100" dir="5400000" algn="t" rotWithShape="0">
                    <a:prstClr val="black">
                      <a:alpha val="40000"/>
                    </a:prstClr>
                  </a:outerShdw>
                </a:effectLst>
                <a:latin typeface="Sosa" pitchFamily="2" charset="0"/>
                <a:ea typeface="Entypo" pitchFamily="2" charset="0"/>
              </a:rPr>
              <a:t>a</a:t>
            </a:r>
            <a:endParaRPr lang="en-US" sz="3200" dirty="0">
              <a:solidFill>
                <a:schemeClr val="bg1"/>
              </a:solidFill>
              <a:effectLst>
                <a:outerShdw blurRad="50800" dist="38100" dir="5400000" algn="t" rotWithShape="0">
                  <a:prstClr val="black">
                    <a:alpha val="40000"/>
                  </a:prstClr>
                </a:outerShdw>
              </a:effectLst>
            </a:endParaRPr>
          </a:p>
        </p:txBody>
      </p:sp>
      <p:sp>
        <p:nvSpPr>
          <p:cNvPr id="21" name="Oval 20"/>
          <p:cNvSpPr/>
          <p:nvPr/>
        </p:nvSpPr>
        <p:spPr>
          <a:xfrm>
            <a:off x="3886251" y="3321090"/>
            <a:ext cx="694405" cy="694405"/>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effectLst>
                  <a:outerShdw blurRad="50800" dist="38100" dir="5400000" algn="t" rotWithShape="0">
                    <a:prstClr val="black">
                      <a:alpha val="40000"/>
                    </a:prstClr>
                  </a:outerShdw>
                </a:effectLst>
                <a:latin typeface="Modern Pictograms" pitchFamily="50" charset="0"/>
              </a:rPr>
              <a:t>B</a:t>
            </a:r>
            <a:endParaRPr lang="en-US" sz="3200" dirty="0">
              <a:solidFill>
                <a:schemeClr val="bg1"/>
              </a:solidFill>
              <a:effectLst>
                <a:outerShdw blurRad="50800" dist="38100" dir="5400000" algn="t" rotWithShape="0">
                  <a:prstClr val="black">
                    <a:alpha val="40000"/>
                  </a:prstClr>
                </a:outerShdw>
              </a:effectLst>
            </a:endParaRPr>
          </a:p>
        </p:txBody>
      </p:sp>
      <p:sp>
        <p:nvSpPr>
          <p:cNvPr id="22" name="Oval 21"/>
          <p:cNvSpPr/>
          <p:nvPr/>
        </p:nvSpPr>
        <p:spPr>
          <a:xfrm>
            <a:off x="2069562" y="3321090"/>
            <a:ext cx="694405" cy="694405"/>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effectLst>
                  <a:outerShdw blurRad="50800" dist="38100" dir="5400000" algn="t" rotWithShape="0">
                    <a:prstClr val="black">
                      <a:alpha val="40000"/>
                    </a:prstClr>
                  </a:outerShdw>
                </a:effectLst>
                <a:latin typeface="Sosa" pitchFamily="2" charset="0"/>
                <a:ea typeface="Entypo" pitchFamily="2" charset="0"/>
              </a:rPr>
              <a:t>h</a:t>
            </a:r>
            <a:endParaRPr lang="en-US" sz="3200" dirty="0">
              <a:solidFill>
                <a:schemeClr val="bg1"/>
              </a:solidFill>
              <a:effectLst>
                <a:outerShdw blurRad="50800" dist="38100" dir="5400000" algn="t" rotWithShape="0">
                  <a:prstClr val="black">
                    <a:alpha val="40000"/>
                  </a:prstClr>
                </a:outerShdw>
              </a:effectLst>
            </a:endParaRPr>
          </a:p>
        </p:txBody>
      </p:sp>
      <p:sp>
        <p:nvSpPr>
          <p:cNvPr id="23" name="Rectangle 22"/>
          <p:cNvSpPr/>
          <p:nvPr/>
        </p:nvSpPr>
        <p:spPr>
          <a:xfrm>
            <a:off x="2061410" y="2976582"/>
            <a:ext cx="691215" cy="369332"/>
          </a:xfrm>
          <a:prstGeom prst="rect">
            <a:avLst/>
          </a:prstGeom>
        </p:spPr>
        <p:txBody>
          <a:bodyPr wrap="none">
            <a:spAutoFit/>
          </a:bodyPr>
          <a:lstStyle/>
          <a:p>
            <a:pPr algn="ctr"/>
            <a:r>
              <a:rPr lang="en-US" b="1" dirty="0" smtClean="0">
                <a:solidFill>
                  <a:schemeClr val="tx1">
                    <a:lumMod val="85000"/>
                    <a:lumOff val="15000"/>
                  </a:schemeClr>
                </a:solidFill>
                <a:latin typeface="Rockwell" panose="02060603020205020403" pitchFamily="18" charset="0"/>
              </a:rPr>
              <a:t>2010</a:t>
            </a:r>
            <a:endParaRPr lang="en-US" b="1" dirty="0">
              <a:solidFill>
                <a:schemeClr val="tx1">
                  <a:lumMod val="85000"/>
                  <a:lumOff val="15000"/>
                </a:schemeClr>
              </a:solidFill>
              <a:latin typeface="Rockwell" panose="02060603020205020403" pitchFamily="18" charset="0"/>
            </a:endParaRPr>
          </a:p>
        </p:txBody>
      </p:sp>
      <p:sp>
        <p:nvSpPr>
          <p:cNvPr id="24" name="Rectangle 23"/>
          <p:cNvSpPr/>
          <p:nvPr/>
        </p:nvSpPr>
        <p:spPr>
          <a:xfrm>
            <a:off x="3942361" y="4036054"/>
            <a:ext cx="691215" cy="369332"/>
          </a:xfrm>
          <a:prstGeom prst="rect">
            <a:avLst/>
          </a:prstGeom>
        </p:spPr>
        <p:txBody>
          <a:bodyPr wrap="none">
            <a:spAutoFit/>
          </a:bodyPr>
          <a:lstStyle/>
          <a:p>
            <a:pPr algn="ctr"/>
            <a:r>
              <a:rPr lang="en-US" b="1" dirty="0" smtClean="0">
                <a:solidFill>
                  <a:schemeClr val="tx1">
                    <a:lumMod val="85000"/>
                    <a:lumOff val="15000"/>
                  </a:schemeClr>
                </a:solidFill>
                <a:latin typeface="Rockwell" panose="02060603020205020403" pitchFamily="18" charset="0"/>
              </a:rPr>
              <a:t>2012</a:t>
            </a:r>
            <a:endParaRPr lang="en-US" b="1" dirty="0">
              <a:solidFill>
                <a:schemeClr val="tx1">
                  <a:lumMod val="85000"/>
                  <a:lumOff val="15000"/>
                </a:schemeClr>
              </a:solidFill>
              <a:latin typeface="Rockwell" panose="02060603020205020403" pitchFamily="18" charset="0"/>
            </a:endParaRPr>
          </a:p>
        </p:txBody>
      </p:sp>
      <p:sp>
        <p:nvSpPr>
          <p:cNvPr id="25" name="Rectangle 24"/>
          <p:cNvSpPr/>
          <p:nvPr/>
        </p:nvSpPr>
        <p:spPr>
          <a:xfrm>
            <a:off x="7593605" y="4036054"/>
            <a:ext cx="691215" cy="369332"/>
          </a:xfrm>
          <a:prstGeom prst="rect">
            <a:avLst/>
          </a:prstGeom>
        </p:spPr>
        <p:txBody>
          <a:bodyPr wrap="none">
            <a:spAutoFit/>
          </a:bodyPr>
          <a:lstStyle/>
          <a:p>
            <a:pPr algn="ctr"/>
            <a:r>
              <a:rPr lang="en-US" b="1" dirty="0" smtClean="0">
                <a:solidFill>
                  <a:schemeClr val="tx1">
                    <a:lumMod val="85000"/>
                    <a:lumOff val="15000"/>
                  </a:schemeClr>
                </a:solidFill>
                <a:latin typeface="Rockwell" panose="02060603020205020403" pitchFamily="18" charset="0"/>
              </a:rPr>
              <a:t>2016</a:t>
            </a:r>
            <a:endParaRPr lang="en-US" b="1" dirty="0">
              <a:solidFill>
                <a:schemeClr val="tx1">
                  <a:lumMod val="85000"/>
                  <a:lumOff val="15000"/>
                </a:schemeClr>
              </a:solidFill>
              <a:latin typeface="Rockwell" panose="02060603020205020403" pitchFamily="18" charset="0"/>
            </a:endParaRPr>
          </a:p>
        </p:txBody>
      </p:sp>
      <p:sp>
        <p:nvSpPr>
          <p:cNvPr id="26" name="Rectangle 25"/>
          <p:cNvSpPr/>
          <p:nvPr/>
        </p:nvSpPr>
        <p:spPr>
          <a:xfrm>
            <a:off x="9411651" y="2976582"/>
            <a:ext cx="691215" cy="369332"/>
          </a:xfrm>
          <a:prstGeom prst="rect">
            <a:avLst/>
          </a:prstGeom>
        </p:spPr>
        <p:txBody>
          <a:bodyPr wrap="none">
            <a:spAutoFit/>
          </a:bodyPr>
          <a:lstStyle/>
          <a:p>
            <a:pPr algn="ctr"/>
            <a:r>
              <a:rPr lang="en-US" b="1" dirty="0" smtClean="0">
                <a:solidFill>
                  <a:schemeClr val="tx1">
                    <a:lumMod val="85000"/>
                    <a:lumOff val="15000"/>
                  </a:schemeClr>
                </a:solidFill>
                <a:latin typeface="Rockwell" panose="02060603020205020403" pitchFamily="18" charset="0"/>
              </a:rPr>
              <a:t>2018</a:t>
            </a:r>
            <a:endParaRPr lang="en-US" b="1" dirty="0">
              <a:solidFill>
                <a:schemeClr val="tx1">
                  <a:lumMod val="85000"/>
                  <a:lumOff val="15000"/>
                </a:schemeClr>
              </a:solidFill>
              <a:latin typeface="Rockwell" panose="02060603020205020403" pitchFamily="18" charset="0"/>
            </a:endParaRPr>
          </a:p>
        </p:txBody>
      </p:sp>
      <p:sp>
        <p:nvSpPr>
          <p:cNvPr id="27" name="Rectangle 26"/>
          <p:cNvSpPr/>
          <p:nvPr/>
        </p:nvSpPr>
        <p:spPr>
          <a:xfrm>
            <a:off x="5759050" y="2976582"/>
            <a:ext cx="691215" cy="369332"/>
          </a:xfrm>
          <a:prstGeom prst="rect">
            <a:avLst/>
          </a:prstGeom>
        </p:spPr>
        <p:txBody>
          <a:bodyPr wrap="none">
            <a:spAutoFit/>
          </a:bodyPr>
          <a:lstStyle/>
          <a:p>
            <a:pPr algn="ctr"/>
            <a:r>
              <a:rPr lang="en-US" b="1" dirty="0" smtClean="0">
                <a:solidFill>
                  <a:schemeClr val="tx1">
                    <a:lumMod val="85000"/>
                    <a:lumOff val="15000"/>
                  </a:schemeClr>
                </a:solidFill>
                <a:latin typeface="Rockwell" panose="02060603020205020403" pitchFamily="18" charset="0"/>
              </a:rPr>
              <a:t>2014</a:t>
            </a:r>
            <a:endParaRPr lang="en-US" b="1" dirty="0">
              <a:solidFill>
                <a:schemeClr val="tx1">
                  <a:lumMod val="85000"/>
                  <a:lumOff val="15000"/>
                </a:schemeClr>
              </a:solidFill>
              <a:latin typeface="Rockwell" panose="02060603020205020403" pitchFamily="18" charset="0"/>
            </a:endParaRPr>
          </a:p>
        </p:txBody>
      </p:sp>
    </p:spTree>
    <p:extLst>
      <p:ext uri="{BB962C8B-B14F-4D97-AF65-F5344CB8AC3E}">
        <p14:creationId xmlns:p14="http://schemas.microsoft.com/office/powerpoint/2010/main" val="788719676"/>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750" fill="hold"/>
                                        <p:tgtEl>
                                          <p:spTgt spid="17"/>
                                        </p:tgtEl>
                                        <p:attrNameLst>
                                          <p:attrName>ppt_x</p:attrName>
                                        </p:attrNameLst>
                                      </p:cBhvr>
                                      <p:tavLst>
                                        <p:tav tm="0">
                                          <p:val>
                                            <p:strVal val="#ppt_x"/>
                                          </p:val>
                                        </p:tav>
                                        <p:tav tm="100000">
                                          <p:val>
                                            <p:strVal val="#ppt_x"/>
                                          </p:val>
                                        </p:tav>
                                      </p:tavLst>
                                    </p:anim>
                                    <p:anim calcmode="lin" valueType="num">
                                      <p:cBhvr additive="base">
                                        <p:cTn id="8" dur="750" fill="hold"/>
                                        <p:tgtEl>
                                          <p:spTgt spid="17"/>
                                        </p:tgtEl>
                                        <p:attrNameLst>
                                          <p:attrName>ppt_y</p:attrName>
                                        </p:attrNameLst>
                                      </p:cBhvr>
                                      <p:tavLst>
                                        <p:tav tm="0">
                                          <p:val>
                                            <p:strVal val="1+#ppt_h/2"/>
                                          </p:val>
                                        </p:tav>
                                        <p:tav tm="100000">
                                          <p:val>
                                            <p:strVal val="#ppt_y"/>
                                          </p:val>
                                        </p:tav>
                                      </p:tavLst>
                                    </p:anim>
                                  </p:childTnLst>
                                </p:cTn>
                              </p:par>
                            </p:childTnLst>
                          </p:cTn>
                        </p:par>
                        <p:par>
                          <p:cTn id="9" fill="hold">
                            <p:stCondLst>
                              <p:cond delay="750"/>
                            </p:stCondLst>
                            <p:childTnLst>
                              <p:par>
                                <p:cTn id="10" presetID="2" presetClass="entr" presetSubtype="8" decel="100000" fill="hold" grpId="0" nodeType="afterEffect">
                                  <p:stCondLst>
                                    <p:cond delay="0"/>
                                  </p:stCondLst>
                                  <p:childTnLst>
                                    <p:set>
                                      <p:cBhvr>
                                        <p:cTn id="11" dur="1" fill="hold">
                                          <p:stCondLst>
                                            <p:cond delay="0"/>
                                          </p:stCondLst>
                                        </p:cTn>
                                        <p:tgtEl>
                                          <p:spTgt spid="22"/>
                                        </p:tgtEl>
                                        <p:attrNameLst>
                                          <p:attrName>style.visibility</p:attrName>
                                        </p:attrNameLst>
                                      </p:cBhvr>
                                      <p:to>
                                        <p:strVal val="visible"/>
                                      </p:to>
                                    </p:set>
                                    <p:anim calcmode="lin" valueType="num">
                                      <p:cBhvr additive="base">
                                        <p:cTn id="12" dur="750" fill="hold"/>
                                        <p:tgtEl>
                                          <p:spTgt spid="22"/>
                                        </p:tgtEl>
                                        <p:attrNameLst>
                                          <p:attrName>ppt_x</p:attrName>
                                        </p:attrNameLst>
                                      </p:cBhvr>
                                      <p:tavLst>
                                        <p:tav tm="0">
                                          <p:val>
                                            <p:strVal val="0-#ppt_w/2"/>
                                          </p:val>
                                        </p:tav>
                                        <p:tav tm="100000">
                                          <p:val>
                                            <p:strVal val="#ppt_x"/>
                                          </p:val>
                                        </p:tav>
                                      </p:tavLst>
                                    </p:anim>
                                    <p:anim calcmode="lin" valueType="num">
                                      <p:cBhvr additive="base">
                                        <p:cTn id="13" dur="750" fill="hold"/>
                                        <p:tgtEl>
                                          <p:spTgt spid="22"/>
                                        </p:tgtEl>
                                        <p:attrNameLst>
                                          <p:attrName>ppt_y</p:attrName>
                                        </p:attrNameLst>
                                      </p:cBhvr>
                                      <p:tavLst>
                                        <p:tav tm="0">
                                          <p:val>
                                            <p:strVal val="#ppt_y"/>
                                          </p:val>
                                        </p:tav>
                                        <p:tav tm="100000">
                                          <p:val>
                                            <p:strVal val="#ppt_y"/>
                                          </p:val>
                                        </p:tav>
                                      </p:tavLst>
                                    </p:anim>
                                  </p:childTnLst>
                                </p:cTn>
                              </p:par>
                            </p:childTnLst>
                          </p:cTn>
                        </p:par>
                        <p:par>
                          <p:cTn id="14" fill="hold">
                            <p:stCondLst>
                              <p:cond delay="1500"/>
                            </p:stCondLst>
                            <p:childTnLst>
                              <p:par>
                                <p:cTn id="15" presetID="10" presetClass="entr" presetSubtype="0" fill="hold" grpId="0" nodeType="after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fade">
                                      <p:cBhvr>
                                        <p:cTn id="17" dur="500"/>
                                        <p:tgtEl>
                                          <p:spTgt spid="23"/>
                                        </p:tgtEl>
                                      </p:cBhvr>
                                    </p:animEffect>
                                  </p:childTnLst>
                                </p:cTn>
                              </p:par>
                            </p:childTnLst>
                          </p:cTn>
                        </p:par>
                        <p:par>
                          <p:cTn id="18" fill="hold">
                            <p:stCondLst>
                              <p:cond delay="2000"/>
                            </p:stCondLst>
                            <p:childTnLst>
                              <p:par>
                                <p:cTn id="19" presetID="10" presetClass="entr" presetSubtype="0"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500"/>
                                        <p:tgtEl>
                                          <p:spTgt spid="2"/>
                                        </p:tgtEl>
                                      </p:cBhvr>
                                    </p:animEffect>
                                  </p:childTnLst>
                                </p:cTn>
                              </p:par>
                            </p:childTnLst>
                          </p:cTn>
                        </p:par>
                        <p:par>
                          <p:cTn id="22" fill="hold">
                            <p:stCondLst>
                              <p:cond delay="2500"/>
                            </p:stCondLst>
                            <p:childTnLst>
                              <p:par>
                                <p:cTn id="23" presetID="2" presetClass="entr" presetSubtype="8" decel="100000" fill="hold" grpId="0" nodeType="afterEffect">
                                  <p:stCondLst>
                                    <p:cond delay="0"/>
                                  </p:stCondLst>
                                  <p:childTnLst>
                                    <p:set>
                                      <p:cBhvr>
                                        <p:cTn id="24" dur="1" fill="hold">
                                          <p:stCondLst>
                                            <p:cond delay="0"/>
                                          </p:stCondLst>
                                        </p:cTn>
                                        <p:tgtEl>
                                          <p:spTgt spid="21"/>
                                        </p:tgtEl>
                                        <p:attrNameLst>
                                          <p:attrName>style.visibility</p:attrName>
                                        </p:attrNameLst>
                                      </p:cBhvr>
                                      <p:to>
                                        <p:strVal val="visible"/>
                                      </p:to>
                                    </p:set>
                                    <p:anim calcmode="lin" valueType="num">
                                      <p:cBhvr additive="base">
                                        <p:cTn id="25" dur="750" fill="hold"/>
                                        <p:tgtEl>
                                          <p:spTgt spid="21"/>
                                        </p:tgtEl>
                                        <p:attrNameLst>
                                          <p:attrName>ppt_x</p:attrName>
                                        </p:attrNameLst>
                                      </p:cBhvr>
                                      <p:tavLst>
                                        <p:tav tm="0">
                                          <p:val>
                                            <p:strVal val="0-#ppt_w/2"/>
                                          </p:val>
                                        </p:tav>
                                        <p:tav tm="100000">
                                          <p:val>
                                            <p:strVal val="#ppt_x"/>
                                          </p:val>
                                        </p:tav>
                                      </p:tavLst>
                                    </p:anim>
                                    <p:anim calcmode="lin" valueType="num">
                                      <p:cBhvr additive="base">
                                        <p:cTn id="26" dur="750" fill="hold"/>
                                        <p:tgtEl>
                                          <p:spTgt spid="21"/>
                                        </p:tgtEl>
                                        <p:attrNameLst>
                                          <p:attrName>ppt_y</p:attrName>
                                        </p:attrNameLst>
                                      </p:cBhvr>
                                      <p:tavLst>
                                        <p:tav tm="0">
                                          <p:val>
                                            <p:strVal val="#ppt_y"/>
                                          </p:val>
                                        </p:tav>
                                        <p:tav tm="100000">
                                          <p:val>
                                            <p:strVal val="#ppt_y"/>
                                          </p:val>
                                        </p:tav>
                                      </p:tavLst>
                                    </p:anim>
                                  </p:childTnLst>
                                </p:cTn>
                              </p:par>
                            </p:childTnLst>
                          </p:cTn>
                        </p:par>
                        <p:par>
                          <p:cTn id="27" fill="hold">
                            <p:stCondLst>
                              <p:cond delay="3250"/>
                            </p:stCondLst>
                            <p:childTnLst>
                              <p:par>
                                <p:cTn id="28" presetID="10" presetClass="entr" presetSubtype="0" fill="hold" grpId="0" nodeType="afterEffect">
                                  <p:stCondLst>
                                    <p:cond delay="0"/>
                                  </p:stCondLst>
                                  <p:childTnLst>
                                    <p:set>
                                      <p:cBhvr>
                                        <p:cTn id="29" dur="1" fill="hold">
                                          <p:stCondLst>
                                            <p:cond delay="0"/>
                                          </p:stCondLst>
                                        </p:cTn>
                                        <p:tgtEl>
                                          <p:spTgt spid="24"/>
                                        </p:tgtEl>
                                        <p:attrNameLst>
                                          <p:attrName>style.visibility</p:attrName>
                                        </p:attrNameLst>
                                      </p:cBhvr>
                                      <p:to>
                                        <p:strVal val="visible"/>
                                      </p:to>
                                    </p:set>
                                    <p:animEffect transition="in" filter="fade">
                                      <p:cBhvr>
                                        <p:cTn id="30" dur="500"/>
                                        <p:tgtEl>
                                          <p:spTgt spid="24"/>
                                        </p:tgtEl>
                                      </p:cBhvr>
                                    </p:animEffect>
                                  </p:childTnLst>
                                </p:cTn>
                              </p:par>
                            </p:childTnLst>
                          </p:cTn>
                        </p:par>
                        <p:par>
                          <p:cTn id="31" fill="hold">
                            <p:stCondLst>
                              <p:cond delay="3750"/>
                            </p:stCondLst>
                            <p:childTnLst>
                              <p:par>
                                <p:cTn id="32" presetID="10" presetClass="entr" presetSubtype="0" fill="hold" nodeType="after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fade">
                                      <p:cBhvr>
                                        <p:cTn id="34" dur="500"/>
                                        <p:tgtEl>
                                          <p:spTgt spid="5"/>
                                        </p:tgtEl>
                                      </p:cBhvr>
                                    </p:animEffect>
                                  </p:childTnLst>
                                </p:cTn>
                              </p:par>
                            </p:childTnLst>
                          </p:cTn>
                        </p:par>
                        <p:par>
                          <p:cTn id="35" fill="hold">
                            <p:stCondLst>
                              <p:cond delay="4250"/>
                            </p:stCondLst>
                            <p:childTnLst>
                              <p:par>
                                <p:cTn id="36" presetID="2" presetClass="entr" presetSubtype="8" decel="100000" fill="hold" grpId="0" nodeType="afterEffect">
                                  <p:stCondLst>
                                    <p:cond delay="0"/>
                                  </p:stCondLst>
                                  <p:childTnLst>
                                    <p:set>
                                      <p:cBhvr>
                                        <p:cTn id="37" dur="1" fill="hold">
                                          <p:stCondLst>
                                            <p:cond delay="0"/>
                                          </p:stCondLst>
                                        </p:cTn>
                                        <p:tgtEl>
                                          <p:spTgt spid="20"/>
                                        </p:tgtEl>
                                        <p:attrNameLst>
                                          <p:attrName>style.visibility</p:attrName>
                                        </p:attrNameLst>
                                      </p:cBhvr>
                                      <p:to>
                                        <p:strVal val="visible"/>
                                      </p:to>
                                    </p:set>
                                    <p:anim calcmode="lin" valueType="num">
                                      <p:cBhvr additive="base">
                                        <p:cTn id="38" dur="750" fill="hold"/>
                                        <p:tgtEl>
                                          <p:spTgt spid="20"/>
                                        </p:tgtEl>
                                        <p:attrNameLst>
                                          <p:attrName>ppt_x</p:attrName>
                                        </p:attrNameLst>
                                      </p:cBhvr>
                                      <p:tavLst>
                                        <p:tav tm="0">
                                          <p:val>
                                            <p:strVal val="0-#ppt_w/2"/>
                                          </p:val>
                                        </p:tav>
                                        <p:tav tm="100000">
                                          <p:val>
                                            <p:strVal val="#ppt_x"/>
                                          </p:val>
                                        </p:tav>
                                      </p:tavLst>
                                    </p:anim>
                                    <p:anim calcmode="lin" valueType="num">
                                      <p:cBhvr additive="base">
                                        <p:cTn id="39" dur="750" fill="hold"/>
                                        <p:tgtEl>
                                          <p:spTgt spid="20"/>
                                        </p:tgtEl>
                                        <p:attrNameLst>
                                          <p:attrName>ppt_y</p:attrName>
                                        </p:attrNameLst>
                                      </p:cBhvr>
                                      <p:tavLst>
                                        <p:tav tm="0">
                                          <p:val>
                                            <p:strVal val="#ppt_y"/>
                                          </p:val>
                                        </p:tav>
                                        <p:tav tm="100000">
                                          <p:val>
                                            <p:strVal val="#ppt_y"/>
                                          </p:val>
                                        </p:tav>
                                      </p:tavLst>
                                    </p:anim>
                                  </p:childTnLst>
                                </p:cTn>
                              </p:par>
                            </p:childTnLst>
                          </p:cTn>
                        </p:par>
                        <p:par>
                          <p:cTn id="40" fill="hold">
                            <p:stCondLst>
                              <p:cond delay="5000"/>
                            </p:stCondLst>
                            <p:childTnLst>
                              <p:par>
                                <p:cTn id="41" presetID="10" presetClass="entr" presetSubtype="0" fill="hold" grpId="0"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fade">
                                      <p:cBhvr>
                                        <p:cTn id="43" dur="500"/>
                                        <p:tgtEl>
                                          <p:spTgt spid="27"/>
                                        </p:tgtEl>
                                      </p:cBhvr>
                                    </p:animEffect>
                                  </p:childTnLst>
                                </p:cTn>
                              </p:par>
                            </p:childTnLst>
                          </p:cTn>
                        </p:par>
                        <p:par>
                          <p:cTn id="44" fill="hold">
                            <p:stCondLst>
                              <p:cond delay="5500"/>
                            </p:stCondLst>
                            <p:childTnLst>
                              <p:par>
                                <p:cTn id="45" presetID="10" presetClass="entr" presetSubtype="0" fill="hold" nodeType="after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fade">
                                      <p:cBhvr>
                                        <p:cTn id="47" dur="500"/>
                                        <p:tgtEl>
                                          <p:spTgt spid="8"/>
                                        </p:tgtEl>
                                      </p:cBhvr>
                                    </p:animEffect>
                                  </p:childTnLst>
                                </p:cTn>
                              </p:par>
                            </p:childTnLst>
                          </p:cTn>
                        </p:par>
                        <p:par>
                          <p:cTn id="48" fill="hold">
                            <p:stCondLst>
                              <p:cond delay="6000"/>
                            </p:stCondLst>
                            <p:childTnLst>
                              <p:par>
                                <p:cTn id="49" presetID="2" presetClass="entr" presetSubtype="8" decel="100000" fill="hold" grpId="0" nodeType="afterEffect">
                                  <p:stCondLst>
                                    <p:cond delay="0"/>
                                  </p:stCondLst>
                                  <p:childTnLst>
                                    <p:set>
                                      <p:cBhvr>
                                        <p:cTn id="50" dur="1" fill="hold">
                                          <p:stCondLst>
                                            <p:cond delay="0"/>
                                          </p:stCondLst>
                                        </p:cTn>
                                        <p:tgtEl>
                                          <p:spTgt spid="19"/>
                                        </p:tgtEl>
                                        <p:attrNameLst>
                                          <p:attrName>style.visibility</p:attrName>
                                        </p:attrNameLst>
                                      </p:cBhvr>
                                      <p:to>
                                        <p:strVal val="visible"/>
                                      </p:to>
                                    </p:set>
                                    <p:anim calcmode="lin" valueType="num">
                                      <p:cBhvr additive="base">
                                        <p:cTn id="51" dur="750" fill="hold"/>
                                        <p:tgtEl>
                                          <p:spTgt spid="19"/>
                                        </p:tgtEl>
                                        <p:attrNameLst>
                                          <p:attrName>ppt_x</p:attrName>
                                        </p:attrNameLst>
                                      </p:cBhvr>
                                      <p:tavLst>
                                        <p:tav tm="0">
                                          <p:val>
                                            <p:strVal val="0-#ppt_w/2"/>
                                          </p:val>
                                        </p:tav>
                                        <p:tav tm="100000">
                                          <p:val>
                                            <p:strVal val="#ppt_x"/>
                                          </p:val>
                                        </p:tav>
                                      </p:tavLst>
                                    </p:anim>
                                    <p:anim calcmode="lin" valueType="num">
                                      <p:cBhvr additive="base">
                                        <p:cTn id="52" dur="750" fill="hold"/>
                                        <p:tgtEl>
                                          <p:spTgt spid="19"/>
                                        </p:tgtEl>
                                        <p:attrNameLst>
                                          <p:attrName>ppt_y</p:attrName>
                                        </p:attrNameLst>
                                      </p:cBhvr>
                                      <p:tavLst>
                                        <p:tav tm="0">
                                          <p:val>
                                            <p:strVal val="#ppt_y"/>
                                          </p:val>
                                        </p:tav>
                                        <p:tav tm="100000">
                                          <p:val>
                                            <p:strVal val="#ppt_y"/>
                                          </p:val>
                                        </p:tav>
                                      </p:tavLst>
                                    </p:anim>
                                  </p:childTnLst>
                                </p:cTn>
                              </p:par>
                            </p:childTnLst>
                          </p:cTn>
                        </p:par>
                        <p:par>
                          <p:cTn id="53" fill="hold">
                            <p:stCondLst>
                              <p:cond delay="6750"/>
                            </p:stCondLst>
                            <p:childTnLst>
                              <p:par>
                                <p:cTn id="54" presetID="10" presetClass="entr" presetSubtype="0" fill="hold" grpId="0" nodeType="afterEffect">
                                  <p:stCondLst>
                                    <p:cond delay="0"/>
                                  </p:stCondLst>
                                  <p:childTnLst>
                                    <p:set>
                                      <p:cBhvr>
                                        <p:cTn id="55" dur="1" fill="hold">
                                          <p:stCondLst>
                                            <p:cond delay="0"/>
                                          </p:stCondLst>
                                        </p:cTn>
                                        <p:tgtEl>
                                          <p:spTgt spid="25"/>
                                        </p:tgtEl>
                                        <p:attrNameLst>
                                          <p:attrName>style.visibility</p:attrName>
                                        </p:attrNameLst>
                                      </p:cBhvr>
                                      <p:to>
                                        <p:strVal val="visible"/>
                                      </p:to>
                                    </p:set>
                                    <p:animEffect transition="in" filter="fade">
                                      <p:cBhvr>
                                        <p:cTn id="56" dur="500"/>
                                        <p:tgtEl>
                                          <p:spTgt spid="25"/>
                                        </p:tgtEl>
                                      </p:cBhvr>
                                    </p:animEffect>
                                  </p:childTnLst>
                                </p:cTn>
                              </p:par>
                            </p:childTnLst>
                          </p:cTn>
                        </p:par>
                        <p:par>
                          <p:cTn id="57" fill="hold">
                            <p:stCondLst>
                              <p:cond delay="7250"/>
                            </p:stCondLst>
                            <p:childTnLst>
                              <p:par>
                                <p:cTn id="58" presetID="10" presetClass="entr" presetSubtype="0" fill="hold" nodeType="afterEffect">
                                  <p:stCondLst>
                                    <p:cond delay="0"/>
                                  </p:stCondLst>
                                  <p:childTnLst>
                                    <p:set>
                                      <p:cBhvr>
                                        <p:cTn id="59" dur="1" fill="hold">
                                          <p:stCondLst>
                                            <p:cond delay="0"/>
                                          </p:stCondLst>
                                        </p:cTn>
                                        <p:tgtEl>
                                          <p:spTgt spid="11"/>
                                        </p:tgtEl>
                                        <p:attrNameLst>
                                          <p:attrName>style.visibility</p:attrName>
                                        </p:attrNameLst>
                                      </p:cBhvr>
                                      <p:to>
                                        <p:strVal val="visible"/>
                                      </p:to>
                                    </p:set>
                                    <p:animEffect transition="in" filter="fade">
                                      <p:cBhvr>
                                        <p:cTn id="60" dur="500"/>
                                        <p:tgtEl>
                                          <p:spTgt spid="11"/>
                                        </p:tgtEl>
                                      </p:cBhvr>
                                    </p:animEffect>
                                  </p:childTnLst>
                                </p:cTn>
                              </p:par>
                            </p:childTnLst>
                          </p:cTn>
                        </p:par>
                        <p:par>
                          <p:cTn id="61" fill="hold">
                            <p:stCondLst>
                              <p:cond delay="7750"/>
                            </p:stCondLst>
                            <p:childTnLst>
                              <p:par>
                                <p:cTn id="62" presetID="2" presetClass="entr" presetSubtype="8" decel="100000" fill="hold" grpId="0" nodeType="afterEffect">
                                  <p:stCondLst>
                                    <p:cond delay="0"/>
                                  </p:stCondLst>
                                  <p:childTnLst>
                                    <p:set>
                                      <p:cBhvr>
                                        <p:cTn id="63" dur="1" fill="hold">
                                          <p:stCondLst>
                                            <p:cond delay="0"/>
                                          </p:stCondLst>
                                        </p:cTn>
                                        <p:tgtEl>
                                          <p:spTgt spid="18"/>
                                        </p:tgtEl>
                                        <p:attrNameLst>
                                          <p:attrName>style.visibility</p:attrName>
                                        </p:attrNameLst>
                                      </p:cBhvr>
                                      <p:to>
                                        <p:strVal val="visible"/>
                                      </p:to>
                                    </p:set>
                                    <p:anim calcmode="lin" valueType="num">
                                      <p:cBhvr additive="base">
                                        <p:cTn id="64" dur="750" fill="hold"/>
                                        <p:tgtEl>
                                          <p:spTgt spid="18"/>
                                        </p:tgtEl>
                                        <p:attrNameLst>
                                          <p:attrName>ppt_x</p:attrName>
                                        </p:attrNameLst>
                                      </p:cBhvr>
                                      <p:tavLst>
                                        <p:tav tm="0">
                                          <p:val>
                                            <p:strVal val="0-#ppt_w/2"/>
                                          </p:val>
                                        </p:tav>
                                        <p:tav tm="100000">
                                          <p:val>
                                            <p:strVal val="#ppt_x"/>
                                          </p:val>
                                        </p:tav>
                                      </p:tavLst>
                                    </p:anim>
                                    <p:anim calcmode="lin" valueType="num">
                                      <p:cBhvr additive="base">
                                        <p:cTn id="65" dur="750" fill="hold"/>
                                        <p:tgtEl>
                                          <p:spTgt spid="18"/>
                                        </p:tgtEl>
                                        <p:attrNameLst>
                                          <p:attrName>ppt_y</p:attrName>
                                        </p:attrNameLst>
                                      </p:cBhvr>
                                      <p:tavLst>
                                        <p:tav tm="0">
                                          <p:val>
                                            <p:strVal val="#ppt_y"/>
                                          </p:val>
                                        </p:tav>
                                        <p:tav tm="100000">
                                          <p:val>
                                            <p:strVal val="#ppt_y"/>
                                          </p:val>
                                        </p:tav>
                                      </p:tavLst>
                                    </p:anim>
                                  </p:childTnLst>
                                </p:cTn>
                              </p:par>
                            </p:childTnLst>
                          </p:cTn>
                        </p:par>
                        <p:par>
                          <p:cTn id="66" fill="hold">
                            <p:stCondLst>
                              <p:cond delay="8500"/>
                            </p:stCondLst>
                            <p:childTnLst>
                              <p:par>
                                <p:cTn id="67" presetID="10" presetClass="entr" presetSubtype="0" fill="hold" grpId="0" nodeType="afterEffect">
                                  <p:stCondLst>
                                    <p:cond delay="0"/>
                                  </p:stCondLst>
                                  <p:childTnLst>
                                    <p:set>
                                      <p:cBhvr>
                                        <p:cTn id="68" dur="1" fill="hold">
                                          <p:stCondLst>
                                            <p:cond delay="0"/>
                                          </p:stCondLst>
                                        </p:cTn>
                                        <p:tgtEl>
                                          <p:spTgt spid="26"/>
                                        </p:tgtEl>
                                        <p:attrNameLst>
                                          <p:attrName>style.visibility</p:attrName>
                                        </p:attrNameLst>
                                      </p:cBhvr>
                                      <p:to>
                                        <p:strVal val="visible"/>
                                      </p:to>
                                    </p:set>
                                    <p:animEffect transition="in" filter="fade">
                                      <p:cBhvr>
                                        <p:cTn id="69" dur="500"/>
                                        <p:tgtEl>
                                          <p:spTgt spid="26"/>
                                        </p:tgtEl>
                                      </p:cBhvr>
                                    </p:animEffect>
                                  </p:childTnLst>
                                </p:cTn>
                              </p:par>
                            </p:childTnLst>
                          </p:cTn>
                        </p:par>
                        <p:par>
                          <p:cTn id="70" fill="hold">
                            <p:stCondLst>
                              <p:cond delay="9000"/>
                            </p:stCondLst>
                            <p:childTnLst>
                              <p:par>
                                <p:cTn id="71" presetID="10" presetClass="entr" presetSubtype="0" fill="hold" nodeType="afterEffect">
                                  <p:stCondLst>
                                    <p:cond delay="0"/>
                                  </p:stCondLst>
                                  <p:childTnLst>
                                    <p:set>
                                      <p:cBhvr>
                                        <p:cTn id="72" dur="1" fill="hold">
                                          <p:stCondLst>
                                            <p:cond delay="0"/>
                                          </p:stCondLst>
                                        </p:cTn>
                                        <p:tgtEl>
                                          <p:spTgt spid="14"/>
                                        </p:tgtEl>
                                        <p:attrNameLst>
                                          <p:attrName>style.visibility</p:attrName>
                                        </p:attrNameLst>
                                      </p:cBhvr>
                                      <p:to>
                                        <p:strVal val="visible"/>
                                      </p:to>
                                    </p:set>
                                    <p:animEffect transition="in" filter="fade">
                                      <p:cBhvr>
                                        <p:cTn id="7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p:bldP spid="24" grpId="0"/>
      <p:bldP spid="25" grpId="0"/>
      <p:bldP spid="26" grpId="0"/>
      <p:bldP spid="2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91462" y="2122830"/>
            <a:ext cx="10901600" cy="3785652"/>
          </a:xfrm>
          <a:prstGeom prst="rect">
            <a:avLst/>
          </a:prstGeom>
        </p:spPr>
        <p:txBody>
          <a:bodyPr wrap="square">
            <a:spAutoFit/>
          </a:bodyPr>
          <a:lstStyle/>
          <a:p>
            <a:pPr algn="just"/>
            <a:r>
              <a:rPr lang="en-US" sz="1200" kern="3000" spc="30" dirty="0" smtClean="0">
                <a:solidFill>
                  <a:schemeClr val="tx1">
                    <a:lumMod val="50000"/>
                    <a:lumOff val="50000"/>
                  </a:schemeClr>
                </a:solidFill>
                <a:latin typeface="Liberation Sans" panose="020B0604020202020204" pitchFamily="34" charset="0"/>
              </a:rPr>
              <a:t>Everyone that works here has a desire to create amazing user experiences. Being great at what you do is the cost of entry at </a:t>
            </a:r>
            <a:r>
              <a:rPr lang="en-US" sz="1200" kern="3000" spc="30" dirty="0" err="1" smtClean="0">
                <a:solidFill>
                  <a:schemeClr val="tx1">
                    <a:lumMod val="50000"/>
                    <a:lumOff val="50000"/>
                  </a:schemeClr>
                </a:solidFill>
                <a:latin typeface="Liberation Sans" panose="020B0604020202020204" pitchFamily="34" charset="0"/>
              </a:rPr>
              <a:t>Neue</a:t>
            </a:r>
            <a:r>
              <a:rPr lang="en-US" sz="1200" kern="3000" spc="30" dirty="0" smtClean="0">
                <a:solidFill>
                  <a:schemeClr val="tx1">
                    <a:lumMod val="50000"/>
                    <a:lumOff val="50000"/>
                  </a:schemeClr>
                </a:solidFill>
                <a:latin typeface="Liberation Sans" panose="020B0604020202020204" pitchFamily="34" charset="0"/>
              </a:rPr>
              <a:t> Swiss, what tends to get people hired is fit. When talented people fit well together they produce some pretty impressive stuff. We always strive to put the right people with the right skills on the right projects. There are no pitch teams, no “B” teams. </a:t>
            </a:r>
          </a:p>
          <a:p>
            <a:pPr algn="just"/>
            <a:endParaRPr lang="en-US" sz="1200" kern="3000" spc="30" dirty="0">
              <a:solidFill>
                <a:schemeClr val="tx1">
                  <a:lumMod val="50000"/>
                  <a:lumOff val="50000"/>
                </a:schemeClr>
              </a:solidFill>
              <a:latin typeface="Liberation Sans" panose="020B0604020202020204" pitchFamily="34" charset="0"/>
            </a:endParaRPr>
          </a:p>
          <a:p>
            <a:pPr algn="just"/>
            <a:r>
              <a:rPr lang="en-US" sz="1200" kern="3000" spc="30" dirty="0" smtClean="0">
                <a:solidFill>
                  <a:schemeClr val="tx1">
                    <a:lumMod val="50000"/>
                    <a:lumOff val="50000"/>
                  </a:schemeClr>
                </a:solidFill>
                <a:latin typeface="Liberation Sans" panose="020B0604020202020204" pitchFamily="34" charset="0"/>
              </a:rPr>
              <a:t>Everyone here works directly with our clients, so if a client has a question that relates to the design they’ll speak to the designer that worked on it. It’s fun, as it should be. We spend so much of our life working that we’d best enjoy it.</a:t>
            </a:r>
          </a:p>
          <a:p>
            <a:pPr algn="just"/>
            <a:endParaRPr lang="en-US" sz="1200" kern="3000" spc="30" dirty="0">
              <a:solidFill>
                <a:schemeClr val="tx1">
                  <a:lumMod val="50000"/>
                  <a:lumOff val="50000"/>
                </a:schemeClr>
              </a:solidFill>
              <a:latin typeface="Liberation Sans" panose="020B0604020202020204" pitchFamily="34" charset="0"/>
            </a:endParaRPr>
          </a:p>
          <a:p>
            <a:pPr algn="just"/>
            <a:r>
              <a:rPr lang="en-US" sz="1200" kern="3000" spc="30" dirty="0" err="1">
                <a:solidFill>
                  <a:schemeClr val="tx1">
                    <a:lumMod val="50000"/>
                    <a:lumOff val="50000"/>
                  </a:schemeClr>
                </a:solidFill>
                <a:latin typeface="Liberation Sans" panose="020B0604020202020204" pitchFamily="34" charset="0"/>
              </a:rPr>
              <a:t>Lorem</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ipsum</a:t>
            </a:r>
            <a:r>
              <a:rPr lang="en-US" sz="1200" kern="3000" spc="30" dirty="0">
                <a:solidFill>
                  <a:schemeClr val="tx1">
                    <a:lumMod val="50000"/>
                    <a:lumOff val="50000"/>
                  </a:schemeClr>
                </a:solidFill>
                <a:latin typeface="Liberation Sans" panose="020B0604020202020204" pitchFamily="34" charset="0"/>
              </a:rPr>
              <a:t> dolor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consectetur</a:t>
            </a:r>
            <a:r>
              <a:rPr lang="en-US" sz="1200" kern="3000" spc="30" dirty="0">
                <a:solidFill>
                  <a:schemeClr val="tx1">
                    <a:lumMod val="50000"/>
                    <a:lumOff val="50000"/>
                  </a:schemeClr>
                </a:solidFill>
                <a:latin typeface="Liberation Sans" panose="020B0604020202020204" pitchFamily="34" charset="0"/>
              </a:rPr>
              <a:t> adipiscing elit. </a:t>
            </a:r>
            <a:r>
              <a:rPr lang="en-US" sz="1200" kern="3000" spc="30" dirty="0" err="1">
                <a:solidFill>
                  <a:schemeClr val="tx1">
                    <a:lumMod val="50000"/>
                    <a:lumOff val="50000"/>
                  </a:schemeClr>
                </a:solidFill>
                <a:latin typeface="Liberation Sans" panose="020B0604020202020204" pitchFamily="34" charset="0"/>
              </a:rPr>
              <a:t>Praesent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sodales</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tristique</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quis</a:t>
            </a:r>
            <a:r>
              <a:rPr lang="en-US" sz="1200" kern="3000" spc="30" dirty="0">
                <a:solidFill>
                  <a:schemeClr val="tx1">
                    <a:lumMod val="50000"/>
                    <a:lumOff val="50000"/>
                  </a:schemeClr>
                </a:solidFill>
                <a:latin typeface="Liberation Sans" panose="020B0604020202020204" pitchFamily="34" charset="0"/>
              </a:rPr>
              <a:t> tempus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Lorem</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ipsum</a:t>
            </a:r>
            <a:r>
              <a:rPr lang="en-US" sz="1200" kern="3000" spc="30" dirty="0">
                <a:solidFill>
                  <a:schemeClr val="tx1">
                    <a:lumMod val="50000"/>
                    <a:lumOff val="50000"/>
                  </a:schemeClr>
                </a:solidFill>
                <a:latin typeface="Liberation Sans" panose="020B0604020202020204" pitchFamily="34" charset="0"/>
              </a:rPr>
              <a:t> dolor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consectetur</a:t>
            </a:r>
            <a:r>
              <a:rPr lang="en-US" sz="1200" kern="3000" spc="30" dirty="0">
                <a:solidFill>
                  <a:schemeClr val="tx1">
                    <a:lumMod val="50000"/>
                    <a:lumOff val="50000"/>
                  </a:schemeClr>
                </a:solidFill>
                <a:latin typeface="Liberation Sans" panose="020B0604020202020204" pitchFamily="34" charset="0"/>
              </a:rPr>
              <a:t> adipiscing elit. </a:t>
            </a:r>
            <a:r>
              <a:rPr lang="en-US" sz="1200" kern="3000" spc="30" dirty="0" err="1">
                <a:solidFill>
                  <a:schemeClr val="tx1">
                    <a:lumMod val="50000"/>
                    <a:lumOff val="50000"/>
                  </a:schemeClr>
                </a:solidFill>
                <a:latin typeface="Liberation Sans" panose="020B0604020202020204" pitchFamily="34" charset="0"/>
              </a:rPr>
              <a:t>Praesent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sodales</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tristique</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quis</a:t>
            </a:r>
            <a:r>
              <a:rPr lang="en-US" sz="1200" kern="3000" spc="30" dirty="0">
                <a:solidFill>
                  <a:schemeClr val="tx1">
                    <a:lumMod val="50000"/>
                    <a:lumOff val="50000"/>
                  </a:schemeClr>
                </a:solidFill>
                <a:latin typeface="Liberation Sans" panose="020B0604020202020204" pitchFamily="34" charset="0"/>
              </a:rPr>
              <a:t> tempus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Lorem</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ipsum</a:t>
            </a:r>
            <a:r>
              <a:rPr lang="en-US" sz="1200" kern="3000" spc="30" dirty="0">
                <a:solidFill>
                  <a:schemeClr val="tx1">
                    <a:lumMod val="50000"/>
                    <a:lumOff val="50000"/>
                  </a:schemeClr>
                </a:solidFill>
                <a:latin typeface="Liberation Sans" panose="020B0604020202020204" pitchFamily="34" charset="0"/>
              </a:rPr>
              <a:t> dolor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consectetur</a:t>
            </a:r>
            <a:r>
              <a:rPr lang="en-US" sz="1200" kern="3000" spc="30" dirty="0">
                <a:solidFill>
                  <a:schemeClr val="tx1">
                    <a:lumMod val="50000"/>
                    <a:lumOff val="50000"/>
                  </a:schemeClr>
                </a:solidFill>
                <a:latin typeface="Liberation Sans" panose="020B0604020202020204" pitchFamily="34" charset="0"/>
              </a:rPr>
              <a:t> adipiscing elit. </a:t>
            </a:r>
            <a:r>
              <a:rPr lang="en-US" sz="1200" kern="3000" spc="30" dirty="0" err="1">
                <a:solidFill>
                  <a:schemeClr val="tx1">
                    <a:lumMod val="50000"/>
                    <a:lumOff val="50000"/>
                  </a:schemeClr>
                </a:solidFill>
                <a:latin typeface="Liberation Sans" panose="020B0604020202020204" pitchFamily="34" charset="0"/>
              </a:rPr>
              <a:t>Praesent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sodales</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tristique</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quis</a:t>
            </a:r>
            <a:r>
              <a:rPr lang="en-US" sz="1200" kern="3000" spc="30" dirty="0">
                <a:solidFill>
                  <a:schemeClr val="tx1">
                    <a:lumMod val="50000"/>
                    <a:lumOff val="50000"/>
                  </a:schemeClr>
                </a:solidFill>
                <a:latin typeface="Liberation Sans" panose="020B0604020202020204" pitchFamily="34" charset="0"/>
              </a:rPr>
              <a:t> tempus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smtClean="0">
                <a:solidFill>
                  <a:schemeClr val="tx1">
                    <a:lumMod val="50000"/>
                    <a:lumOff val="50000"/>
                  </a:schemeClr>
                </a:solidFill>
                <a:latin typeface="Liberation Sans" panose="020B0604020202020204" pitchFamily="34" charset="0"/>
              </a:rPr>
              <a:t>Lorem</a:t>
            </a:r>
            <a:r>
              <a:rPr lang="en-US" sz="1200" kern="3000" spc="30" dirty="0" smtClean="0">
                <a:solidFill>
                  <a:schemeClr val="tx1">
                    <a:lumMod val="50000"/>
                    <a:lumOff val="50000"/>
                  </a:schemeClr>
                </a:solidFill>
                <a:latin typeface="Liberation Sans" panose="020B0604020202020204" pitchFamily="34" charset="0"/>
              </a:rPr>
              <a:t>. </a:t>
            </a:r>
            <a:r>
              <a:rPr lang="en-US" sz="1200" kern="3000" spc="30" dirty="0">
                <a:solidFill>
                  <a:schemeClr val="tx1">
                    <a:lumMod val="50000"/>
                    <a:lumOff val="50000"/>
                  </a:schemeClr>
                </a:solidFill>
                <a:latin typeface="Liberation Sans" panose="020B0604020202020204" pitchFamily="34" charset="0"/>
              </a:rPr>
              <a:t>Everyone that works here has a desire to create amazing user experiences. Being great at what you do is the cost of entry at </a:t>
            </a:r>
            <a:r>
              <a:rPr lang="en-US" sz="1200" kern="3000" spc="30" dirty="0" err="1">
                <a:solidFill>
                  <a:schemeClr val="tx1">
                    <a:lumMod val="50000"/>
                    <a:lumOff val="50000"/>
                  </a:schemeClr>
                </a:solidFill>
                <a:latin typeface="Liberation Sans" panose="020B0604020202020204" pitchFamily="34" charset="0"/>
              </a:rPr>
              <a:t>Neue</a:t>
            </a:r>
            <a:r>
              <a:rPr lang="en-US" sz="1200" kern="3000" spc="30" dirty="0">
                <a:solidFill>
                  <a:schemeClr val="tx1">
                    <a:lumMod val="50000"/>
                    <a:lumOff val="50000"/>
                  </a:schemeClr>
                </a:solidFill>
                <a:latin typeface="Liberation Sans" panose="020B0604020202020204" pitchFamily="34" charset="0"/>
              </a:rPr>
              <a:t> Swiss, what tends to get people hired is fit. When talented people fit well together they produce some pretty impressive stuff. We always strive to put the right people with the right skills on the right projects. There are no pitch teams, no “B” teams. </a:t>
            </a:r>
          </a:p>
          <a:p>
            <a:pPr algn="just"/>
            <a:endParaRPr lang="en-US" sz="1200" kern="3000" spc="30" dirty="0">
              <a:solidFill>
                <a:schemeClr val="tx1">
                  <a:lumMod val="50000"/>
                  <a:lumOff val="50000"/>
                </a:schemeClr>
              </a:solidFill>
              <a:latin typeface="Liberation Sans" panose="020B0604020202020204" pitchFamily="34" charset="0"/>
            </a:endParaRPr>
          </a:p>
          <a:p>
            <a:pPr algn="just"/>
            <a:r>
              <a:rPr lang="en-US" sz="1200" kern="3000" spc="30" dirty="0">
                <a:solidFill>
                  <a:schemeClr val="tx1">
                    <a:lumMod val="50000"/>
                    <a:lumOff val="50000"/>
                  </a:schemeClr>
                </a:solidFill>
                <a:latin typeface="Liberation Sans" panose="020B0604020202020204" pitchFamily="34" charset="0"/>
              </a:rPr>
              <a:t>Everyone here works directly with our clients, so if a client has a question that relates to the design they’ll speak to the designer that worked on it. It’s fun, as it should be. We spend so much of our life working that we’d best enjoy it.</a:t>
            </a:r>
          </a:p>
          <a:p>
            <a:pPr algn="just"/>
            <a:endParaRPr lang="en-US" sz="1200" kern="3000" spc="30" dirty="0">
              <a:solidFill>
                <a:schemeClr val="tx1">
                  <a:lumMod val="50000"/>
                  <a:lumOff val="50000"/>
                </a:schemeClr>
              </a:solidFill>
              <a:latin typeface="Liberation Sans" panose="020B0604020202020204" pitchFamily="34" charset="0"/>
            </a:endParaRPr>
          </a:p>
          <a:p>
            <a:pPr algn="just"/>
            <a:r>
              <a:rPr lang="en-US" sz="1200" kern="3000" spc="30" dirty="0" err="1">
                <a:solidFill>
                  <a:schemeClr val="tx1">
                    <a:lumMod val="50000"/>
                    <a:lumOff val="50000"/>
                  </a:schemeClr>
                </a:solidFill>
                <a:latin typeface="Liberation Sans" panose="020B0604020202020204" pitchFamily="34" charset="0"/>
              </a:rPr>
              <a:t>Lorem</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ipsum</a:t>
            </a:r>
            <a:r>
              <a:rPr lang="en-US" sz="1200" kern="3000" spc="30" dirty="0">
                <a:solidFill>
                  <a:schemeClr val="tx1">
                    <a:lumMod val="50000"/>
                    <a:lumOff val="50000"/>
                  </a:schemeClr>
                </a:solidFill>
                <a:latin typeface="Liberation Sans" panose="020B0604020202020204" pitchFamily="34" charset="0"/>
              </a:rPr>
              <a:t> dolor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consectetur</a:t>
            </a:r>
            <a:r>
              <a:rPr lang="en-US" sz="1200" kern="3000" spc="30" dirty="0">
                <a:solidFill>
                  <a:schemeClr val="tx1">
                    <a:lumMod val="50000"/>
                    <a:lumOff val="50000"/>
                  </a:schemeClr>
                </a:solidFill>
                <a:latin typeface="Liberation Sans" panose="020B0604020202020204" pitchFamily="34" charset="0"/>
              </a:rPr>
              <a:t> adipiscing elit. </a:t>
            </a:r>
            <a:r>
              <a:rPr lang="en-US" sz="1200" kern="3000" spc="30" dirty="0" err="1">
                <a:solidFill>
                  <a:schemeClr val="tx1">
                    <a:lumMod val="50000"/>
                    <a:lumOff val="50000"/>
                  </a:schemeClr>
                </a:solidFill>
                <a:latin typeface="Liberation Sans" panose="020B0604020202020204" pitchFamily="34" charset="0"/>
              </a:rPr>
              <a:t>Praesent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sodales</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tristique</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quis</a:t>
            </a:r>
            <a:r>
              <a:rPr lang="en-US" sz="1200" kern="3000" spc="30" dirty="0">
                <a:solidFill>
                  <a:schemeClr val="tx1">
                    <a:lumMod val="50000"/>
                    <a:lumOff val="50000"/>
                  </a:schemeClr>
                </a:solidFill>
                <a:latin typeface="Liberation Sans" panose="020B0604020202020204" pitchFamily="34" charset="0"/>
              </a:rPr>
              <a:t> tempus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Lorem</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ipsum</a:t>
            </a:r>
            <a:r>
              <a:rPr lang="en-US" sz="1200" kern="3000" spc="30" dirty="0">
                <a:solidFill>
                  <a:schemeClr val="tx1">
                    <a:lumMod val="50000"/>
                    <a:lumOff val="50000"/>
                  </a:schemeClr>
                </a:solidFill>
                <a:latin typeface="Liberation Sans" panose="020B0604020202020204" pitchFamily="34" charset="0"/>
              </a:rPr>
              <a:t> dolor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consectetur</a:t>
            </a:r>
            <a:r>
              <a:rPr lang="en-US" sz="1200" kern="3000" spc="30" dirty="0">
                <a:solidFill>
                  <a:schemeClr val="tx1">
                    <a:lumMod val="50000"/>
                    <a:lumOff val="50000"/>
                  </a:schemeClr>
                </a:solidFill>
                <a:latin typeface="Liberation Sans" panose="020B0604020202020204" pitchFamily="34" charset="0"/>
              </a:rPr>
              <a:t> adipiscing elit. </a:t>
            </a:r>
            <a:r>
              <a:rPr lang="en-US" sz="1200" kern="3000" spc="30" dirty="0" err="1">
                <a:solidFill>
                  <a:schemeClr val="tx1">
                    <a:lumMod val="50000"/>
                    <a:lumOff val="50000"/>
                  </a:schemeClr>
                </a:solidFill>
                <a:latin typeface="Liberation Sans" panose="020B0604020202020204" pitchFamily="34" charset="0"/>
              </a:rPr>
              <a:t>Praesent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sodales</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tristique</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quis</a:t>
            </a:r>
            <a:r>
              <a:rPr lang="en-US" sz="1200" kern="3000" spc="30" dirty="0">
                <a:solidFill>
                  <a:schemeClr val="tx1">
                    <a:lumMod val="50000"/>
                    <a:lumOff val="50000"/>
                  </a:schemeClr>
                </a:solidFill>
                <a:latin typeface="Liberation Sans" panose="020B0604020202020204" pitchFamily="34" charset="0"/>
              </a:rPr>
              <a:t> tempus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Lorem</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ipsum</a:t>
            </a:r>
            <a:r>
              <a:rPr lang="en-US" sz="1200" kern="3000" spc="30" dirty="0">
                <a:solidFill>
                  <a:schemeClr val="tx1">
                    <a:lumMod val="50000"/>
                    <a:lumOff val="50000"/>
                  </a:schemeClr>
                </a:solidFill>
                <a:latin typeface="Liberation Sans" panose="020B0604020202020204" pitchFamily="34" charset="0"/>
              </a:rPr>
              <a:t> dolor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consectetur</a:t>
            </a:r>
            <a:r>
              <a:rPr lang="en-US" sz="1200" kern="3000" spc="30" dirty="0">
                <a:solidFill>
                  <a:schemeClr val="tx1">
                    <a:lumMod val="50000"/>
                    <a:lumOff val="50000"/>
                  </a:schemeClr>
                </a:solidFill>
                <a:latin typeface="Liberation Sans" panose="020B0604020202020204" pitchFamily="34" charset="0"/>
              </a:rPr>
              <a:t> adipiscing elit. </a:t>
            </a:r>
            <a:r>
              <a:rPr lang="en-US" sz="1200" kern="3000" spc="30" dirty="0" err="1">
                <a:solidFill>
                  <a:schemeClr val="tx1">
                    <a:lumMod val="50000"/>
                    <a:lumOff val="50000"/>
                  </a:schemeClr>
                </a:solidFill>
                <a:latin typeface="Liberation Sans" panose="020B0604020202020204" pitchFamily="34" charset="0"/>
              </a:rPr>
              <a:t>Praesent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sodales</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tristique</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quis</a:t>
            </a:r>
            <a:r>
              <a:rPr lang="en-US" sz="1200" kern="3000" spc="30" dirty="0">
                <a:solidFill>
                  <a:schemeClr val="tx1">
                    <a:lumMod val="50000"/>
                    <a:lumOff val="50000"/>
                  </a:schemeClr>
                </a:solidFill>
                <a:latin typeface="Liberation Sans" panose="020B0604020202020204" pitchFamily="34" charset="0"/>
              </a:rPr>
              <a:t> tempus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Lorem</a:t>
            </a:r>
            <a:r>
              <a:rPr lang="en-US" sz="1200" kern="3000" spc="30" dirty="0">
                <a:solidFill>
                  <a:schemeClr val="tx1">
                    <a:lumMod val="50000"/>
                    <a:lumOff val="50000"/>
                  </a:schemeClr>
                </a:solidFill>
                <a:latin typeface="Liberation Sans" panose="020B0604020202020204" pitchFamily="34" charset="0"/>
              </a:rPr>
              <a:t>.</a:t>
            </a:r>
          </a:p>
          <a:p>
            <a:pPr algn="just"/>
            <a:endParaRPr lang="en-US" sz="1200" kern="3000" spc="30" dirty="0">
              <a:solidFill>
                <a:schemeClr val="tx1">
                  <a:lumMod val="50000"/>
                  <a:lumOff val="50000"/>
                </a:schemeClr>
              </a:solidFill>
              <a:latin typeface="Liberation Sans" panose="020B0604020202020204" pitchFamily="34" charset="0"/>
            </a:endParaRPr>
          </a:p>
        </p:txBody>
      </p:sp>
      <p:sp>
        <p:nvSpPr>
          <p:cNvPr id="6" name="Text Box 7"/>
          <p:cNvSpPr txBox="1">
            <a:spLocks noChangeArrowheads="1"/>
          </p:cNvSpPr>
          <p:nvPr/>
        </p:nvSpPr>
        <p:spPr bwMode="auto">
          <a:xfrm>
            <a:off x="3272611" y="456129"/>
            <a:ext cx="5690853"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One Column Text Slide</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7"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23498839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500" fill="hold"/>
                                        <p:tgtEl>
                                          <p:spTgt spid="7"/>
                                        </p:tgtEl>
                                        <p:attrNameLst>
                                          <p:attrName>ppt_w</p:attrName>
                                        </p:attrNameLst>
                                      </p:cBhvr>
                                      <p:tavLst>
                                        <p:tav tm="0">
                                          <p:val>
                                            <p:fltVal val="0"/>
                                          </p:val>
                                        </p:tav>
                                        <p:tav tm="100000">
                                          <p:val>
                                            <p:strVal val="#ppt_w"/>
                                          </p:val>
                                        </p:tav>
                                      </p:tavLst>
                                    </p:anim>
                                    <p:anim calcmode="lin" valueType="num">
                                      <p:cBhvr>
                                        <p:cTn id="14" dur="500" fill="hold"/>
                                        <p:tgtEl>
                                          <p:spTgt spid="7"/>
                                        </p:tgtEl>
                                        <p:attrNameLst>
                                          <p:attrName>ppt_h</p:attrName>
                                        </p:attrNameLst>
                                      </p:cBhvr>
                                      <p:tavLst>
                                        <p:tav tm="0">
                                          <p:val>
                                            <p:fltVal val="0"/>
                                          </p:val>
                                        </p:tav>
                                        <p:tav tm="100000">
                                          <p:val>
                                            <p:strVal val="#ppt_h"/>
                                          </p:val>
                                        </p:tav>
                                      </p:tavLst>
                                    </p:anim>
                                    <p:animEffect transition="in" filter="fade">
                                      <p:cBhvr>
                                        <p:cTn id="15" dur="500"/>
                                        <p:tgtEl>
                                          <p:spTgt spid="7"/>
                                        </p:tgtEl>
                                      </p:cBhvr>
                                    </p:animEffect>
                                  </p:childTnLst>
                                </p:cTn>
                              </p:par>
                            </p:childTnLst>
                          </p:cTn>
                        </p:par>
                        <p:par>
                          <p:cTn id="16" fill="hold">
                            <p:stCondLst>
                              <p:cond delay="1000"/>
                            </p:stCondLst>
                            <p:childTnLst>
                              <p:par>
                                <p:cTn id="17" presetID="2" presetClass="entr" presetSubtype="4" decel="100000"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750" fill="hold"/>
                                        <p:tgtEl>
                                          <p:spTgt spid="4"/>
                                        </p:tgtEl>
                                        <p:attrNameLst>
                                          <p:attrName>ppt_x</p:attrName>
                                        </p:attrNameLst>
                                      </p:cBhvr>
                                      <p:tavLst>
                                        <p:tav tm="0">
                                          <p:val>
                                            <p:strVal val="#ppt_x"/>
                                          </p:val>
                                        </p:tav>
                                        <p:tav tm="100000">
                                          <p:val>
                                            <p:strVal val="#ppt_x"/>
                                          </p:val>
                                        </p:tav>
                                      </p:tavLst>
                                    </p:anim>
                                    <p:anim calcmode="lin" valueType="num">
                                      <p:cBhvr additive="base">
                                        <p:cTn id="20" dur="75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22530" y="2122830"/>
            <a:ext cx="4689986" cy="3600986"/>
          </a:xfrm>
          <a:prstGeom prst="rect">
            <a:avLst/>
          </a:prstGeom>
        </p:spPr>
        <p:txBody>
          <a:bodyPr wrap="square">
            <a:spAutoFit/>
          </a:bodyPr>
          <a:lstStyle/>
          <a:p>
            <a:pPr algn="just"/>
            <a:r>
              <a:rPr lang="en-US" sz="1200" kern="3000" spc="30" dirty="0">
                <a:solidFill>
                  <a:schemeClr val="tx1">
                    <a:lumMod val="50000"/>
                    <a:lumOff val="50000"/>
                  </a:schemeClr>
                </a:solidFill>
                <a:latin typeface="Liberation Sans" panose="020B0604020202020204" pitchFamily="34" charset="0"/>
              </a:rPr>
              <a:t>Everyone that works here has a desire to create amazing user experiences. Being great at what you do is the cost of entry at </a:t>
            </a:r>
            <a:r>
              <a:rPr lang="en-US" sz="1200" kern="3000" spc="30" dirty="0" err="1">
                <a:solidFill>
                  <a:schemeClr val="tx1">
                    <a:lumMod val="50000"/>
                    <a:lumOff val="50000"/>
                  </a:schemeClr>
                </a:solidFill>
                <a:latin typeface="Liberation Sans" panose="020B0604020202020204" pitchFamily="34" charset="0"/>
              </a:rPr>
              <a:t>Neue</a:t>
            </a:r>
            <a:r>
              <a:rPr lang="en-US" sz="1200" kern="3000" spc="30" dirty="0">
                <a:solidFill>
                  <a:schemeClr val="tx1">
                    <a:lumMod val="50000"/>
                    <a:lumOff val="50000"/>
                  </a:schemeClr>
                </a:solidFill>
                <a:latin typeface="Liberation Sans" panose="020B0604020202020204" pitchFamily="34" charset="0"/>
              </a:rPr>
              <a:t> Swiss, what tends to get people hired is fit. When talented people fit well together they produce some pretty impressive stuff. We always strive to put the right people with the right skills on the right projects. There are no pitch teams, no “B” teams. </a:t>
            </a:r>
          </a:p>
          <a:p>
            <a:pPr algn="just"/>
            <a:endParaRPr lang="en-US" sz="1200" kern="3000" spc="30" dirty="0">
              <a:solidFill>
                <a:schemeClr val="tx1">
                  <a:lumMod val="50000"/>
                  <a:lumOff val="50000"/>
                </a:schemeClr>
              </a:solidFill>
              <a:latin typeface="Liberation Sans" panose="020B0604020202020204" pitchFamily="34" charset="0"/>
            </a:endParaRPr>
          </a:p>
          <a:p>
            <a:pPr algn="just"/>
            <a:r>
              <a:rPr lang="en-US" sz="1200" kern="3000" spc="30" dirty="0">
                <a:solidFill>
                  <a:schemeClr val="tx1">
                    <a:lumMod val="50000"/>
                    <a:lumOff val="50000"/>
                  </a:schemeClr>
                </a:solidFill>
                <a:latin typeface="Liberation Sans" panose="020B0604020202020204" pitchFamily="34" charset="0"/>
              </a:rPr>
              <a:t>Everyone here works directly with our clients, so if a client has a question that relates to the design they’ll speak to the designer that worked on it. It’s fun, as it should be. We spend so much of our life working that we’d best enjoy </a:t>
            </a:r>
            <a:r>
              <a:rPr lang="en-US" sz="1200" kern="3000" spc="30" dirty="0" smtClean="0">
                <a:solidFill>
                  <a:schemeClr val="tx1">
                    <a:lumMod val="50000"/>
                    <a:lumOff val="50000"/>
                  </a:schemeClr>
                </a:solidFill>
                <a:latin typeface="Liberation Sans" panose="020B0604020202020204" pitchFamily="34" charset="0"/>
              </a:rPr>
              <a:t>it. Everyone </a:t>
            </a:r>
            <a:r>
              <a:rPr lang="en-US" sz="1200" kern="3000" spc="30" dirty="0">
                <a:solidFill>
                  <a:schemeClr val="tx1">
                    <a:lumMod val="50000"/>
                    <a:lumOff val="50000"/>
                  </a:schemeClr>
                </a:solidFill>
                <a:latin typeface="Liberation Sans" panose="020B0604020202020204" pitchFamily="34" charset="0"/>
              </a:rPr>
              <a:t>that works here has a desire to create amazing user experiences. Being great at what you do is the cost of entry at </a:t>
            </a:r>
            <a:r>
              <a:rPr lang="en-US" sz="1200" kern="3000" spc="30" dirty="0" err="1">
                <a:solidFill>
                  <a:schemeClr val="tx1">
                    <a:lumMod val="50000"/>
                    <a:lumOff val="50000"/>
                  </a:schemeClr>
                </a:solidFill>
                <a:latin typeface="Liberation Sans" panose="020B0604020202020204" pitchFamily="34" charset="0"/>
              </a:rPr>
              <a:t>Neue</a:t>
            </a:r>
            <a:r>
              <a:rPr lang="en-US" sz="1200" kern="3000" spc="30" dirty="0">
                <a:solidFill>
                  <a:schemeClr val="tx1">
                    <a:lumMod val="50000"/>
                    <a:lumOff val="50000"/>
                  </a:schemeClr>
                </a:solidFill>
                <a:latin typeface="Liberation Sans" panose="020B0604020202020204" pitchFamily="34" charset="0"/>
              </a:rPr>
              <a:t> Swiss, what tends to get people hired is fit. </a:t>
            </a:r>
            <a:endParaRPr lang="en-US" sz="1200" kern="3000" spc="30" dirty="0" smtClean="0">
              <a:solidFill>
                <a:schemeClr val="tx1">
                  <a:lumMod val="50000"/>
                  <a:lumOff val="50000"/>
                </a:schemeClr>
              </a:solidFill>
              <a:latin typeface="Liberation Sans" panose="020B0604020202020204" pitchFamily="34" charset="0"/>
            </a:endParaRPr>
          </a:p>
          <a:p>
            <a:pPr algn="just"/>
            <a:endParaRPr lang="en-US" sz="1200" kern="3000" spc="30" dirty="0">
              <a:solidFill>
                <a:schemeClr val="tx1">
                  <a:lumMod val="50000"/>
                  <a:lumOff val="50000"/>
                </a:schemeClr>
              </a:solidFill>
              <a:latin typeface="Liberation Sans" panose="020B0604020202020204" pitchFamily="34" charset="0"/>
            </a:endParaRPr>
          </a:p>
          <a:p>
            <a:pPr algn="just"/>
            <a:r>
              <a:rPr lang="en-US" sz="1200" kern="3000" spc="30" dirty="0" smtClean="0">
                <a:solidFill>
                  <a:schemeClr val="tx1">
                    <a:lumMod val="50000"/>
                    <a:lumOff val="50000"/>
                  </a:schemeClr>
                </a:solidFill>
                <a:latin typeface="Liberation Sans" panose="020B0604020202020204" pitchFamily="34" charset="0"/>
              </a:rPr>
              <a:t>When </a:t>
            </a:r>
            <a:r>
              <a:rPr lang="en-US" sz="1200" kern="3000" spc="30" dirty="0">
                <a:solidFill>
                  <a:schemeClr val="tx1">
                    <a:lumMod val="50000"/>
                    <a:lumOff val="50000"/>
                  </a:schemeClr>
                </a:solidFill>
                <a:latin typeface="Liberation Sans" panose="020B0604020202020204" pitchFamily="34" charset="0"/>
              </a:rPr>
              <a:t>talented people fit well together they produce some pretty impressive stuff. We always strive to put the right people with the right skills on the right projects. </a:t>
            </a:r>
          </a:p>
        </p:txBody>
      </p:sp>
      <p:sp>
        <p:nvSpPr>
          <p:cNvPr id="6" name="Rectangle 5"/>
          <p:cNvSpPr/>
          <p:nvPr/>
        </p:nvSpPr>
        <p:spPr>
          <a:xfrm>
            <a:off x="6598119" y="2122830"/>
            <a:ext cx="4689986" cy="3970318"/>
          </a:xfrm>
          <a:prstGeom prst="rect">
            <a:avLst/>
          </a:prstGeom>
        </p:spPr>
        <p:txBody>
          <a:bodyPr wrap="square">
            <a:spAutoFit/>
          </a:bodyPr>
          <a:lstStyle/>
          <a:p>
            <a:pPr algn="just"/>
            <a:r>
              <a:rPr lang="en-US" sz="1200" kern="3000" spc="30" dirty="0" smtClean="0">
                <a:solidFill>
                  <a:schemeClr val="tx1">
                    <a:lumMod val="50000"/>
                    <a:lumOff val="50000"/>
                  </a:schemeClr>
                </a:solidFill>
                <a:latin typeface="Liberation Sans" panose="020B0604020202020204" pitchFamily="34" charset="0"/>
              </a:rPr>
              <a:t>Everyone </a:t>
            </a:r>
            <a:r>
              <a:rPr lang="en-US" sz="1200" kern="3000" spc="30" dirty="0">
                <a:solidFill>
                  <a:schemeClr val="tx1">
                    <a:lumMod val="50000"/>
                    <a:lumOff val="50000"/>
                  </a:schemeClr>
                </a:solidFill>
                <a:latin typeface="Liberation Sans" panose="020B0604020202020204" pitchFamily="34" charset="0"/>
              </a:rPr>
              <a:t>here works directly with our clients, so if a client has a question that relates to the design they’ll speak to the designer that worked on it. It’s fun, as it should be. We spend so much of our life working that we’d best enjoy </a:t>
            </a:r>
            <a:r>
              <a:rPr lang="en-US" sz="1200" kern="3000" spc="30" dirty="0" smtClean="0">
                <a:solidFill>
                  <a:schemeClr val="tx1">
                    <a:lumMod val="50000"/>
                    <a:lumOff val="50000"/>
                  </a:schemeClr>
                </a:solidFill>
                <a:latin typeface="Liberation Sans" panose="020B0604020202020204" pitchFamily="34" charset="0"/>
              </a:rPr>
              <a:t>it. Everyone </a:t>
            </a:r>
            <a:r>
              <a:rPr lang="en-US" sz="1200" kern="3000" spc="30" dirty="0">
                <a:solidFill>
                  <a:schemeClr val="tx1">
                    <a:lumMod val="50000"/>
                    <a:lumOff val="50000"/>
                  </a:schemeClr>
                </a:solidFill>
                <a:latin typeface="Liberation Sans" panose="020B0604020202020204" pitchFamily="34" charset="0"/>
              </a:rPr>
              <a:t>that works here has a desire to create amazing user experiences. Being great at what you do is the cost of entry at </a:t>
            </a:r>
            <a:r>
              <a:rPr lang="en-US" sz="1200" kern="3000" spc="30" dirty="0" err="1">
                <a:solidFill>
                  <a:schemeClr val="tx1">
                    <a:lumMod val="50000"/>
                    <a:lumOff val="50000"/>
                  </a:schemeClr>
                </a:solidFill>
                <a:latin typeface="Liberation Sans" panose="020B0604020202020204" pitchFamily="34" charset="0"/>
              </a:rPr>
              <a:t>Neue</a:t>
            </a:r>
            <a:r>
              <a:rPr lang="en-US" sz="1200" kern="3000" spc="30" dirty="0">
                <a:solidFill>
                  <a:schemeClr val="tx1">
                    <a:lumMod val="50000"/>
                    <a:lumOff val="50000"/>
                  </a:schemeClr>
                </a:solidFill>
                <a:latin typeface="Liberation Sans" panose="020B0604020202020204" pitchFamily="34" charset="0"/>
              </a:rPr>
              <a:t> Swiss, what tends to get people hired is fit. When talented people fit well together they produce some pretty impressive stuff. We always strive to put the right people with the right skills on the right projects. There are no pitch teams, no “B” teams. </a:t>
            </a:r>
            <a:endParaRPr lang="en-US" sz="1200" kern="3000" spc="30" dirty="0" smtClean="0">
              <a:solidFill>
                <a:schemeClr val="tx1">
                  <a:lumMod val="50000"/>
                  <a:lumOff val="50000"/>
                </a:schemeClr>
              </a:solidFill>
              <a:latin typeface="Liberation Sans" panose="020B0604020202020204" pitchFamily="34" charset="0"/>
            </a:endParaRPr>
          </a:p>
          <a:p>
            <a:pPr algn="just"/>
            <a:endParaRPr lang="en-US" sz="1200" kern="3000" spc="30" dirty="0">
              <a:solidFill>
                <a:schemeClr val="tx1">
                  <a:lumMod val="50000"/>
                  <a:lumOff val="50000"/>
                </a:schemeClr>
              </a:solidFill>
              <a:latin typeface="Liberation Sans" panose="020B0604020202020204" pitchFamily="34" charset="0"/>
            </a:endParaRPr>
          </a:p>
          <a:p>
            <a:pPr algn="just"/>
            <a:r>
              <a:rPr lang="en-US" sz="1200" kern="3000" spc="30" dirty="0">
                <a:solidFill>
                  <a:schemeClr val="tx1">
                    <a:lumMod val="50000"/>
                    <a:lumOff val="50000"/>
                  </a:schemeClr>
                </a:solidFill>
                <a:latin typeface="Liberation Sans" panose="020B0604020202020204" pitchFamily="34" charset="0"/>
              </a:rPr>
              <a:t>Everyone that works here has a desire to create amazing user experiences. Being great at what you do is the cost of entry at </a:t>
            </a:r>
            <a:r>
              <a:rPr lang="en-US" sz="1200" kern="3000" spc="30" dirty="0" err="1">
                <a:solidFill>
                  <a:schemeClr val="tx1">
                    <a:lumMod val="50000"/>
                    <a:lumOff val="50000"/>
                  </a:schemeClr>
                </a:solidFill>
                <a:latin typeface="Liberation Sans" panose="020B0604020202020204" pitchFamily="34" charset="0"/>
              </a:rPr>
              <a:t>Neue</a:t>
            </a:r>
            <a:r>
              <a:rPr lang="en-US" sz="1200" kern="3000" spc="30" dirty="0">
                <a:solidFill>
                  <a:schemeClr val="tx1">
                    <a:lumMod val="50000"/>
                    <a:lumOff val="50000"/>
                  </a:schemeClr>
                </a:solidFill>
                <a:latin typeface="Liberation Sans" panose="020B0604020202020204" pitchFamily="34" charset="0"/>
              </a:rPr>
              <a:t> Swiss, what tends to get people hired is fit. When talented people fit well together they produce some pretty impressive stuff. </a:t>
            </a:r>
            <a:endParaRPr lang="en-US" sz="1200" kern="3000" spc="30" dirty="0" smtClean="0">
              <a:solidFill>
                <a:schemeClr val="tx1">
                  <a:lumMod val="50000"/>
                  <a:lumOff val="50000"/>
                </a:schemeClr>
              </a:solidFill>
              <a:latin typeface="Liberation Sans" panose="020B0604020202020204" pitchFamily="34" charset="0"/>
            </a:endParaRPr>
          </a:p>
          <a:p>
            <a:pPr algn="just"/>
            <a:endParaRPr lang="en-US" sz="1200" kern="3000" spc="30" dirty="0">
              <a:solidFill>
                <a:schemeClr val="tx1">
                  <a:lumMod val="50000"/>
                  <a:lumOff val="50000"/>
                </a:schemeClr>
              </a:solidFill>
              <a:latin typeface="Liberation Sans" panose="020B0604020202020204" pitchFamily="34" charset="0"/>
            </a:endParaRPr>
          </a:p>
          <a:p>
            <a:pPr algn="just"/>
            <a:r>
              <a:rPr lang="en-US" sz="1200" kern="3000" spc="30" dirty="0" smtClean="0">
                <a:solidFill>
                  <a:schemeClr val="tx1">
                    <a:lumMod val="50000"/>
                    <a:lumOff val="50000"/>
                  </a:schemeClr>
                </a:solidFill>
                <a:latin typeface="Liberation Sans" panose="020B0604020202020204" pitchFamily="34" charset="0"/>
              </a:rPr>
              <a:t>We </a:t>
            </a:r>
            <a:r>
              <a:rPr lang="en-US" sz="1200" kern="3000" spc="30" dirty="0">
                <a:solidFill>
                  <a:schemeClr val="tx1">
                    <a:lumMod val="50000"/>
                    <a:lumOff val="50000"/>
                  </a:schemeClr>
                </a:solidFill>
                <a:latin typeface="Liberation Sans" panose="020B0604020202020204" pitchFamily="34" charset="0"/>
              </a:rPr>
              <a:t>always strive to put the right people with the right skills on the right projects. There are no pitch teams, no “B” teams. </a:t>
            </a:r>
          </a:p>
          <a:p>
            <a:pPr algn="just"/>
            <a:endParaRPr lang="en-US" sz="1200" kern="3000" spc="30" dirty="0">
              <a:solidFill>
                <a:schemeClr val="tx1">
                  <a:lumMod val="50000"/>
                  <a:lumOff val="50000"/>
                </a:schemeClr>
              </a:solidFill>
              <a:latin typeface="Liberation Sans" panose="020B0604020202020204" pitchFamily="34" charset="0"/>
            </a:endParaRPr>
          </a:p>
        </p:txBody>
      </p:sp>
      <p:sp>
        <p:nvSpPr>
          <p:cNvPr id="7" name="Text Box 7"/>
          <p:cNvSpPr txBox="1">
            <a:spLocks noChangeArrowheads="1"/>
          </p:cNvSpPr>
          <p:nvPr/>
        </p:nvSpPr>
        <p:spPr bwMode="auto">
          <a:xfrm>
            <a:off x="3152256" y="456129"/>
            <a:ext cx="5931560"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Two Columns Text Slide</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8"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cxnSp>
        <p:nvCxnSpPr>
          <p:cNvPr id="9" name="Straight Connector 8"/>
          <p:cNvCxnSpPr/>
          <p:nvPr/>
        </p:nvCxnSpPr>
        <p:spPr>
          <a:xfrm>
            <a:off x="6078814" y="2122830"/>
            <a:ext cx="0" cy="3738324"/>
          </a:xfrm>
          <a:prstGeom prst="line">
            <a:avLst/>
          </a:prstGeom>
          <a:ln w="57150" cmpd="dbl">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77264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500" fill="hold"/>
                                        <p:tgtEl>
                                          <p:spTgt spid="8"/>
                                        </p:tgtEl>
                                        <p:attrNameLst>
                                          <p:attrName>ppt_w</p:attrName>
                                        </p:attrNameLst>
                                      </p:cBhvr>
                                      <p:tavLst>
                                        <p:tav tm="0">
                                          <p:val>
                                            <p:fltVal val="0"/>
                                          </p:val>
                                        </p:tav>
                                        <p:tav tm="100000">
                                          <p:val>
                                            <p:strVal val="#ppt_w"/>
                                          </p:val>
                                        </p:tav>
                                      </p:tavLst>
                                    </p:anim>
                                    <p:anim calcmode="lin" valueType="num">
                                      <p:cBhvr>
                                        <p:cTn id="14" dur="500" fill="hold"/>
                                        <p:tgtEl>
                                          <p:spTgt spid="8"/>
                                        </p:tgtEl>
                                        <p:attrNameLst>
                                          <p:attrName>ppt_h</p:attrName>
                                        </p:attrNameLst>
                                      </p:cBhvr>
                                      <p:tavLst>
                                        <p:tav tm="0">
                                          <p:val>
                                            <p:fltVal val="0"/>
                                          </p:val>
                                        </p:tav>
                                        <p:tav tm="100000">
                                          <p:val>
                                            <p:strVal val="#ppt_h"/>
                                          </p:val>
                                        </p:tav>
                                      </p:tavLst>
                                    </p:anim>
                                    <p:animEffect transition="in" filter="fade">
                                      <p:cBhvr>
                                        <p:cTn id="15" dur="500"/>
                                        <p:tgtEl>
                                          <p:spTgt spid="8"/>
                                        </p:tgtEl>
                                      </p:cBhvr>
                                    </p:animEffect>
                                  </p:childTnLst>
                                </p:cTn>
                              </p:par>
                            </p:childTnLst>
                          </p:cTn>
                        </p:par>
                        <p:par>
                          <p:cTn id="16" fill="hold">
                            <p:stCondLst>
                              <p:cond delay="1000"/>
                            </p:stCondLst>
                            <p:childTnLst>
                              <p:par>
                                <p:cTn id="17" presetID="2" presetClass="entr" presetSubtype="4" decel="100000"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750" fill="hold"/>
                                        <p:tgtEl>
                                          <p:spTgt spid="4"/>
                                        </p:tgtEl>
                                        <p:attrNameLst>
                                          <p:attrName>ppt_x</p:attrName>
                                        </p:attrNameLst>
                                      </p:cBhvr>
                                      <p:tavLst>
                                        <p:tav tm="0">
                                          <p:val>
                                            <p:strVal val="#ppt_x"/>
                                          </p:val>
                                        </p:tav>
                                        <p:tav tm="100000">
                                          <p:val>
                                            <p:strVal val="#ppt_x"/>
                                          </p:val>
                                        </p:tav>
                                      </p:tavLst>
                                    </p:anim>
                                    <p:anim calcmode="lin" valueType="num">
                                      <p:cBhvr additive="base">
                                        <p:cTn id="20" dur="750" fill="hold"/>
                                        <p:tgtEl>
                                          <p:spTgt spid="4"/>
                                        </p:tgtEl>
                                        <p:attrNameLst>
                                          <p:attrName>ppt_y</p:attrName>
                                        </p:attrNameLst>
                                      </p:cBhvr>
                                      <p:tavLst>
                                        <p:tav tm="0">
                                          <p:val>
                                            <p:strVal val="1+#ppt_h/2"/>
                                          </p:val>
                                        </p:tav>
                                        <p:tav tm="100000">
                                          <p:val>
                                            <p:strVal val="#ppt_y"/>
                                          </p:val>
                                        </p:tav>
                                      </p:tavLst>
                                    </p:anim>
                                  </p:childTnLst>
                                </p:cTn>
                              </p:par>
                            </p:childTnLst>
                          </p:cTn>
                        </p:par>
                        <p:par>
                          <p:cTn id="21" fill="hold">
                            <p:stCondLst>
                              <p:cond delay="1750"/>
                            </p:stCondLst>
                            <p:childTnLst>
                              <p:par>
                                <p:cTn id="22" presetID="2" presetClass="entr" presetSubtype="4" fill="hold" nodeType="after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500" fill="hold"/>
                                        <p:tgtEl>
                                          <p:spTgt spid="9"/>
                                        </p:tgtEl>
                                        <p:attrNameLst>
                                          <p:attrName>ppt_x</p:attrName>
                                        </p:attrNameLst>
                                      </p:cBhvr>
                                      <p:tavLst>
                                        <p:tav tm="0">
                                          <p:val>
                                            <p:strVal val="#ppt_x"/>
                                          </p:val>
                                        </p:tav>
                                        <p:tav tm="100000">
                                          <p:val>
                                            <p:strVal val="#ppt_x"/>
                                          </p:val>
                                        </p:tav>
                                      </p:tavLst>
                                    </p:anim>
                                    <p:anim calcmode="lin" valueType="num">
                                      <p:cBhvr additive="base">
                                        <p:cTn id="25" dur="500" fill="hold"/>
                                        <p:tgtEl>
                                          <p:spTgt spid="9"/>
                                        </p:tgtEl>
                                        <p:attrNameLst>
                                          <p:attrName>ppt_y</p:attrName>
                                        </p:attrNameLst>
                                      </p:cBhvr>
                                      <p:tavLst>
                                        <p:tav tm="0">
                                          <p:val>
                                            <p:strVal val="1+#ppt_h/2"/>
                                          </p:val>
                                        </p:tav>
                                        <p:tav tm="100000">
                                          <p:val>
                                            <p:strVal val="#ppt_y"/>
                                          </p:val>
                                        </p:tav>
                                      </p:tavLst>
                                    </p:anim>
                                  </p:childTnLst>
                                </p:cTn>
                              </p:par>
                            </p:childTnLst>
                          </p:cTn>
                        </p:par>
                        <p:par>
                          <p:cTn id="26" fill="hold">
                            <p:stCondLst>
                              <p:cond delay="2250"/>
                            </p:stCondLst>
                            <p:childTnLst>
                              <p:par>
                                <p:cTn id="27" presetID="2" presetClass="entr" presetSubtype="4" decel="100000"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additive="base">
                                        <p:cTn id="29" dur="750" fill="hold"/>
                                        <p:tgtEl>
                                          <p:spTgt spid="6"/>
                                        </p:tgtEl>
                                        <p:attrNameLst>
                                          <p:attrName>ppt_x</p:attrName>
                                        </p:attrNameLst>
                                      </p:cBhvr>
                                      <p:tavLst>
                                        <p:tav tm="0">
                                          <p:val>
                                            <p:strVal val="#ppt_x"/>
                                          </p:val>
                                        </p:tav>
                                        <p:tav tm="100000">
                                          <p:val>
                                            <p:strVal val="#ppt_x"/>
                                          </p:val>
                                        </p:tav>
                                      </p:tavLst>
                                    </p:anim>
                                    <p:anim calcmode="lin" valueType="num">
                                      <p:cBhvr additive="base">
                                        <p:cTn id="30" dur="75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P spid="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24758" y="1983479"/>
            <a:ext cx="10168759" cy="4496149"/>
          </a:xfrm>
          <a:prstGeom prst="rect">
            <a:avLst/>
          </a:prstGeom>
        </p:spPr>
        <p:txBody>
          <a:bodyPr wrap="square" numCol="3" spcCol="356616">
            <a:spAutoFit/>
          </a:bodyPr>
          <a:lstStyle/>
          <a:p>
            <a:pPr lvl="0" algn="just"/>
            <a:r>
              <a:rPr lang="en-US" sz="1200" dirty="0" err="1">
                <a:solidFill>
                  <a:schemeClr val="tx1">
                    <a:lumMod val="50000"/>
                    <a:lumOff val="50000"/>
                  </a:schemeClr>
                </a:solidFill>
                <a:latin typeface="Liberation Sans"/>
              </a:rPr>
              <a:t>Lorem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ipsum</a:t>
            </a:r>
            <a:r>
              <a:rPr lang="en-US" sz="1200" dirty="0">
                <a:solidFill>
                  <a:schemeClr val="tx1">
                    <a:lumMod val="50000"/>
                    <a:lumOff val="50000"/>
                  </a:schemeClr>
                </a:solidFill>
                <a:latin typeface="Liberation Sans"/>
              </a:rPr>
              <a:t> dolor sit </a:t>
            </a:r>
            <a:r>
              <a:rPr lang="en-US" sz="1200" dirty="0" err="1">
                <a:solidFill>
                  <a:schemeClr val="tx1">
                    <a:lumMod val="50000"/>
                    <a:lumOff val="50000"/>
                  </a:schemeClr>
                </a:solidFill>
                <a:latin typeface="Liberation Sans"/>
              </a:rPr>
              <a:t>amet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consectetur</a:t>
            </a:r>
            <a:r>
              <a:rPr lang="en-US" sz="1200" dirty="0">
                <a:solidFill>
                  <a:schemeClr val="tx1">
                    <a:lumMod val="50000"/>
                    <a:lumOff val="50000"/>
                  </a:schemeClr>
                </a:solidFill>
                <a:latin typeface="Liberation Sans"/>
              </a:rPr>
              <a:t> adipiscing elit. </a:t>
            </a:r>
            <a:r>
              <a:rPr lang="en-US" sz="1200" dirty="0" err="1">
                <a:solidFill>
                  <a:schemeClr val="tx1">
                    <a:lumMod val="50000"/>
                    <a:lumOff val="50000"/>
                  </a:schemeClr>
                </a:solidFill>
                <a:latin typeface="Liberation Sans"/>
              </a:rPr>
              <a:t>Fusce</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diam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tortor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mattis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quis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dapibus</a:t>
            </a:r>
            <a:r>
              <a:rPr lang="en-US" sz="1200" dirty="0">
                <a:solidFill>
                  <a:schemeClr val="tx1">
                    <a:lumMod val="50000"/>
                    <a:lumOff val="50000"/>
                  </a:schemeClr>
                </a:solidFill>
                <a:latin typeface="Liberation Sans"/>
              </a:rPr>
              <a:t> vitae, </a:t>
            </a:r>
            <a:r>
              <a:rPr lang="en-US" sz="1200" dirty="0" err="1">
                <a:solidFill>
                  <a:schemeClr val="tx1">
                    <a:lumMod val="50000"/>
                    <a:lumOff val="50000"/>
                  </a:schemeClr>
                </a:solidFill>
                <a:latin typeface="Liberation Sans"/>
              </a:rPr>
              <a:t>euismod</a:t>
            </a:r>
            <a:r>
              <a:rPr lang="en-US" sz="1200" dirty="0">
                <a:solidFill>
                  <a:schemeClr val="tx1">
                    <a:lumMod val="50000"/>
                    <a:lumOff val="50000"/>
                  </a:schemeClr>
                </a:solidFill>
                <a:latin typeface="Liberation Sans"/>
              </a:rPr>
              <a:t> non </a:t>
            </a:r>
            <a:r>
              <a:rPr lang="en-US" sz="1200" dirty="0" err="1">
                <a:solidFill>
                  <a:schemeClr val="tx1">
                    <a:lumMod val="50000"/>
                    <a:lumOff val="50000"/>
                  </a:schemeClr>
                </a:solidFill>
                <a:latin typeface="Liberation Sans"/>
              </a:rPr>
              <a:t>purus</a:t>
            </a:r>
            <a:r>
              <a:rPr lang="en-US" sz="1200" dirty="0">
                <a:solidFill>
                  <a:schemeClr val="tx1">
                    <a:lumMod val="50000"/>
                    <a:lumOff val="50000"/>
                  </a:schemeClr>
                </a:solidFill>
                <a:latin typeface="Liberation Sans"/>
              </a:rPr>
              <a:t>. Maecenas </a:t>
            </a:r>
            <a:r>
              <a:rPr lang="en-US" sz="1200" dirty="0" err="1">
                <a:solidFill>
                  <a:schemeClr val="tx1">
                    <a:lumMod val="50000"/>
                    <a:lumOff val="50000"/>
                  </a:schemeClr>
                </a:solidFill>
                <a:latin typeface="Liberation Sans"/>
              </a:rPr>
              <a:t>ut</a:t>
            </a:r>
            <a:r>
              <a:rPr lang="en-US" sz="1200" dirty="0">
                <a:solidFill>
                  <a:schemeClr val="tx1">
                    <a:lumMod val="50000"/>
                    <a:lumOff val="50000"/>
                  </a:schemeClr>
                </a:solidFill>
                <a:latin typeface="Liberation Sans"/>
              </a:rPr>
              <a:t> lacus </a:t>
            </a:r>
            <a:r>
              <a:rPr lang="en-US" sz="1200" dirty="0" err="1">
                <a:solidFill>
                  <a:schemeClr val="tx1">
                    <a:lumMod val="50000"/>
                    <a:lumOff val="50000"/>
                  </a:schemeClr>
                </a:solidFill>
                <a:latin typeface="Liberation Sans"/>
              </a:rPr>
              <a:t>nec</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mauris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feugiat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tristique</a:t>
            </a:r>
            <a:r>
              <a:rPr lang="en-US" sz="1200" dirty="0">
                <a:solidFill>
                  <a:schemeClr val="tx1">
                    <a:lumMod val="50000"/>
                    <a:lumOff val="50000"/>
                  </a:schemeClr>
                </a:solidFill>
                <a:latin typeface="Liberation Sans"/>
              </a:rPr>
              <a:t> et in </a:t>
            </a:r>
            <a:r>
              <a:rPr lang="en-US" sz="1200" dirty="0" err="1">
                <a:solidFill>
                  <a:schemeClr val="tx1">
                    <a:lumMod val="50000"/>
                    <a:lumOff val="50000"/>
                  </a:schemeClr>
                </a:solidFill>
                <a:latin typeface="Liberation Sans"/>
              </a:rPr>
              <a:t>metus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Duis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congue</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eros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vel</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lectus</a:t>
            </a:r>
            <a:r>
              <a:rPr lang="en-US" sz="1200" dirty="0">
                <a:solidFill>
                  <a:schemeClr val="tx1">
                    <a:lumMod val="50000"/>
                    <a:lumOff val="50000"/>
                  </a:schemeClr>
                </a:solidFill>
                <a:latin typeface="Liberation Sans"/>
              </a:rPr>
              <a:t> semper </a:t>
            </a:r>
            <a:r>
              <a:rPr lang="en-US" sz="1200" dirty="0" err="1">
                <a:solidFill>
                  <a:schemeClr val="tx1">
                    <a:lumMod val="50000"/>
                    <a:lumOff val="50000"/>
                  </a:schemeClr>
                </a:solidFill>
                <a:latin typeface="Liberation Sans"/>
              </a:rPr>
              <a:t>semper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Nullam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finibus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nisl</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ut</a:t>
            </a:r>
            <a:r>
              <a:rPr lang="en-US" sz="1200" dirty="0">
                <a:solidFill>
                  <a:schemeClr val="tx1">
                    <a:lumMod val="50000"/>
                    <a:lumOff val="50000"/>
                  </a:schemeClr>
                </a:solidFill>
                <a:latin typeface="Liberation Sans"/>
              </a:rPr>
              <a:t> ligula </a:t>
            </a:r>
            <a:r>
              <a:rPr lang="en-US" sz="1200" dirty="0" err="1">
                <a:solidFill>
                  <a:schemeClr val="tx1">
                    <a:lumMod val="50000"/>
                    <a:lumOff val="50000"/>
                  </a:schemeClr>
                </a:solidFill>
                <a:latin typeface="Liberation Sans"/>
              </a:rPr>
              <a:t>vestibulum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ut</a:t>
            </a:r>
            <a:r>
              <a:rPr lang="en-US" sz="1200" dirty="0">
                <a:solidFill>
                  <a:schemeClr val="tx1">
                    <a:lumMod val="50000"/>
                    <a:lumOff val="50000"/>
                  </a:schemeClr>
                </a:solidFill>
                <a:latin typeface="Liberation Sans"/>
              </a:rPr>
              <a:t> semper ex </a:t>
            </a:r>
            <a:r>
              <a:rPr lang="en-US" sz="1200" dirty="0" err="1">
                <a:solidFill>
                  <a:schemeClr val="tx1">
                    <a:lumMod val="50000"/>
                    <a:lumOff val="50000"/>
                  </a:schemeClr>
                </a:solidFill>
                <a:latin typeface="Liberation Sans"/>
              </a:rPr>
              <a:t>suscipit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Cras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fringilla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suscipit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cursus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Aenean</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accumsan</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malesuada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hendrerit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Morbi</a:t>
            </a:r>
            <a:r>
              <a:rPr lang="en-US" sz="1200" dirty="0">
                <a:solidFill>
                  <a:schemeClr val="tx1">
                    <a:lumMod val="50000"/>
                    <a:lumOff val="50000"/>
                  </a:schemeClr>
                </a:solidFill>
                <a:latin typeface="Liberation Sans"/>
              </a:rPr>
              <a:t> sit </a:t>
            </a:r>
            <a:r>
              <a:rPr lang="en-US" sz="1200" dirty="0" err="1">
                <a:solidFill>
                  <a:schemeClr val="tx1">
                    <a:lumMod val="50000"/>
                    <a:lumOff val="50000"/>
                  </a:schemeClr>
                </a:solidFill>
                <a:latin typeface="Liberation Sans"/>
              </a:rPr>
              <a:t>amet</a:t>
            </a:r>
            <a:r>
              <a:rPr lang="en-US" sz="1200" dirty="0">
                <a:solidFill>
                  <a:schemeClr val="tx1">
                    <a:lumMod val="50000"/>
                    <a:lumOff val="50000"/>
                  </a:schemeClr>
                </a:solidFill>
                <a:latin typeface="Liberation Sans"/>
              </a:rPr>
              <a:t> dolor ante. </a:t>
            </a:r>
            <a:r>
              <a:rPr lang="en-US" sz="1200" dirty="0" err="1">
                <a:solidFill>
                  <a:schemeClr val="tx1">
                    <a:lumMod val="50000"/>
                    <a:lumOff val="50000"/>
                  </a:schemeClr>
                </a:solidFill>
                <a:latin typeface="Liberation Sans"/>
              </a:rPr>
              <a:t>Duis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quis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viverra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urna</a:t>
            </a:r>
            <a:r>
              <a:rPr lang="en-US" sz="1200" dirty="0">
                <a:solidFill>
                  <a:schemeClr val="tx1">
                    <a:lumMod val="50000"/>
                    <a:lumOff val="50000"/>
                  </a:schemeClr>
                </a:solidFill>
                <a:latin typeface="Liberation Sans"/>
              </a:rPr>
              <a:t>, in </a:t>
            </a:r>
            <a:r>
              <a:rPr lang="en-US" sz="1200" dirty="0" err="1">
                <a:solidFill>
                  <a:schemeClr val="tx1">
                    <a:lumMod val="50000"/>
                    <a:lumOff val="50000"/>
                  </a:schemeClr>
                </a:solidFill>
                <a:latin typeface="Liberation Sans"/>
              </a:rPr>
              <a:t>ultricies</a:t>
            </a:r>
            <a:r>
              <a:rPr lang="en-US" sz="1200" dirty="0">
                <a:solidFill>
                  <a:schemeClr val="tx1">
                    <a:lumMod val="50000"/>
                    <a:lumOff val="50000"/>
                  </a:schemeClr>
                </a:solidFill>
                <a:latin typeface="Liberation Sans"/>
              </a:rPr>
              <a:t> diam. </a:t>
            </a:r>
            <a:r>
              <a:rPr lang="en-US" sz="1200" dirty="0" err="1">
                <a:solidFill>
                  <a:schemeClr val="tx1">
                    <a:lumMod val="50000"/>
                    <a:lumOff val="50000"/>
                  </a:schemeClr>
                </a:solidFill>
                <a:latin typeface="Liberation Sans"/>
              </a:rPr>
              <a:t>Morbi</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sodales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volutpat</a:t>
            </a:r>
            <a:r>
              <a:rPr lang="en-US" sz="1200" dirty="0">
                <a:solidFill>
                  <a:schemeClr val="tx1">
                    <a:lumMod val="50000"/>
                    <a:lumOff val="50000"/>
                  </a:schemeClr>
                </a:solidFill>
                <a:latin typeface="Liberation Sans"/>
              </a:rPr>
              <a:t> </a:t>
            </a:r>
            <a:r>
              <a:rPr lang="en-US" sz="1200" dirty="0" err="1" smtClean="0">
                <a:solidFill>
                  <a:schemeClr val="tx1">
                    <a:lumMod val="50000"/>
                    <a:lumOff val="50000"/>
                  </a:schemeClr>
                </a:solidFill>
                <a:latin typeface="Liberation Sans"/>
              </a:rPr>
              <a:t>tellus</a:t>
            </a:r>
            <a:endParaRPr lang="en-US" sz="1200" dirty="0" smtClean="0">
              <a:solidFill>
                <a:schemeClr val="tx1">
                  <a:lumMod val="50000"/>
                  <a:lumOff val="50000"/>
                </a:schemeClr>
              </a:solidFill>
              <a:latin typeface="Liberation Sans"/>
            </a:endParaRPr>
          </a:p>
          <a:p>
            <a:pPr lvl="0" algn="just"/>
            <a:endParaRPr lang="en-US" sz="1200" dirty="0">
              <a:solidFill>
                <a:schemeClr val="tx1">
                  <a:lumMod val="50000"/>
                  <a:lumOff val="50000"/>
                </a:schemeClr>
              </a:solidFill>
              <a:latin typeface="Liberation Sans"/>
            </a:endParaRPr>
          </a:p>
          <a:p>
            <a:pPr lvl="0" algn="just"/>
            <a:r>
              <a:rPr lang="en-US" sz="1200" dirty="0" err="1">
                <a:solidFill>
                  <a:schemeClr val="tx1">
                    <a:lumMod val="50000"/>
                    <a:lumOff val="50000"/>
                  </a:schemeClr>
                </a:solidFill>
                <a:latin typeface="Liberation Sans"/>
              </a:rPr>
              <a:t>Proin</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commodo</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arcu</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nec</a:t>
            </a:r>
            <a:r>
              <a:rPr lang="en-US" sz="1200" dirty="0">
                <a:solidFill>
                  <a:schemeClr val="tx1">
                    <a:lumMod val="50000"/>
                    <a:lumOff val="50000"/>
                  </a:schemeClr>
                </a:solidFill>
                <a:latin typeface="Liberation Sans"/>
              </a:rPr>
              <a:t> nisi </a:t>
            </a:r>
            <a:r>
              <a:rPr lang="en-US" sz="1200" dirty="0" err="1">
                <a:solidFill>
                  <a:schemeClr val="tx1">
                    <a:lumMod val="50000"/>
                    <a:lumOff val="50000"/>
                  </a:schemeClr>
                </a:solidFill>
                <a:latin typeface="Liberation Sans"/>
              </a:rPr>
              <a:t>rhoncus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dapibus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Praesent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nec</a:t>
            </a:r>
            <a:r>
              <a:rPr lang="en-US" sz="1200" dirty="0">
                <a:solidFill>
                  <a:schemeClr val="tx1">
                    <a:lumMod val="50000"/>
                    <a:lumOff val="50000"/>
                  </a:schemeClr>
                </a:solidFill>
                <a:latin typeface="Liberation Sans"/>
              </a:rPr>
              <a:t> elit non </a:t>
            </a:r>
            <a:r>
              <a:rPr lang="en-US" sz="1200" dirty="0" err="1">
                <a:solidFill>
                  <a:schemeClr val="tx1">
                    <a:lumMod val="50000"/>
                    <a:lumOff val="50000"/>
                  </a:schemeClr>
                </a:solidFill>
                <a:latin typeface="Liberation Sans"/>
              </a:rPr>
              <a:t>metus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mollis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placerat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Vivamus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porta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pulvinar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iaculis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Donec</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augue</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arcu</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volutpat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nec</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risus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eget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finibus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lacinia</a:t>
            </a:r>
            <a:r>
              <a:rPr lang="en-US" sz="1200" dirty="0">
                <a:solidFill>
                  <a:schemeClr val="tx1">
                    <a:lumMod val="50000"/>
                    <a:lumOff val="50000"/>
                  </a:schemeClr>
                </a:solidFill>
                <a:latin typeface="Liberation Sans"/>
              </a:rPr>
              <a:t> ligula. </a:t>
            </a:r>
            <a:r>
              <a:rPr lang="en-US" sz="1200" dirty="0" err="1">
                <a:solidFill>
                  <a:schemeClr val="tx1">
                    <a:lumMod val="50000"/>
                    <a:lumOff val="50000"/>
                  </a:schemeClr>
                </a:solidFill>
                <a:latin typeface="Liberation Sans"/>
              </a:rPr>
              <a:t>Curabitur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bibendum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arcu</a:t>
            </a:r>
            <a:r>
              <a:rPr lang="en-US" sz="1200" dirty="0">
                <a:solidFill>
                  <a:schemeClr val="tx1">
                    <a:lumMod val="50000"/>
                    <a:lumOff val="50000"/>
                  </a:schemeClr>
                </a:solidFill>
                <a:latin typeface="Liberation Sans"/>
              </a:rPr>
              <a:t> sit </a:t>
            </a:r>
            <a:r>
              <a:rPr lang="en-US" sz="1200" dirty="0" err="1">
                <a:solidFill>
                  <a:schemeClr val="tx1">
                    <a:lumMod val="50000"/>
                    <a:lumOff val="50000"/>
                  </a:schemeClr>
                </a:solidFill>
                <a:latin typeface="Liberation Sans"/>
              </a:rPr>
              <a:t>amet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faucibus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posuere</a:t>
            </a:r>
            <a:r>
              <a:rPr lang="en-US" sz="1200" dirty="0">
                <a:solidFill>
                  <a:schemeClr val="tx1">
                    <a:lumMod val="50000"/>
                    <a:lumOff val="50000"/>
                  </a:schemeClr>
                </a:solidFill>
                <a:latin typeface="Liberation Sans"/>
              </a:rPr>
              <a:t>. </a:t>
            </a:r>
            <a:endParaRPr lang="en-US" sz="1200" dirty="0" smtClean="0">
              <a:solidFill>
                <a:schemeClr val="tx1">
                  <a:lumMod val="50000"/>
                  <a:lumOff val="50000"/>
                </a:schemeClr>
              </a:solidFill>
              <a:latin typeface="Liberation Sans"/>
            </a:endParaRPr>
          </a:p>
          <a:p>
            <a:pPr lvl="0" algn="just"/>
            <a:endParaRPr lang="en-US" sz="1200" dirty="0" smtClean="0">
              <a:solidFill>
                <a:schemeClr val="tx1">
                  <a:lumMod val="50000"/>
                  <a:lumOff val="50000"/>
                </a:schemeClr>
              </a:solidFill>
              <a:latin typeface="Liberation Sans"/>
            </a:endParaRPr>
          </a:p>
          <a:p>
            <a:pPr lvl="0" algn="just"/>
            <a:r>
              <a:rPr lang="en-US" sz="1200" dirty="0" err="1" smtClean="0">
                <a:solidFill>
                  <a:schemeClr val="tx1">
                    <a:lumMod val="50000"/>
                    <a:lumOff val="50000"/>
                  </a:schemeClr>
                </a:solidFill>
                <a:latin typeface="Liberation Sans"/>
              </a:rPr>
              <a:t>Curabitur</a:t>
            </a:r>
            <a:r>
              <a:rPr lang="en-US" sz="1200" dirty="0" smtClean="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rhoncus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diam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vel</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congue</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pulvinar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erat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massa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lacinia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purus</a:t>
            </a:r>
            <a:r>
              <a:rPr lang="en-US" sz="1200" dirty="0">
                <a:solidFill>
                  <a:schemeClr val="tx1">
                    <a:lumMod val="50000"/>
                    <a:lumOff val="50000"/>
                  </a:schemeClr>
                </a:solidFill>
                <a:latin typeface="Liberation Sans"/>
              </a:rPr>
              <a:t>, in </a:t>
            </a:r>
            <a:r>
              <a:rPr lang="en-US" sz="1200" dirty="0" err="1">
                <a:solidFill>
                  <a:schemeClr val="tx1">
                    <a:lumMod val="50000"/>
                    <a:lumOff val="50000"/>
                  </a:schemeClr>
                </a:solidFill>
                <a:latin typeface="Liberation Sans"/>
              </a:rPr>
              <a:t>laoreet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purus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massa</a:t>
            </a:r>
            <a:r>
              <a:rPr lang="en-US" sz="1200" dirty="0">
                <a:solidFill>
                  <a:schemeClr val="tx1">
                    <a:lumMod val="50000"/>
                    <a:lumOff val="50000"/>
                  </a:schemeClr>
                </a:solidFill>
                <a:latin typeface="Liberation Sans"/>
              </a:rPr>
              <a:t> in </a:t>
            </a:r>
            <a:r>
              <a:rPr lang="en-US" sz="1200" dirty="0" err="1">
                <a:solidFill>
                  <a:schemeClr val="tx1">
                    <a:lumMod val="50000"/>
                    <a:lumOff val="50000"/>
                  </a:schemeClr>
                </a:solidFill>
                <a:latin typeface="Liberation Sans"/>
              </a:rPr>
              <a:t>nunc</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Phasellus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finibus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malesuada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lobortis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Sed</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quis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tellus</a:t>
            </a:r>
            <a:r>
              <a:rPr lang="en-US" sz="1200" dirty="0">
                <a:solidFill>
                  <a:schemeClr val="tx1">
                    <a:lumMod val="50000"/>
                    <a:lumOff val="50000"/>
                  </a:schemeClr>
                </a:solidFill>
                <a:latin typeface="Liberation Sans"/>
              </a:rPr>
              <a:t> id </a:t>
            </a:r>
            <a:r>
              <a:rPr lang="en-US" sz="1200" dirty="0" err="1">
                <a:solidFill>
                  <a:schemeClr val="tx1">
                    <a:lumMod val="50000"/>
                    <a:lumOff val="50000"/>
                  </a:schemeClr>
                </a:solidFill>
                <a:latin typeface="Liberation Sans"/>
              </a:rPr>
              <a:t>nulla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mollis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iaculis</a:t>
            </a:r>
            <a:r>
              <a:rPr lang="en-US" sz="1200" dirty="0">
                <a:solidFill>
                  <a:schemeClr val="tx1">
                    <a:lumMod val="50000"/>
                    <a:lumOff val="50000"/>
                  </a:schemeClr>
                </a:solidFill>
                <a:latin typeface="Liberation Sans"/>
              </a:rPr>
              <a:t>. Nam </a:t>
            </a:r>
            <a:r>
              <a:rPr lang="en-US" sz="1200" dirty="0" err="1">
                <a:solidFill>
                  <a:schemeClr val="tx1">
                    <a:lumMod val="50000"/>
                    <a:lumOff val="50000"/>
                  </a:schemeClr>
                </a:solidFill>
                <a:latin typeface="Liberation Sans"/>
              </a:rPr>
              <a:t>nec</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auctor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arcu</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Aenean</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molestie</a:t>
            </a:r>
            <a:r>
              <a:rPr lang="en-US" sz="1200" dirty="0">
                <a:solidFill>
                  <a:schemeClr val="tx1">
                    <a:lumMod val="50000"/>
                    <a:lumOff val="50000"/>
                  </a:schemeClr>
                </a:solidFill>
                <a:latin typeface="Liberation Sans"/>
              </a:rPr>
              <a:t> lacus </a:t>
            </a:r>
            <a:r>
              <a:rPr lang="en-US" sz="1200" dirty="0" err="1">
                <a:solidFill>
                  <a:schemeClr val="tx1">
                    <a:lumMod val="50000"/>
                    <a:lumOff val="50000"/>
                  </a:schemeClr>
                </a:solidFill>
                <a:latin typeface="Liberation Sans"/>
              </a:rPr>
              <a:t>ut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urna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accumsan</a:t>
            </a:r>
            <a:r>
              <a:rPr lang="en-US" sz="1200" dirty="0">
                <a:solidFill>
                  <a:schemeClr val="tx1">
                    <a:lumMod val="50000"/>
                    <a:lumOff val="50000"/>
                  </a:schemeClr>
                </a:solidFill>
                <a:latin typeface="Liberation Sans"/>
              </a:rPr>
              <a:t>, a </a:t>
            </a:r>
            <a:r>
              <a:rPr lang="en-US" sz="1200" dirty="0" err="1">
                <a:solidFill>
                  <a:schemeClr val="tx1">
                    <a:lumMod val="50000"/>
                    <a:lumOff val="50000"/>
                  </a:schemeClr>
                </a:solidFill>
                <a:latin typeface="Liberation Sans"/>
              </a:rPr>
              <a:t>rhoncus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orci</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rhoncus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Fusce</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orci</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velit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euismod</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quis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pulvinar</a:t>
            </a:r>
            <a:r>
              <a:rPr lang="en-US" sz="1200" dirty="0">
                <a:solidFill>
                  <a:schemeClr val="tx1">
                    <a:lumMod val="50000"/>
                    <a:lumOff val="50000"/>
                  </a:schemeClr>
                </a:solidFill>
                <a:latin typeface="Liberation Sans"/>
              </a:rPr>
              <a:t> ac, </a:t>
            </a:r>
            <a:r>
              <a:rPr lang="en-US" sz="1200" dirty="0" err="1">
                <a:solidFill>
                  <a:schemeClr val="tx1">
                    <a:lumMod val="50000"/>
                    <a:lumOff val="50000"/>
                  </a:schemeClr>
                </a:solidFill>
                <a:latin typeface="Liberation Sans"/>
              </a:rPr>
              <a:t>ultrices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vel</a:t>
            </a:r>
            <a:r>
              <a:rPr lang="en-US" sz="1200" dirty="0">
                <a:solidFill>
                  <a:schemeClr val="tx1">
                    <a:lumMod val="50000"/>
                    <a:lumOff val="50000"/>
                  </a:schemeClr>
                </a:solidFill>
                <a:latin typeface="Liberation Sans"/>
              </a:rPr>
              <a:t> dui. </a:t>
            </a:r>
            <a:r>
              <a:rPr lang="en-US" sz="1200" dirty="0" err="1">
                <a:solidFill>
                  <a:schemeClr val="tx1">
                    <a:lumMod val="50000"/>
                    <a:lumOff val="50000"/>
                  </a:schemeClr>
                </a:solidFill>
                <a:latin typeface="Liberation Sans"/>
              </a:rPr>
              <a:t>Praesent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commodo</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odio</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eu</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ullamcorper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eleifend</a:t>
            </a:r>
            <a:r>
              <a:rPr lang="en-US" sz="1200" dirty="0">
                <a:solidFill>
                  <a:schemeClr val="tx1">
                    <a:lumMod val="50000"/>
                    <a:lumOff val="50000"/>
                  </a:schemeClr>
                </a:solidFill>
                <a:latin typeface="Liberation Sans"/>
              </a:rPr>
              <a:t>, magna </a:t>
            </a:r>
            <a:r>
              <a:rPr lang="en-US" sz="1200" dirty="0" err="1">
                <a:solidFill>
                  <a:schemeClr val="tx1">
                    <a:lumMod val="50000"/>
                    <a:lumOff val="50000"/>
                  </a:schemeClr>
                </a:solidFill>
                <a:latin typeface="Liberation Sans"/>
              </a:rPr>
              <a:t>metus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euismod</a:t>
            </a:r>
            <a:r>
              <a:rPr lang="en-US" sz="1200" dirty="0">
                <a:solidFill>
                  <a:schemeClr val="tx1">
                    <a:lumMod val="50000"/>
                    <a:lumOff val="50000"/>
                  </a:schemeClr>
                </a:solidFill>
                <a:latin typeface="Liberation Sans"/>
              </a:rPr>
              <a:t> elit, in </a:t>
            </a:r>
            <a:r>
              <a:rPr lang="en-US" sz="1200" dirty="0" err="1">
                <a:solidFill>
                  <a:schemeClr val="tx1">
                    <a:lumMod val="50000"/>
                    <a:lumOff val="50000"/>
                  </a:schemeClr>
                </a:solidFill>
                <a:latin typeface="Liberation Sans"/>
              </a:rPr>
              <a:t>porttitor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urna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nisl</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nulla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Donec</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accumsan</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egestas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nulla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sollicitudin</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nulla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lacinia</a:t>
            </a:r>
            <a:r>
              <a:rPr lang="en-US" sz="1200" dirty="0">
                <a:solidFill>
                  <a:schemeClr val="tx1">
                    <a:lumMod val="50000"/>
                    <a:lumOff val="50000"/>
                  </a:schemeClr>
                </a:solidFill>
                <a:latin typeface="Liberation Sans"/>
              </a:rPr>
              <a:t> ac. </a:t>
            </a:r>
          </a:p>
          <a:p>
            <a:pPr lvl="0" algn="just"/>
            <a:endParaRPr lang="en-US" sz="1200" dirty="0" smtClean="0">
              <a:solidFill>
                <a:schemeClr val="tx1">
                  <a:lumMod val="50000"/>
                  <a:lumOff val="50000"/>
                </a:schemeClr>
              </a:solidFill>
              <a:latin typeface="Liberation Sans"/>
            </a:endParaRPr>
          </a:p>
          <a:p>
            <a:pPr lvl="0" algn="just"/>
            <a:r>
              <a:rPr lang="en-US" sz="1200" dirty="0" err="1" smtClean="0">
                <a:solidFill>
                  <a:schemeClr val="tx1">
                    <a:lumMod val="50000"/>
                    <a:lumOff val="50000"/>
                  </a:schemeClr>
                </a:solidFill>
                <a:latin typeface="Liberation Sans"/>
              </a:rPr>
              <a:t>Donec</a:t>
            </a:r>
            <a:r>
              <a:rPr lang="en-US" sz="1200" dirty="0" smtClean="0">
                <a:solidFill>
                  <a:schemeClr val="tx1">
                    <a:lumMod val="50000"/>
                    <a:lumOff val="50000"/>
                  </a:schemeClr>
                </a:solidFill>
                <a:latin typeface="Liberation Sans"/>
              </a:rPr>
              <a:t> </a:t>
            </a:r>
            <a:r>
              <a:rPr lang="en-US" sz="1200" dirty="0">
                <a:solidFill>
                  <a:schemeClr val="tx1">
                    <a:lumMod val="50000"/>
                    <a:lumOff val="50000"/>
                  </a:schemeClr>
                </a:solidFill>
                <a:latin typeface="Liberation Sans"/>
              </a:rPr>
              <a:t>ligula </a:t>
            </a:r>
            <a:r>
              <a:rPr lang="en-US" sz="1200" dirty="0" err="1">
                <a:solidFill>
                  <a:schemeClr val="tx1">
                    <a:lumMod val="50000"/>
                    <a:lumOff val="50000"/>
                  </a:schemeClr>
                </a:solidFill>
                <a:latin typeface="Liberation Sans"/>
              </a:rPr>
              <a:t>diam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tincidunt</a:t>
            </a:r>
            <a:r>
              <a:rPr lang="en-US" sz="1200" dirty="0">
                <a:solidFill>
                  <a:schemeClr val="tx1">
                    <a:lumMod val="50000"/>
                    <a:lumOff val="50000"/>
                  </a:schemeClr>
                </a:solidFill>
                <a:latin typeface="Liberation Sans"/>
              </a:rPr>
              <a:t> id </a:t>
            </a:r>
            <a:r>
              <a:rPr lang="en-US" sz="1200" dirty="0" err="1">
                <a:solidFill>
                  <a:schemeClr val="tx1">
                    <a:lumMod val="50000"/>
                    <a:lumOff val="50000"/>
                  </a:schemeClr>
                </a:solidFill>
                <a:latin typeface="Liberation Sans"/>
              </a:rPr>
              <a:t>nisl</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vel</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accumsan</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placerat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velit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Nullam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sagittis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feugiat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erat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vel</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vestibulum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lorem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facilisis</a:t>
            </a:r>
            <a:r>
              <a:rPr lang="en-US" sz="1200" dirty="0">
                <a:solidFill>
                  <a:schemeClr val="tx1">
                    <a:lumMod val="50000"/>
                    <a:lumOff val="50000"/>
                  </a:schemeClr>
                </a:solidFill>
                <a:latin typeface="Liberation Sans"/>
              </a:rPr>
              <a:t> vitae. </a:t>
            </a:r>
            <a:endParaRPr lang="en-US" sz="1200" dirty="0" smtClean="0">
              <a:solidFill>
                <a:schemeClr val="tx1">
                  <a:lumMod val="50000"/>
                  <a:lumOff val="50000"/>
                </a:schemeClr>
              </a:solidFill>
              <a:latin typeface="Liberation Sans"/>
            </a:endParaRPr>
          </a:p>
          <a:p>
            <a:pPr lvl="0" algn="just"/>
            <a:endParaRPr lang="en-US" sz="1200" dirty="0">
              <a:solidFill>
                <a:schemeClr val="tx1">
                  <a:lumMod val="50000"/>
                  <a:lumOff val="50000"/>
                </a:schemeClr>
              </a:solidFill>
              <a:latin typeface="Liberation Sans"/>
            </a:endParaRPr>
          </a:p>
          <a:p>
            <a:pPr lvl="0" algn="just"/>
            <a:r>
              <a:rPr lang="en-US" sz="1200" dirty="0" err="1" smtClean="0">
                <a:solidFill>
                  <a:schemeClr val="tx1">
                    <a:lumMod val="50000"/>
                    <a:lumOff val="50000"/>
                  </a:schemeClr>
                </a:solidFill>
                <a:latin typeface="Liberation Sans"/>
              </a:rPr>
              <a:t>Interdum</a:t>
            </a:r>
            <a:r>
              <a:rPr lang="en-US" sz="1200" dirty="0" smtClean="0">
                <a:solidFill>
                  <a:schemeClr val="tx1">
                    <a:lumMod val="50000"/>
                    <a:lumOff val="50000"/>
                  </a:schemeClr>
                </a:solidFill>
                <a:latin typeface="Liberation Sans"/>
              </a:rPr>
              <a:t> </a:t>
            </a:r>
            <a:r>
              <a:rPr lang="en-US" sz="1200" dirty="0">
                <a:solidFill>
                  <a:schemeClr val="tx1">
                    <a:lumMod val="50000"/>
                    <a:lumOff val="50000"/>
                  </a:schemeClr>
                </a:solidFill>
                <a:latin typeface="Liberation Sans"/>
              </a:rPr>
              <a:t>et </a:t>
            </a:r>
            <a:r>
              <a:rPr lang="en-US" sz="1200" dirty="0" err="1">
                <a:solidFill>
                  <a:schemeClr val="tx1">
                    <a:lumMod val="50000"/>
                    <a:lumOff val="50000"/>
                  </a:schemeClr>
                </a:solidFill>
                <a:latin typeface="Liberation Sans"/>
              </a:rPr>
              <a:t>malesuada</a:t>
            </a:r>
            <a:r>
              <a:rPr lang="en-US" sz="1200" dirty="0">
                <a:solidFill>
                  <a:schemeClr val="tx1">
                    <a:lumMod val="50000"/>
                    <a:lumOff val="50000"/>
                  </a:schemeClr>
                </a:solidFill>
                <a:latin typeface="Liberation Sans"/>
              </a:rPr>
              <a:t> fames ac ante </a:t>
            </a:r>
            <a:r>
              <a:rPr lang="en-US" sz="1200" dirty="0" err="1">
                <a:solidFill>
                  <a:schemeClr val="tx1">
                    <a:lumMod val="50000"/>
                    <a:lumOff val="50000"/>
                  </a:schemeClr>
                </a:solidFill>
                <a:latin typeface="Liberation Sans"/>
              </a:rPr>
              <a:t>ipsum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primis</a:t>
            </a:r>
            <a:r>
              <a:rPr lang="en-US" sz="1200" dirty="0">
                <a:solidFill>
                  <a:schemeClr val="tx1">
                    <a:lumMod val="50000"/>
                    <a:lumOff val="50000"/>
                  </a:schemeClr>
                </a:solidFill>
                <a:latin typeface="Liberation Sans"/>
              </a:rPr>
              <a:t> in </a:t>
            </a:r>
            <a:r>
              <a:rPr lang="en-US" sz="1200" dirty="0" err="1">
                <a:solidFill>
                  <a:schemeClr val="tx1">
                    <a:lumMod val="50000"/>
                    <a:lumOff val="50000"/>
                  </a:schemeClr>
                </a:solidFill>
                <a:latin typeface="Liberation Sans"/>
              </a:rPr>
              <a:t>faucibus</a:t>
            </a:r>
            <a:r>
              <a:rPr lang="en-US" sz="1200" dirty="0" smtClean="0">
                <a:solidFill>
                  <a:schemeClr val="tx1">
                    <a:lumMod val="50000"/>
                    <a:lumOff val="50000"/>
                  </a:schemeClr>
                </a:solidFill>
                <a:latin typeface="Liberation Sans"/>
              </a:rPr>
              <a:t>. </a:t>
            </a:r>
            <a:r>
              <a:rPr lang="en-US" sz="1200" dirty="0" err="1" smtClean="0">
                <a:solidFill>
                  <a:schemeClr val="tx1">
                    <a:lumMod val="50000"/>
                    <a:lumOff val="50000"/>
                  </a:schemeClr>
                </a:solidFill>
                <a:latin typeface="Liberation Sans"/>
              </a:rPr>
              <a:t>Nullam</a:t>
            </a:r>
            <a:r>
              <a:rPr lang="en-US" sz="1200" dirty="0" smtClean="0">
                <a:solidFill>
                  <a:schemeClr val="tx1">
                    <a:lumMod val="50000"/>
                    <a:lumOff val="50000"/>
                  </a:schemeClr>
                </a:solidFill>
                <a:latin typeface="Liberation Sans"/>
              </a:rPr>
              <a:t> </a:t>
            </a:r>
            <a:r>
              <a:rPr lang="en-US" sz="1200" dirty="0">
                <a:solidFill>
                  <a:schemeClr val="tx1">
                    <a:lumMod val="50000"/>
                    <a:lumOff val="50000"/>
                  </a:schemeClr>
                </a:solidFill>
                <a:latin typeface="Liberation Sans"/>
              </a:rPr>
              <a:t>dolor </a:t>
            </a:r>
            <a:r>
              <a:rPr lang="en-US" sz="1200" dirty="0" err="1">
                <a:solidFill>
                  <a:schemeClr val="tx1">
                    <a:lumMod val="50000"/>
                    <a:lumOff val="50000"/>
                  </a:schemeClr>
                </a:solidFill>
                <a:latin typeface="Liberation Sans"/>
              </a:rPr>
              <a:t>sapien</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hendrerit</a:t>
            </a:r>
            <a:r>
              <a:rPr lang="en-US" sz="1200" dirty="0">
                <a:solidFill>
                  <a:schemeClr val="tx1">
                    <a:lumMod val="50000"/>
                    <a:lumOff val="50000"/>
                  </a:schemeClr>
                </a:solidFill>
                <a:latin typeface="Liberation Sans"/>
              </a:rPr>
              <a:t> sit </a:t>
            </a:r>
            <a:r>
              <a:rPr lang="en-US" sz="1200" dirty="0" err="1">
                <a:solidFill>
                  <a:schemeClr val="tx1">
                    <a:lumMod val="50000"/>
                    <a:lumOff val="50000"/>
                  </a:schemeClr>
                </a:solidFill>
                <a:latin typeface="Liberation Sans"/>
              </a:rPr>
              <a:t>amet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tellus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tristique</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tempor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iaculis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urna</a:t>
            </a:r>
            <a:r>
              <a:rPr lang="en-US" sz="1200" dirty="0">
                <a:solidFill>
                  <a:schemeClr val="tx1">
                    <a:lumMod val="50000"/>
                    <a:lumOff val="50000"/>
                  </a:schemeClr>
                </a:solidFill>
                <a:latin typeface="Liberation Sans"/>
              </a:rPr>
              <a:t>. </a:t>
            </a:r>
            <a:endParaRPr lang="en-US" sz="1200" dirty="0" smtClean="0">
              <a:solidFill>
                <a:schemeClr val="tx1">
                  <a:lumMod val="50000"/>
                  <a:lumOff val="50000"/>
                </a:schemeClr>
              </a:solidFill>
              <a:latin typeface="Liberation Sans"/>
            </a:endParaRPr>
          </a:p>
          <a:p>
            <a:pPr lvl="0" algn="just"/>
            <a:endParaRPr lang="en-US" sz="1200" dirty="0">
              <a:solidFill>
                <a:schemeClr val="tx1">
                  <a:lumMod val="50000"/>
                  <a:lumOff val="50000"/>
                </a:schemeClr>
              </a:solidFill>
              <a:latin typeface="Liberation Sans"/>
            </a:endParaRPr>
          </a:p>
          <a:p>
            <a:pPr lvl="0" algn="just"/>
            <a:r>
              <a:rPr lang="en-US" sz="1200" dirty="0" err="1">
                <a:solidFill>
                  <a:schemeClr val="tx1">
                    <a:lumMod val="50000"/>
                    <a:lumOff val="50000"/>
                  </a:schemeClr>
                </a:solidFill>
                <a:latin typeface="Liberation Sans"/>
              </a:rPr>
              <a:t>Lorem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ipsum</a:t>
            </a:r>
            <a:r>
              <a:rPr lang="en-US" sz="1200" dirty="0">
                <a:solidFill>
                  <a:schemeClr val="tx1">
                    <a:lumMod val="50000"/>
                    <a:lumOff val="50000"/>
                  </a:schemeClr>
                </a:solidFill>
                <a:latin typeface="Liberation Sans"/>
              </a:rPr>
              <a:t> dolor sit </a:t>
            </a:r>
            <a:r>
              <a:rPr lang="en-US" sz="1200" dirty="0" err="1">
                <a:solidFill>
                  <a:schemeClr val="tx1">
                    <a:lumMod val="50000"/>
                    <a:lumOff val="50000"/>
                  </a:schemeClr>
                </a:solidFill>
                <a:latin typeface="Liberation Sans"/>
              </a:rPr>
              <a:t>amet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consectetur</a:t>
            </a:r>
            <a:r>
              <a:rPr lang="en-US" sz="1200" dirty="0">
                <a:solidFill>
                  <a:schemeClr val="tx1">
                    <a:lumMod val="50000"/>
                    <a:lumOff val="50000"/>
                  </a:schemeClr>
                </a:solidFill>
                <a:latin typeface="Liberation Sans"/>
              </a:rPr>
              <a:t> adipiscing elit. </a:t>
            </a:r>
            <a:r>
              <a:rPr lang="en-US" sz="1200" dirty="0" err="1">
                <a:solidFill>
                  <a:schemeClr val="tx1">
                    <a:lumMod val="50000"/>
                    <a:lumOff val="50000"/>
                  </a:schemeClr>
                </a:solidFill>
                <a:latin typeface="Liberation Sans"/>
              </a:rPr>
              <a:t>Fusce</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diam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tortor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mattis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quis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dapibus</a:t>
            </a:r>
            <a:r>
              <a:rPr lang="en-US" sz="1200" dirty="0">
                <a:solidFill>
                  <a:schemeClr val="tx1">
                    <a:lumMod val="50000"/>
                    <a:lumOff val="50000"/>
                  </a:schemeClr>
                </a:solidFill>
                <a:latin typeface="Liberation Sans"/>
              </a:rPr>
              <a:t> vitae, </a:t>
            </a:r>
            <a:r>
              <a:rPr lang="en-US" sz="1200" dirty="0" err="1">
                <a:solidFill>
                  <a:schemeClr val="tx1">
                    <a:lumMod val="50000"/>
                    <a:lumOff val="50000"/>
                  </a:schemeClr>
                </a:solidFill>
                <a:latin typeface="Liberation Sans"/>
              </a:rPr>
              <a:t>euismod</a:t>
            </a:r>
            <a:r>
              <a:rPr lang="en-US" sz="1200" dirty="0">
                <a:solidFill>
                  <a:schemeClr val="tx1">
                    <a:lumMod val="50000"/>
                    <a:lumOff val="50000"/>
                  </a:schemeClr>
                </a:solidFill>
                <a:latin typeface="Liberation Sans"/>
              </a:rPr>
              <a:t> non </a:t>
            </a:r>
            <a:r>
              <a:rPr lang="en-US" sz="1200" dirty="0" err="1">
                <a:solidFill>
                  <a:schemeClr val="tx1">
                    <a:lumMod val="50000"/>
                    <a:lumOff val="50000"/>
                  </a:schemeClr>
                </a:solidFill>
                <a:latin typeface="Liberation Sans"/>
              </a:rPr>
              <a:t>purus</a:t>
            </a:r>
            <a:r>
              <a:rPr lang="en-US" sz="1200" dirty="0">
                <a:solidFill>
                  <a:schemeClr val="tx1">
                    <a:lumMod val="50000"/>
                    <a:lumOff val="50000"/>
                  </a:schemeClr>
                </a:solidFill>
                <a:latin typeface="Liberation Sans"/>
              </a:rPr>
              <a:t>. Maecenas </a:t>
            </a:r>
            <a:r>
              <a:rPr lang="en-US" sz="1200" dirty="0" err="1">
                <a:solidFill>
                  <a:schemeClr val="tx1">
                    <a:lumMod val="50000"/>
                    <a:lumOff val="50000"/>
                  </a:schemeClr>
                </a:solidFill>
                <a:latin typeface="Liberation Sans"/>
              </a:rPr>
              <a:t>ut</a:t>
            </a:r>
            <a:r>
              <a:rPr lang="en-US" sz="1200" dirty="0">
                <a:solidFill>
                  <a:schemeClr val="tx1">
                    <a:lumMod val="50000"/>
                    <a:lumOff val="50000"/>
                  </a:schemeClr>
                </a:solidFill>
                <a:latin typeface="Liberation Sans"/>
              </a:rPr>
              <a:t> lacus </a:t>
            </a:r>
            <a:r>
              <a:rPr lang="en-US" sz="1200" dirty="0" err="1">
                <a:solidFill>
                  <a:schemeClr val="tx1">
                    <a:lumMod val="50000"/>
                    <a:lumOff val="50000"/>
                  </a:schemeClr>
                </a:solidFill>
                <a:latin typeface="Liberation Sans"/>
              </a:rPr>
              <a:t>nec</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mauris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feugiat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tristique</a:t>
            </a:r>
            <a:r>
              <a:rPr lang="en-US" sz="1200" dirty="0">
                <a:solidFill>
                  <a:schemeClr val="tx1">
                    <a:lumMod val="50000"/>
                    <a:lumOff val="50000"/>
                  </a:schemeClr>
                </a:solidFill>
                <a:latin typeface="Liberation Sans"/>
              </a:rPr>
              <a:t> et in </a:t>
            </a:r>
            <a:r>
              <a:rPr lang="en-US" sz="1200" dirty="0" err="1">
                <a:solidFill>
                  <a:schemeClr val="tx1">
                    <a:lumMod val="50000"/>
                    <a:lumOff val="50000"/>
                  </a:schemeClr>
                </a:solidFill>
                <a:latin typeface="Liberation Sans"/>
              </a:rPr>
              <a:t>metus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Duis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congue</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eros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vel</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lectus</a:t>
            </a:r>
            <a:r>
              <a:rPr lang="en-US" sz="1200" dirty="0">
                <a:solidFill>
                  <a:schemeClr val="tx1">
                    <a:lumMod val="50000"/>
                    <a:lumOff val="50000"/>
                  </a:schemeClr>
                </a:solidFill>
                <a:latin typeface="Liberation Sans"/>
              </a:rPr>
              <a:t> semper </a:t>
            </a:r>
            <a:r>
              <a:rPr lang="en-US" sz="1200" dirty="0" err="1">
                <a:solidFill>
                  <a:schemeClr val="tx1">
                    <a:lumMod val="50000"/>
                    <a:lumOff val="50000"/>
                  </a:schemeClr>
                </a:solidFill>
                <a:latin typeface="Liberation Sans"/>
              </a:rPr>
              <a:t>semper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Nullam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finibus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nisl</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ut</a:t>
            </a:r>
            <a:r>
              <a:rPr lang="en-US" sz="1200" dirty="0">
                <a:solidFill>
                  <a:schemeClr val="tx1">
                    <a:lumMod val="50000"/>
                    <a:lumOff val="50000"/>
                  </a:schemeClr>
                </a:solidFill>
                <a:latin typeface="Liberation Sans"/>
              </a:rPr>
              <a:t> ligula </a:t>
            </a:r>
            <a:r>
              <a:rPr lang="en-US" sz="1200" dirty="0" err="1">
                <a:solidFill>
                  <a:schemeClr val="tx1">
                    <a:lumMod val="50000"/>
                    <a:lumOff val="50000"/>
                  </a:schemeClr>
                </a:solidFill>
                <a:latin typeface="Liberation Sans"/>
              </a:rPr>
              <a:t>vestibulum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ut</a:t>
            </a:r>
            <a:r>
              <a:rPr lang="en-US" sz="1200" dirty="0">
                <a:solidFill>
                  <a:schemeClr val="tx1">
                    <a:lumMod val="50000"/>
                    <a:lumOff val="50000"/>
                  </a:schemeClr>
                </a:solidFill>
                <a:latin typeface="Liberation Sans"/>
              </a:rPr>
              <a:t> semper ex </a:t>
            </a:r>
            <a:r>
              <a:rPr lang="en-US" sz="1200" dirty="0" err="1">
                <a:solidFill>
                  <a:schemeClr val="tx1">
                    <a:lumMod val="50000"/>
                    <a:lumOff val="50000"/>
                  </a:schemeClr>
                </a:solidFill>
                <a:latin typeface="Liberation Sans"/>
              </a:rPr>
              <a:t>suscipit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Cras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fringilla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suscipit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cursus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Aenean</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accumsan</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malesuada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hendrerit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Morbi</a:t>
            </a:r>
            <a:r>
              <a:rPr lang="en-US" sz="1200" dirty="0">
                <a:solidFill>
                  <a:schemeClr val="tx1">
                    <a:lumMod val="50000"/>
                    <a:lumOff val="50000"/>
                  </a:schemeClr>
                </a:solidFill>
                <a:latin typeface="Liberation Sans"/>
              </a:rPr>
              <a:t> sit </a:t>
            </a:r>
            <a:r>
              <a:rPr lang="en-US" sz="1200" dirty="0" err="1">
                <a:solidFill>
                  <a:schemeClr val="tx1">
                    <a:lumMod val="50000"/>
                    <a:lumOff val="50000"/>
                  </a:schemeClr>
                </a:solidFill>
                <a:latin typeface="Liberation Sans"/>
              </a:rPr>
              <a:t>amet</a:t>
            </a:r>
            <a:r>
              <a:rPr lang="en-US" sz="1200" dirty="0">
                <a:solidFill>
                  <a:schemeClr val="tx1">
                    <a:lumMod val="50000"/>
                    <a:lumOff val="50000"/>
                  </a:schemeClr>
                </a:solidFill>
                <a:latin typeface="Liberation Sans"/>
              </a:rPr>
              <a:t> dolor ante. </a:t>
            </a:r>
            <a:r>
              <a:rPr lang="en-US" sz="1200" dirty="0" err="1">
                <a:solidFill>
                  <a:schemeClr val="tx1">
                    <a:lumMod val="50000"/>
                    <a:lumOff val="50000"/>
                  </a:schemeClr>
                </a:solidFill>
                <a:latin typeface="Liberation Sans"/>
              </a:rPr>
              <a:t>Duis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quis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viverra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urna</a:t>
            </a:r>
            <a:r>
              <a:rPr lang="en-US" sz="1200" dirty="0">
                <a:solidFill>
                  <a:schemeClr val="tx1">
                    <a:lumMod val="50000"/>
                    <a:lumOff val="50000"/>
                  </a:schemeClr>
                </a:solidFill>
                <a:latin typeface="Liberation Sans"/>
              </a:rPr>
              <a:t>, in </a:t>
            </a:r>
            <a:r>
              <a:rPr lang="en-US" sz="1200" dirty="0" err="1">
                <a:solidFill>
                  <a:schemeClr val="tx1">
                    <a:lumMod val="50000"/>
                    <a:lumOff val="50000"/>
                  </a:schemeClr>
                </a:solidFill>
                <a:latin typeface="Liberation Sans"/>
              </a:rPr>
              <a:t>ultricies</a:t>
            </a:r>
            <a:r>
              <a:rPr lang="en-US" sz="1200" dirty="0">
                <a:solidFill>
                  <a:schemeClr val="tx1">
                    <a:lumMod val="50000"/>
                    <a:lumOff val="50000"/>
                  </a:schemeClr>
                </a:solidFill>
                <a:latin typeface="Liberation Sans"/>
              </a:rPr>
              <a:t> diam. </a:t>
            </a:r>
            <a:r>
              <a:rPr lang="en-US" sz="1200" dirty="0" err="1">
                <a:solidFill>
                  <a:schemeClr val="tx1">
                    <a:lumMod val="50000"/>
                    <a:lumOff val="50000"/>
                  </a:schemeClr>
                </a:solidFill>
                <a:latin typeface="Liberation Sans"/>
              </a:rPr>
              <a:t>Morbi</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sodales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volutpat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tellus</a:t>
            </a:r>
            <a:endParaRPr lang="en-US" sz="1200" dirty="0">
              <a:solidFill>
                <a:schemeClr val="tx1">
                  <a:lumMod val="50000"/>
                  <a:lumOff val="50000"/>
                </a:schemeClr>
              </a:solidFill>
              <a:latin typeface="Liberation Sans"/>
            </a:endParaRPr>
          </a:p>
          <a:p>
            <a:pPr lvl="0" algn="just"/>
            <a:endParaRPr lang="en-US" sz="1200" dirty="0">
              <a:solidFill>
                <a:schemeClr val="tx1">
                  <a:lumMod val="50000"/>
                  <a:lumOff val="50000"/>
                </a:schemeClr>
              </a:solidFill>
              <a:latin typeface="Liberation Sans"/>
            </a:endParaRPr>
          </a:p>
          <a:p>
            <a:pPr lvl="0" algn="just"/>
            <a:r>
              <a:rPr lang="en-US" sz="1200" dirty="0" err="1">
                <a:solidFill>
                  <a:schemeClr val="tx1">
                    <a:lumMod val="50000"/>
                    <a:lumOff val="50000"/>
                  </a:schemeClr>
                </a:solidFill>
                <a:latin typeface="Liberation Sans"/>
              </a:rPr>
              <a:t>Proin</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commodo</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arcu</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nec</a:t>
            </a:r>
            <a:r>
              <a:rPr lang="en-US" sz="1200" dirty="0">
                <a:solidFill>
                  <a:schemeClr val="tx1">
                    <a:lumMod val="50000"/>
                    <a:lumOff val="50000"/>
                  </a:schemeClr>
                </a:solidFill>
                <a:latin typeface="Liberation Sans"/>
              </a:rPr>
              <a:t> nisi </a:t>
            </a:r>
            <a:r>
              <a:rPr lang="en-US" sz="1200" dirty="0" err="1">
                <a:solidFill>
                  <a:schemeClr val="tx1">
                    <a:lumMod val="50000"/>
                    <a:lumOff val="50000"/>
                  </a:schemeClr>
                </a:solidFill>
                <a:latin typeface="Liberation Sans"/>
              </a:rPr>
              <a:t>rhoncus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dapibus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Praesent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nec</a:t>
            </a:r>
            <a:r>
              <a:rPr lang="en-US" sz="1200" dirty="0">
                <a:solidFill>
                  <a:schemeClr val="tx1">
                    <a:lumMod val="50000"/>
                    <a:lumOff val="50000"/>
                  </a:schemeClr>
                </a:solidFill>
                <a:latin typeface="Liberation Sans"/>
              </a:rPr>
              <a:t> elit non </a:t>
            </a:r>
            <a:r>
              <a:rPr lang="en-US" sz="1200" dirty="0" err="1">
                <a:solidFill>
                  <a:schemeClr val="tx1">
                    <a:lumMod val="50000"/>
                    <a:lumOff val="50000"/>
                  </a:schemeClr>
                </a:solidFill>
                <a:latin typeface="Liberation Sans"/>
              </a:rPr>
              <a:t>metus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mollis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placerat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Vivamus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porta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pulvinar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iaculis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Donec</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augue</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arcu</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volutpat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nec</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risus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eget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finibus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lacinia</a:t>
            </a:r>
            <a:r>
              <a:rPr lang="en-US" sz="1200" dirty="0">
                <a:solidFill>
                  <a:schemeClr val="tx1">
                    <a:lumMod val="50000"/>
                    <a:lumOff val="50000"/>
                  </a:schemeClr>
                </a:solidFill>
                <a:latin typeface="Liberation Sans"/>
              </a:rPr>
              <a:t> ligula. </a:t>
            </a:r>
            <a:r>
              <a:rPr lang="en-US" sz="1200" dirty="0" err="1">
                <a:solidFill>
                  <a:schemeClr val="tx1">
                    <a:lumMod val="50000"/>
                    <a:lumOff val="50000"/>
                  </a:schemeClr>
                </a:solidFill>
                <a:latin typeface="Liberation Sans"/>
              </a:rPr>
              <a:t>Curabitur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bibendum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arcu</a:t>
            </a:r>
            <a:r>
              <a:rPr lang="en-US" sz="1200" dirty="0">
                <a:solidFill>
                  <a:schemeClr val="tx1">
                    <a:lumMod val="50000"/>
                    <a:lumOff val="50000"/>
                  </a:schemeClr>
                </a:solidFill>
                <a:latin typeface="Liberation Sans"/>
              </a:rPr>
              <a:t> sit </a:t>
            </a:r>
            <a:r>
              <a:rPr lang="en-US" sz="1200" dirty="0" err="1">
                <a:solidFill>
                  <a:schemeClr val="tx1">
                    <a:lumMod val="50000"/>
                    <a:lumOff val="50000"/>
                  </a:schemeClr>
                </a:solidFill>
                <a:latin typeface="Liberation Sans"/>
              </a:rPr>
              <a:t>amet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faucibus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posuere</a:t>
            </a:r>
            <a:r>
              <a:rPr lang="en-US" sz="1200" dirty="0">
                <a:solidFill>
                  <a:schemeClr val="tx1">
                    <a:lumMod val="50000"/>
                    <a:lumOff val="50000"/>
                  </a:schemeClr>
                </a:solidFill>
                <a:latin typeface="Liberation Sans"/>
              </a:rPr>
              <a:t>. </a:t>
            </a:r>
          </a:p>
        </p:txBody>
      </p:sp>
      <p:sp>
        <p:nvSpPr>
          <p:cNvPr id="4" name="Text Box 7"/>
          <p:cNvSpPr txBox="1">
            <a:spLocks noChangeArrowheads="1"/>
          </p:cNvSpPr>
          <p:nvPr/>
        </p:nvSpPr>
        <p:spPr bwMode="auto">
          <a:xfrm>
            <a:off x="3087336" y="456129"/>
            <a:ext cx="6061404"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Three </a:t>
            </a:r>
            <a:r>
              <a:rPr lang="en-CA" sz="4267" b="1" spc="-200" dirty="0" err="1" smtClean="0">
                <a:solidFill>
                  <a:prstClr val="black">
                    <a:lumMod val="50000"/>
                    <a:lumOff val="50000"/>
                  </a:prstClr>
                </a:solidFill>
                <a:latin typeface="Open Sans" pitchFamily="34" charset="0"/>
                <a:ea typeface="Open Sans" pitchFamily="34" charset="0"/>
                <a:cs typeface="Open Sans" pitchFamily="34" charset="0"/>
              </a:rPr>
              <a:t>Coloum</a:t>
            </a:r>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 Text Slide</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5"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313295790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animEffect transition="in" filter="fade">
                                      <p:cBhvr>
                                        <p:cTn id="15" dur="500"/>
                                        <p:tgtEl>
                                          <p:spTgt spid="5"/>
                                        </p:tgtEl>
                                      </p:cBhvr>
                                    </p:animEffect>
                                  </p:childTnLst>
                                </p:cTn>
                              </p:par>
                            </p:childTnLst>
                          </p:cTn>
                        </p:par>
                        <p:par>
                          <p:cTn id="16" fill="hold">
                            <p:stCondLst>
                              <p:cond delay="1000"/>
                            </p:stCondLst>
                            <p:childTnLst>
                              <p:par>
                                <p:cTn id="17" presetID="22" presetClass="entr" presetSubtype="1"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up)">
                                      <p:cBhvr>
                                        <p:cTn id="19" dur="7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5" grpId="0"/>
    </p:bldLst>
  </p:timing>
</p:sld>
</file>

<file path=ppt/slides/slide27.xml><?xml version="1.0" encoding="utf-8"?>
<p:sld xmlns:a="http://schemas.openxmlformats.org/drawingml/2006/main" xmlns:r="http://schemas.openxmlformats.org/officeDocument/2006/relationships" xmlns:p="http://schemas.openxmlformats.org/presentationml/2006/main">
  <p:cSld>
    <p:bg>
      <p:bgPr>
        <a:pattFill prst="dashHorz">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6" name="Rectangle 5"/>
          <p:cNvSpPr/>
          <p:nvPr/>
        </p:nvSpPr>
        <p:spPr>
          <a:xfrm>
            <a:off x="6598119" y="2122830"/>
            <a:ext cx="4689986" cy="4401205"/>
          </a:xfrm>
          <a:prstGeom prst="rect">
            <a:avLst/>
          </a:prstGeom>
        </p:spPr>
        <p:txBody>
          <a:bodyPr wrap="square">
            <a:spAutoFit/>
          </a:bodyPr>
          <a:lstStyle/>
          <a:p>
            <a:r>
              <a:rPr lang="en-US" sz="1400" kern="3000" spc="3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Everyone </a:t>
            </a:r>
            <a:r>
              <a:rPr lang="en-US" sz="140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here works directly with our clients, so if a client has a question that relates to the design they’ll speak to the designer that worked on it. It’s fun, as it should be. We spend so much of our life working that we’d best enjoy </a:t>
            </a:r>
            <a:r>
              <a:rPr lang="en-US" sz="1400" kern="3000" spc="3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it. Everyone </a:t>
            </a:r>
            <a:r>
              <a:rPr lang="en-US" sz="140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that works here has a desire to create amazing user experiences. Being great at what you do is the cost of entry at </a:t>
            </a:r>
            <a:r>
              <a:rPr lang="en-US" sz="1400" kern="3000" spc="30" dirty="0" err="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Neue</a:t>
            </a:r>
            <a:r>
              <a:rPr lang="en-US" sz="140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400" kern="3000" spc="3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Swiss. </a:t>
            </a:r>
          </a:p>
          <a:p>
            <a:endParaRPr lang="en-US" sz="140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40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Everyone that works here has a desire to create amazing user experiences. Being great at what you do is the cost of entry at </a:t>
            </a:r>
            <a:r>
              <a:rPr lang="en-US" sz="1400" kern="3000" spc="30" dirty="0" err="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Neue</a:t>
            </a:r>
            <a:r>
              <a:rPr lang="en-US" sz="140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Swiss, what tends to get people hired is fit. When talented people fit well together they produce some pretty impressive stuff. </a:t>
            </a:r>
            <a:endParaRPr lang="en-US" sz="1400" kern="3000" spc="3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endParaRPr lang="en-US" sz="140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400" kern="3000" spc="3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We </a:t>
            </a:r>
            <a:r>
              <a:rPr lang="en-US" sz="140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always strive to put the right people with the right skills on the right projects. There are no pitch teams, no “B” teams. </a:t>
            </a:r>
          </a:p>
          <a:p>
            <a:endParaRPr lang="en-US" sz="140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aphicFrame>
        <p:nvGraphicFramePr>
          <p:cNvPr id="9" name="Diagram 8"/>
          <p:cNvGraphicFramePr/>
          <p:nvPr>
            <p:extLst>
              <p:ext uri="{D42A27DB-BD31-4B8C-83A1-F6EECF244321}">
                <p14:modId xmlns:p14="http://schemas.microsoft.com/office/powerpoint/2010/main" val="3173467286"/>
              </p:ext>
            </p:extLst>
          </p:nvPr>
        </p:nvGraphicFramePr>
        <p:xfrm>
          <a:off x="1174302" y="2317531"/>
          <a:ext cx="4012562" cy="35058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Text Box 7"/>
          <p:cNvSpPr txBox="1">
            <a:spLocks noChangeArrowheads="1"/>
          </p:cNvSpPr>
          <p:nvPr/>
        </p:nvSpPr>
        <p:spPr bwMode="auto">
          <a:xfrm>
            <a:off x="4138231" y="456129"/>
            <a:ext cx="3959610"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Text And Image</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8"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cxnSp>
        <p:nvCxnSpPr>
          <p:cNvPr id="10" name="Straight Connector 9"/>
          <p:cNvCxnSpPr/>
          <p:nvPr/>
        </p:nvCxnSpPr>
        <p:spPr>
          <a:xfrm>
            <a:off x="5988872" y="2122830"/>
            <a:ext cx="0" cy="4128068"/>
          </a:xfrm>
          <a:prstGeom prst="line">
            <a:avLst/>
          </a:prstGeom>
          <a:ln w="57150" cmpd="dbl">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0729460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500" fill="hold"/>
                                        <p:tgtEl>
                                          <p:spTgt spid="8"/>
                                        </p:tgtEl>
                                        <p:attrNameLst>
                                          <p:attrName>ppt_w</p:attrName>
                                        </p:attrNameLst>
                                      </p:cBhvr>
                                      <p:tavLst>
                                        <p:tav tm="0">
                                          <p:val>
                                            <p:fltVal val="0"/>
                                          </p:val>
                                        </p:tav>
                                        <p:tav tm="100000">
                                          <p:val>
                                            <p:strVal val="#ppt_w"/>
                                          </p:val>
                                        </p:tav>
                                      </p:tavLst>
                                    </p:anim>
                                    <p:anim calcmode="lin" valueType="num">
                                      <p:cBhvr>
                                        <p:cTn id="14" dur="500" fill="hold"/>
                                        <p:tgtEl>
                                          <p:spTgt spid="8"/>
                                        </p:tgtEl>
                                        <p:attrNameLst>
                                          <p:attrName>ppt_h</p:attrName>
                                        </p:attrNameLst>
                                      </p:cBhvr>
                                      <p:tavLst>
                                        <p:tav tm="0">
                                          <p:val>
                                            <p:fltVal val="0"/>
                                          </p:val>
                                        </p:tav>
                                        <p:tav tm="100000">
                                          <p:val>
                                            <p:strVal val="#ppt_h"/>
                                          </p:val>
                                        </p:tav>
                                      </p:tavLst>
                                    </p:anim>
                                    <p:animEffect transition="in" filter="fade">
                                      <p:cBhvr>
                                        <p:cTn id="15" dur="500"/>
                                        <p:tgtEl>
                                          <p:spTgt spid="8"/>
                                        </p:tgtEl>
                                      </p:cBhvr>
                                    </p:animEffect>
                                  </p:childTnLst>
                                </p:cTn>
                              </p:par>
                            </p:childTnLst>
                          </p:cTn>
                        </p:par>
                        <p:par>
                          <p:cTn id="16" fill="hold">
                            <p:stCondLst>
                              <p:cond delay="1000"/>
                            </p:stCondLst>
                            <p:childTnLst>
                              <p:par>
                                <p:cTn id="17" presetID="2" presetClass="entr" presetSubtype="4" decel="10000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750" fill="hold"/>
                                        <p:tgtEl>
                                          <p:spTgt spid="6"/>
                                        </p:tgtEl>
                                        <p:attrNameLst>
                                          <p:attrName>ppt_x</p:attrName>
                                        </p:attrNameLst>
                                      </p:cBhvr>
                                      <p:tavLst>
                                        <p:tav tm="0">
                                          <p:val>
                                            <p:strVal val="#ppt_x"/>
                                          </p:val>
                                        </p:tav>
                                        <p:tav tm="100000">
                                          <p:val>
                                            <p:strVal val="#ppt_x"/>
                                          </p:val>
                                        </p:tav>
                                      </p:tavLst>
                                    </p:anim>
                                    <p:anim calcmode="lin" valueType="num">
                                      <p:cBhvr additive="base">
                                        <p:cTn id="20" dur="750" fill="hold"/>
                                        <p:tgtEl>
                                          <p:spTgt spid="6"/>
                                        </p:tgtEl>
                                        <p:attrNameLst>
                                          <p:attrName>ppt_y</p:attrName>
                                        </p:attrNameLst>
                                      </p:cBhvr>
                                      <p:tavLst>
                                        <p:tav tm="0">
                                          <p:val>
                                            <p:strVal val="1+#ppt_h/2"/>
                                          </p:val>
                                        </p:tav>
                                        <p:tav tm="100000">
                                          <p:val>
                                            <p:strVal val="#ppt_y"/>
                                          </p:val>
                                        </p:tav>
                                      </p:tavLst>
                                    </p:anim>
                                  </p:childTnLst>
                                </p:cTn>
                              </p:par>
                            </p:childTnLst>
                          </p:cTn>
                        </p:par>
                        <p:par>
                          <p:cTn id="21" fill="hold">
                            <p:stCondLst>
                              <p:cond delay="1750"/>
                            </p:stCondLst>
                            <p:childTnLst>
                              <p:par>
                                <p:cTn id="22" presetID="10" presetClass="entr" presetSubtype="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500"/>
                                        <p:tgtEl>
                                          <p:spTgt spid="9"/>
                                        </p:tgtEl>
                                      </p:cBhvr>
                                    </p:animEffect>
                                  </p:childTnLst>
                                </p:cTn>
                              </p:par>
                            </p:childTnLst>
                          </p:cTn>
                        </p:par>
                        <p:par>
                          <p:cTn id="25" fill="hold">
                            <p:stCondLst>
                              <p:cond delay="2250"/>
                            </p:stCondLst>
                            <p:childTnLst>
                              <p:par>
                                <p:cTn id="26" presetID="2" presetClass="entr" presetSubtype="4" fill="hold" nodeType="after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additive="base">
                                        <p:cTn id="28" dur="500" fill="hold"/>
                                        <p:tgtEl>
                                          <p:spTgt spid="10"/>
                                        </p:tgtEl>
                                        <p:attrNameLst>
                                          <p:attrName>ppt_x</p:attrName>
                                        </p:attrNameLst>
                                      </p:cBhvr>
                                      <p:tavLst>
                                        <p:tav tm="0">
                                          <p:val>
                                            <p:strVal val="#ppt_x"/>
                                          </p:val>
                                        </p:tav>
                                        <p:tav tm="100000">
                                          <p:val>
                                            <p:strVal val="#ppt_x"/>
                                          </p:val>
                                        </p:tav>
                                      </p:tavLst>
                                    </p:anim>
                                    <p:anim calcmode="lin" valueType="num">
                                      <p:cBhvr additive="base">
                                        <p:cTn id="29"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Graphic spid="9" grpId="0">
        <p:bldAsOne/>
      </p:bldGraphic>
      <p:bldP spid="7" grpId="0"/>
      <p:bldP spid="8"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8"/>
          </p:nvPr>
        </p:nvSpPr>
        <p:spPr/>
        <p:txBody>
          <a:bodyPr/>
          <a:lstStyle/>
          <a:p>
            <a:pPr lvl="0"/>
            <a:r>
              <a:rPr lang="es-ES_tradnl" dirty="0" err="1"/>
              <a:t>Numeric</a:t>
            </a:r>
            <a:r>
              <a:rPr lang="es-ES_tradnl" dirty="0"/>
              <a:t> </a:t>
            </a:r>
            <a:r>
              <a:rPr lang="es-ES_tradnl" dirty="0" err="1"/>
              <a:t>List</a:t>
            </a:r>
            <a:r>
              <a:rPr lang="es-ES_tradnl" dirty="0"/>
              <a:t> </a:t>
            </a:r>
            <a:r>
              <a:rPr lang="es-ES_tradnl" dirty="0" err="1" smtClean="0"/>
              <a:t>Example</a:t>
            </a:r>
            <a:endParaRPr lang="es-ES_tradnl" dirty="0"/>
          </a:p>
        </p:txBody>
      </p:sp>
      <p:sp>
        <p:nvSpPr>
          <p:cNvPr id="3" name="Text Placeholder 2"/>
          <p:cNvSpPr>
            <a:spLocks noGrp="1"/>
          </p:cNvSpPr>
          <p:nvPr>
            <p:ph type="body" sz="quarter" idx="19"/>
          </p:nvPr>
        </p:nvSpPr>
        <p:spPr/>
        <p:txBody>
          <a:bodyPr/>
          <a:lstStyle/>
          <a:p>
            <a:pPr lvl="0"/>
            <a:r>
              <a:rPr lang="en-US" dirty="0" err="1">
                <a:solidFill>
                  <a:prstClr val="white">
                    <a:lumMod val="65000"/>
                  </a:prstClr>
                </a:solidFill>
              </a:rPr>
              <a:t>Nullam</a:t>
            </a:r>
            <a:r>
              <a:rPr lang="en-US" dirty="0">
                <a:solidFill>
                  <a:prstClr val="white">
                    <a:lumMod val="65000"/>
                  </a:prstClr>
                </a:solidFill>
              </a:rPr>
              <a:t> </a:t>
            </a:r>
            <a:r>
              <a:rPr lang="en-US" dirty="0" err="1">
                <a:solidFill>
                  <a:prstClr val="white">
                    <a:lumMod val="65000"/>
                  </a:prstClr>
                </a:solidFill>
              </a:rPr>
              <a:t>eu</a:t>
            </a:r>
            <a:r>
              <a:rPr lang="en-US" dirty="0">
                <a:solidFill>
                  <a:prstClr val="white">
                    <a:lumMod val="65000"/>
                  </a:prstClr>
                </a:solidFill>
              </a:rPr>
              <a:t> </a:t>
            </a:r>
            <a:r>
              <a:rPr lang="en-US" dirty="0" err="1">
                <a:solidFill>
                  <a:prstClr val="white">
                    <a:lumMod val="65000"/>
                  </a:prstClr>
                </a:solidFill>
              </a:rPr>
              <a:t>tempor</a:t>
            </a:r>
            <a:r>
              <a:rPr lang="en-US" dirty="0">
                <a:solidFill>
                  <a:prstClr val="white">
                    <a:lumMod val="65000"/>
                  </a:prstClr>
                </a:solidFill>
              </a:rPr>
              <a:t> </a:t>
            </a:r>
            <a:r>
              <a:rPr lang="en-US" dirty="0" err="1">
                <a:solidFill>
                  <a:prstClr val="white">
                    <a:lumMod val="65000"/>
                  </a:prstClr>
                </a:solidFill>
              </a:rPr>
              <a:t>purus</a:t>
            </a:r>
            <a:r>
              <a:rPr lang="en-US" dirty="0">
                <a:solidFill>
                  <a:prstClr val="white">
                    <a:lumMod val="65000"/>
                  </a:prstClr>
                </a:solidFill>
              </a:rPr>
              <a:t>. </a:t>
            </a:r>
            <a:r>
              <a:rPr lang="en-US" dirty="0" err="1">
                <a:solidFill>
                  <a:prstClr val="white">
                    <a:lumMod val="65000"/>
                  </a:prstClr>
                </a:solidFill>
              </a:rPr>
              <a:t>Nunc</a:t>
            </a:r>
            <a:r>
              <a:rPr lang="en-US" dirty="0">
                <a:solidFill>
                  <a:prstClr val="white">
                    <a:lumMod val="65000"/>
                  </a:prstClr>
                </a:solidFill>
              </a:rPr>
              <a:t> a </a:t>
            </a:r>
            <a:r>
              <a:rPr lang="en-US" dirty="0" err="1">
                <a:solidFill>
                  <a:prstClr val="white">
                    <a:lumMod val="65000"/>
                  </a:prstClr>
                </a:solidFill>
              </a:rPr>
              <a:t>leo</a:t>
            </a:r>
            <a:r>
              <a:rPr lang="en-US" dirty="0">
                <a:solidFill>
                  <a:prstClr val="white">
                    <a:lumMod val="65000"/>
                  </a:prstClr>
                </a:solidFill>
              </a:rPr>
              <a:t> magna, sit </a:t>
            </a:r>
            <a:r>
              <a:rPr lang="en-US" dirty="0" err="1">
                <a:solidFill>
                  <a:prstClr val="white">
                    <a:lumMod val="65000"/>
                  </a:prstClr>
                </a:solidFill>
              </a:rPr>
              <a:t>amet</a:t>
            </a:r>
            <a:r>
              <a:rPr lang="en-US" dirty="0">
                <a:solidFill>
                  <a:prstClr val="white">
                    <a:lumMod val="65000"/>
                  </a:prstClr>
                </a:solidFill>
              </a:rPr>
              <a:t> </a:t>
            </a:r>
            <a:r>
              <a:rPr lang="en-US" dirty="0" err="1">
                <a:solidFill>
                  <a:prstClr val="white">
                    <a:lumMod val="65000"/>
                  </a:prstClr>
                </a:solidFill>
              </a:rPr>
              <a:t>consequat</a:t>
            </a:r>
            <a:r>
              <a:rPr lang="en-US" dirty="0">
                <a:solidFill>
                  <a:prstClr val="white">
                    <a:lumMod val="65000"/>
                  </a:prstClr>
                </a:solidFill>
              </a:rPr>
              <a:t> </a:t>
            </a:r>
            <a:r>
              <a:rPr lang="en-US" dirty="0" err="1">
                <a:solidFill>
                  <a:prstClr val="white">
                    <a:lumMod val="65000"/>
                  </a:prstClr>
                </a:solidFill>
              </a:rPr>
              <a:t>risus</a:t>
            </a:r>
            <a:r>
              <a:rPr lang="en-US" dirty="0">
                <a:solidFill>
                  <a:prstClr val="white">
                    <a:lumMod val="65000"/>
                  </a:prstClr>
                </a:solidFill>
              </a:rPr>
              <a:t>. </a:t>
            </a:r>
            <a:r>
              <a:rPr lang="en-US" dirty="0" err="1">
                <a:solidFill>
                  <a:prstClr val="white">
                    <a:lumMod val="65000"/>
                  </a:prstClr>
                </a:solidFill>
              </a:rPr>
              <a:t>Etiam</a:t>
            </a:r>
            <a:r>
              <a:rPr lang="en-US" dirty="0">
                <a:solidFill>
                  <a:prstClr val="white">
                    <a:lumMod val="65000"/>
                  </a:prstClr>
                </a:solidFill>
              </a:rPr>
              <a:t> </a:t>
            </a:r>
            <a:r>
              <a:rPr lang="en-US" dirty="0" err="1">
                <a:solidFill>
                  <a:prstClr val="white">
                    <a:lumMod val="65000"/>
                  </a:prstClr>
                </a:solidFill>
              </a:rPr>
              <a:t>faucibus</a:t>
            </a:r>
            <a:r>
              <a:rPr lang="en-US" dirty="0">
                <a:solidFill>
                  <a:prstClr val="white">
                    <a:lumMod val="65000"/>
                  </a:prstClr>
                </a:solidFill>
              </a:rPr>
              <a:t> </a:t>
            </a:r>
            <a:r>
              <a:rPr lang="en-US" dirty="0" err="1">
                <a:solidFill>
                  <a:prstClr val="white">
                    <a:lumMod val="65000"/>
                  </a:prstClr>
                </a:solidFill>
              </a:rPr>
              <a:t>tortor</a:t>
            </a:r>
            <a:r>
              <a:rPr lang="en-US" dirty="0">
                <a:solidFill>
                  <a:prstClr val="white">
                    <a:lumMod val="65000"/>
                  </a:prstClr>
                </a:solidFill>
              </a:rPr>
              <a:t> a </a:t>
            </a:r>
            <a:r>
              <a:rPr lang="en-US" dirty="0" err="1">
                <a:solidFill>
                  <a:prstClr val="white">
                    <a:lumMod val="65000"/>
                  </a:prstClr>
                </a:solidFill>
              </a:rPr>
              <a:t>ipsum</a:t>
            </a:r>
            <a:r>
              <a:rPr lang="en-US" dirty="0">
                <a:solidFill>
                  <a:prstClr val="white">
                    <a:lumMod val="65000"/>
                  </a:prstClr>
                </a:solidFill>
              </a:rPr>
              <a:t> </a:t>
            </a:r>
            <a:r>
              <a:rPr lang="en-US" dirty="0" err="1">
                <a:solidFill>
                  <a:prstClr val="white">
                    <a:lumMod val="65000"/>
                  </a:prstClr>
                </a:solidFill>
              </a:rPr>
              <a:t>vehicula</a:t>
            </a:r>
            <a:r>
              <a:rPr lang="en-US" dirty="0">
                <a:solidFill>
                  <a:prstClr val="white">
                    <a:lumMod val="65000"/>
                  </a:prstClr>
                </a:solidFill>
              </a:rPr>
              <a:t> </a:t>
            </a:r>
            <a:r>
              <a:rPr lang="en-US" dirty="0" err="1">
                <a:solidFill>
                  <a:prstClr val="white">
                    <a:lumMod val="65000"/>
                  </a:prstClr>
                </a:solidFill>
              </a:rPr>
              <a:t>sed</a:t>
            </a:r>
            <a:r>
              <a:rPr lang="en-US" dirty="0">
                <a:solidFill>
                  <a:prstClr val="white">
                    <a:lumMod val="65000"/>
                  </a:prstClr>
                </a:solidFill>
              </a:rPr>
              <a:t> </a:t>
            </a:r>
            <a:r>
              <a:rPr lang="en-US" dirty="0" err="1">
                <a:solidFill>
                  <a:prstClr val="white">
                    <a:lumMod val="65000"/>
                  </a:prstClr>
                </a:solidFill>
              </a:rPr>
              <a:t>suscipit</a:t>
            </a:r>
            <a:r>
              <a:rPr lang="en-US" dirty="0" smtClean="0">
                <a:solidFill>
                  <a:prstClr val="white">
                    <a:lumMod val="65000"/>
                  </a:prstClr>
                </a:solidFill>
              </a:rPr>
              <a:t>.</a:t>
            </a:r>
            <a:endParaRPr lang="en-US" dirty="0">
              <a:solidFill>
                <a:prstClr val="white">
                  <a:lumMod val="65000"/>
                </a:prstClr>
              </a:solidFill>
            </a:endParaRPr>
          </a:p>
        </p:txBody>
      </p:sp>
      <p:sp>
        <p:nvSpPr>
          <p:cNvPr id="4" name="Text Placeholder 3"/>
          <p:cNvSpPr>
            <a:spLocks noGrp="1"/>
          </p:cNvSpPr>
          <p:nvPr>
            <p:ph type="body" sz="quarter" idx="17"/>
          </p:nvPr>
        </p:nvSpPr>
        <p:spPr/>
        <p:txBody>
          <a:bodyPr>
            <a:normAutofit lnSpcReduction="10000"/>
          </a:bodyPr>
          <a:lstStyle/>
          <a:p>
            <a:r>
              <a:rPr lang="en-US" dirty="0" smtClean="0"/>
              <a:t>01</a:t>
            </a:r>
            <a:endParaRPr lang="en-US" dirty="0"/>
          </a:p>
        </p:txBody>
      </p:sp>
      <p:sp>
        <p:nvSpPr>
          <p:cNvPr id="5" name="Text Placeholder 4"/>
          <p:cNvSpPr>
            <a:spLocks noGrp="1"/>
          </p:cNvSpPr>
          <p:nvPr>
            <p:ph type="body" sz="quarter" idx="20"/>
          </p:nvPr>
        </p:nvSpPr>
        <p:spPr/>
        <p:txBody>
          <a:bodyPr/>
          <a:lstStyle/>
          <a:p>
            <a:r>
              <a:rPr lang="en-US" dirty="0"/>
              <a:t>Subtitle </a:t>
            </a:r>
            <a:r>
              <a:rPr lang="en-US" dirty="0" smtClean="0"/>
              <a:t>Example</a:t>
            </a:r>
            <a:endParaRPr lang="en-US" dirty="0"/>
          </a:p>
        </p:txBody>
      </p:sp>
      <p:sp>
        <p:nvSpPr>
          <p:cNvPr id="6" name="Text Placeholder 5"/>
          <p:cNvSpPr>
            <a:spLocks noGrp="1"/>
          </p:cNvSpPr>
          <p:nvPr>
            <p:ph type="body" sz="quarter" idx="16"/>
          </p:nvPr>
        </p:nvSpPr>
        <p:spPr/>
        <p:txBody>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
        <p:nvSpPr>
          <p:cNvPr id="7" name="Text Placeholder 6"/>
          <p:cNvSpPr>
            <a:spLocks noGrp="1"/>
          </p:cNvSpPr>
          <p:nvPr>
            <p:ph type="body" sz="quarter" idx="21"/>
          </p:nvPr>
        </p:nvSpPr>
        <p:spPr/>
        <p:txBody>
          <a:bodyPr>
            <a:normAutofit lnSpcReduction="10000"/>
          </a:bodyPr>
          <a:lstStyle/>
          <a:p>
            <a:r>
              <a:rPr lang="en-US" dirty="0" smtClean="0"/>
              <a:t>02</a:t>
            </a:r>
            <a:endParaRPr lang="en-US" dirty="0"/>
          </a:p>
        </p:txBody>
      </p:sp>
      <p:sp>
        <p:nvSpPr>
          <p:cNvPr id="8" name="Text Placeholder 7"/>
          <p:cNvSpPr>
            <a:spLocks noGrp="1"/>
          </p:cNvSpPr>
          <p:nvPr>
            <p:ph type="body" sz="quarter" idx="22"/>
          </p:nvPr>
        </p:nvSpPr>
        <p:spPr/>
        <p:txBody>
          <a:bodyPr/>
          <a:lstStyle/>
          <a:p>
            <a:r>
              <a:rPr lang="en-US" dirty="0"/>
              <a:t>Subtitle </a:t>
            </a:r>
            <a:r>
              <a:rPr lang="en-US" dirty="0" smtClean="0"/>
              <a:t>Example</a:t>
            </a:r>
            <a:endParaRPr lang="en-US" dirty="0"/>
          </a:p>
        </p:txBody>
      </p:sp>
      <p:sp>
        <p:nvSpPr>
          <p:cNvPr id="9" name="Text Placeholder 8"/>
          <p:cNvSpPr>
            <a:spLocks noGrp="1"/>
          </p:cNvSpPr>
          <p:nvPr>
            <p:ph type="body" sz="quarter" idx="23"/>
          </p:nvPr>
        </p:nvSpPr>
        <p:spPr/>
        <p:txBody>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
        <p:nvSpPr>
          <p:cNvPr id="10" name="Text Placeholder 9"/>
          <p:cNvSpPr>
            <a:spLocks noGrp="1"/>
          </p:cNvSpPr>
          <p:nvPr>
            <p:ph type="body" sz="quarter" idx="24"/>
          </p:nvPr>
        </p:nvSpPr>
        <p:spPr/>
        <p:txBody>
          <a:bodyPr>
            <a:normAutofit lnSpcReduction="10000"/>
          </a:bodyPr>
          <a:lstStyle/>
          <a:p>
            <a:r>
              <a:rPr lang="en-US" dirty="0" smtClean="0"/>
              <a:t>03</a:t>
            </a:r>
            <a:endParaRPr lang="en-US" dirty="0"/>
          </a:p>
        </p:txBody>
      </p:sp>
      <p:sp>
        <p:nvSpPr>
          <p:cNvPr id="11" name="Text Placeholder 10"/>
          <p:cNvSpPr>
            <a:spLocks noGrp="1"/>
          </p:cNvSpPr>
          <p:nvPr>
            <p:ph type="body" sz="quarter" idx="25"/>
          </p:nvPr>
        </p:nvSpPr>
        <p:spPr/>
        <p:txBody>
          <a:bodyPr/>
          <a:lstStyle/>
          <a:p>
            <a:r>
              <a:rPr lang="en-US" dirty="0"/>
              <a:t>Subtitle </a:t>
            </a:r>
            <a:r>
              <a:rPr lang="en-US" dirty="0" smtClean="0"/>
              <a:t>Example</a:t>
            </a:r>
            <a:endParaRPr lang="en-US" dirty="0"/>
          </a:p>
        </p:txBody>
      </p:sp>
      <p:sp>
        <p:nvSpPr>
          <p:cNvPr id="12" name="Text Placeholder 11"/>
          <p:cNvSpPr>
            <a:spLocks noGrp="1"/>
          </p:cNvSpPr>
          <p:nvPr>
            <p:ph type="body" sz="quarter" idx="26"/>
          </p:nvPr>
        </p:nvSpPr>
        <p:spPr/>
        <p:txBody>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
        <p:nvSpPr>
          <p:cNvPr id="13" name="Text Placeholder 12"/>
          <p:cNvSpPr>
            <a:spLocks noGrp="1"/>
          </p:cNvSpPr>
          <p:nvPr>
            <p:ph type="body" sz="quarter" idx="27"/>
          </p:nvPr>
        </p:nvSpPr>
        <p:spPr/>
        <p:txBody>
          <a:bodyPr>
            <a:normAutofit lnSpcReduction="10000"/>
          </a:bodyPr>
          <a:lstStyle/>
          <a:p>
            <a:r>
              <a:rPr lang="en-US" dirty="0" smtClean="0"/>
              <a:t>04</a:t>
            </a:r>
            <a:endParaRPr lang="en-US" dirty="0"/>
          </a:p>
        </p:txBody>
      </p:sp>
      <p:sp>
        <p:nvSpPr>
          <p:cNvPr id="14" name="Text Placeholder 13"/>
          <p:cNvSpPr>
            <a:spLocks noGrp="1"/>
          </p:cNvSpPr>
          <p:nvPr>
            <p:ph type="body" sz="quarter" idx="28"/>
          </p:nvPr>
        </p:nvSpPr>
        <p:spPr/>
        <p:txBody>
          <a:bodyPr/>
          <a:lstStyle/>
          <a:p>
            <a:r>
              <a:rPr lang="en-US" dirty="0"/>
              <a:t>Subtitle </a:t>
            </a:r>
            <a:r>
              <a:rPr lang="en-US" dirty="0" smtClean="0"/>
              <a:t>Example</a:t>
            </a:r>
            <a:endParaRPr lang="en-US" dirty="0"/>
          </a:p>
        </p:txBody>
      </p:sp>
      <p:sp>
        <p:nvSpPr>
          <p:cNvPr id="15" name="Text Placeholder 14"/>
          <p:cNvSpPr>
            <a:spLocks noGrp="1"/>
          </p:cNvSpPr>
          <p:nvPr>
            <p:ph type="body" sz="quarter" idx="29"/>
          </p:nvPr>
        </p:nvSpPr>
        <p:spPr/>
        <p:txBody>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
        <p:nvSpPr>
          <p:cNvPr id="16" name="Text Placeholder 15"/>
          <p:cNvSpPr>
            <a:spLocks noGrp="1"/>
          </p:cNvSpPr>
          <p:nvPr>
            <p:ph type="body" sz="quarter" idx="30"/>
          </p:nvPr>
        </p:nvSpPr>
        <p:spPr/>
        <p:txBody>
          <a:bodyPr>
            <a:normAutofit lnSpcReduction="10000"/>
          </a:bodyPr>
          <a:lstStyle/>
          <a:p>
            <a:r>
              <a:rPr lang="en-US" dirty="0" smtClean="0"/>
              <a:t>05</a:t>
            </a:r>
            <a:endParaRPr lang="en-US" dirty="0"/>
          </a:p>
        </p:txBody>
      </p:sp>
      <p:sp>
        <p:nvSpPr>
          <p:cNvPr id="17" name="Text Placeholder 16"/>
          <p:cNvSpPr>
            <a:spLocks noGrp="1"/>
          </p:cNvSpPr>
          <p:nvPr>
            <p:ph type="body" sz="quarter" idx="31"/>
          </p:nvPr>
        </p:nvSpPr>
        <p:spPr/>
        <p:txBody>
          <a:bodyPr/>
          <a:lstStyle/>
          <a:p>
            <a:r>
              <a:rPr lang="en-US" dirty="0"/>
              <a:t>Subtitle </a:t>
            </a:r>
            <a:r>
              <a:rPr lang="en-US" dirty="0" smtClean="0"/>
              <a:t>Example</a:t>
            </a:r>
            <a:endParaRPr lang="en-US" dirty="0"/>
          </a:p>
        </p:txBody>
      </p:sp>
      <p:sp>
        <p:nvSpPr>
          <p:cNvPr id="18" name="Text Placeholder 17"/>
          <p:cNvSpPr>
            <a:spLocks noGrp="1"/>
          </p:cNvSpPr>
          <p:nvPr>
            <p:ph type="body" sz="quarter" idx="32"/>
          </p:nvPr>
        </p:nvSpPr>
        <p:spPr/>
        <p:txBody>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
        <p:nvSpPr>
          <p:cNvPr id="19" name="Text Placeholder 18"/>
          <p:cNvSpPr>
            <a:spLocks noGrp="1"/>
          </p:cNvSpPr>
          <p:nvPr>
            <p:ph type="body" sz="quarter" idx="33"/>
          </p:nvPr>
        </p:nvSpPr>
        <p:spPr/>
        <p:txBody>
          <a:bodyPr>
            <a:normAutofit lnSpcReduction="10000"/>
          </a:bodyPr>
          <a:lstStyle/>
          <a:p>
            <a:r>
              <a:rPr lang="en-US" dirty="0" smtClean="0"/>
              <a:t>06</a:t>
            </a:r>
            <a:endParaRPr lang="en-US" dirty="0"/>
          </a:p>
        </p:txBody>
      </p:sp>
      <p:sp>
        <p:nvSpPr>
          <p:cNvPr id="20" name="Text Placeholder 19"/>
          <p:cNvSpPr>
            <a:spLocks noGrp="1"/>
          </p:cNvSpPr>
          <p:nvPr>
            <p:ph type="body" sz="quarter" idx="34"/>
          </p:nvPr>
        </p:nvSpPr>
        <p:spPr/>
        <p:txBody>
          <a:bodyPr/>
          <a:lstStyle/>
          <a:p>
            <a:r>
              <a:rPr lang="en-US" dirty="0"/>
              <a:t>Subtitle </a:t>
            </a:r>
            <a:r>
              <a:rPr lang="en-US" dirty="0" smtClean="0"/>
              <a:t>Example</a:t>
            </a:r>
            <a:endParaRPr lang="en-US" dirty="0"/>
          </a:p>
        </p:txBody>
      </p:sp>
      <p:sp>
        <p:nvSpPr>
          <p:cNvPr id="21" name="Text Placeholder 20"/>
          <p:cNvSpPr>
            <a:spLocks noGrp="1"/>
          </p:cNvSpPr>
          <p:nvPr>
            <p:ph type="body" sz="quarter" idx="35"/>
          </p:nvPr>
        </p:nvSpPr>
        <p:spPr/>
        <p:txBody>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Tree>
    <p:extLst>
      <p:ext uri="{BB962C8B-B14F-4D97-AF65-F5344CB8AC3E}">
        <p14:creationId xmlns:p14="http://schemas.microsoft.com/office/powerpoint/2010/main" val="91475995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7"/>
          </p:nvPr>
        </p:nvSpPr>
        <p:spPr/>
        <p:txBody>
          <a:bodyPr/>
          <a:lstStyle/>
          <a:p>
            <a:r>
              <a:rPr lang="en-US" dirty="0" smtClean="0">
                <a:ea typeface="FontAwesome"/>
                <a:sym typeface="FontAwesome"/>
              </a:rPr>
              <a:t></a:t>
            </a:r>
            <a:endParaRPr lang="en-US" dirty="0"/>
          </a:p>
        </p:txBody>
      </p:sp>
      <p:sp>
        <p:nvSpPr>
          <p:cNvPr id="3" name="Text Placeholder 2"/>
          <p:cNvSpPr>
            <a:spLocks noGrp="1"/>
          </p:cNvSpPr>
          <p:nvPr>
            <p:ph type="body" sz="quarter" idx="20"/>
          </p:nvPr>
        </p:nvSpPr>
        <p:spPr/>
        <p:txBody>
          <a:bodyPr/>
          <a:lstStyle/>
          <a:p>
            <a:r>
              <a:rPr lang="en-US" dirty="0"/>
              <a:t>Subtitle </a:t>
            </a:r>
            <a:r>
              <a:rPr lang="en-US" dirty="0" smtClean="0"/>
              <a:t>Example</a:t>
            </a:r>
            <a:endParaRPr lang="en-US" dirty="0"/>
          </a:p>
        </p:txBody>
      </p:sp>
      <p:sp>
        <p:nvSpPr>
          <p:cNvPr id="4" name="Text Placeholder 3"/>
          <p:cNvSpPr>
            <a:spLocks noGrp="1"/>
          </p:cNvSpPr>
          <p:nvPr>
            <p:ph type="body" sz="quarter" idx="16"/>
          </p:nvPr>
        </p:nvSpPr>
        <p:spPr/>
        <p:txBody>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
        <p:nvSpPr>
          <p:cNvPr id="5" name="Text Placeholder 4"/>
          <p:cNvSpPr>
            <a:spLocks noGrp="1"/>
          </p:cNvSpPr>
          <p:nvPr>
            <p:ph type="body" sz="quarter" idx="21"/>
          </p:nvPr>
        </p:nvSpPr>
        <p:spPr/>
        <p:txBody>
          <a:bodyPr/>
          <a:lstStyle/>
          <a:p>
            <a:r>
              <a:rPr lang="en-US" dirty="0">
                <a:ea typeface="FontAwesome"/>
                <a:sym typeface="FontAwesome"/>
              </a:rPr>
              <a:t> </a:t>
            </a:r>
            <a:endParaRPr lang="en-US" dirty="0"/>
          </a:p>
        </p:txBody>
      </p:sp>
      <p:sp>
        <p:nvSpPr>
          <p:cNvPr id="6" name="Text Placeholder 5"/>
          <p:cNvSpPr>
            <a:spLocks noGrp="1"/>
          </p:cNvSpPr>
          <p:nvPr>
            <p:ph type="body" sz="quarter" idx="22"/>
          </p:nvPr>
        </p:nvSpPr>
        <p:spPr/>
        <p:txBody>
          <a:bodyPr/>
          <a:lstStyle/>
          <a:p>
            <a:r>
              <a:rPr lang="en-US" dirty="0"/>
              <a:t>Subtitle </a:t>
            </a:r>
            <a:r>
              <a:rPr lang="en-US" dirty="0" smtClean="0"/>
              <a:t>Example</a:t>
            </a:r>
            <a:endParaRPr lang="en-US" dirty="0"/>
          </a:p>
        </p:txBody>
      </p:sp>
      <p:sp>
        <p:nvSpPr>
          <p:cNvPr id="7" name="Text Placeholder 6"/>
          <p:cNvSpPr>
            <a:spLocks noGrp="1"/>
          </p:cNvSpPr>
          <p:nvPr>
            <p:ph type="body" sz="quarter" idx="23"/>
          </p:nvPr>
        </p:nvSpPr>
        <p:spPr/>
        <p:txBody>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
        <p:nvSpPr>
          <p:cNvPr id="8" name="Text Placeholder 7"/>
          <p:cNvSpPr>
            <a:spLocks noGrp="1"/>
          </p:cNvSpPr>
          <p:nvPr>
            <p:ph type="body" sz="quarter" idx="24"/>
          </p:nvPr>
        </p:nvSpPr>
        <p:spPr/>
        <p:txBody>
          <a:bodyPr/>
          <a:lstStyle/>
          <a:p>
            <a:r>
              <a:rPr lang="en-US" dirty="0" smtClean="0">
                <a:ea typeface="FontAwesome"/>
                <a:sym typeface="FontAwesome"/>
              </a:rPr>
              <a:t></a:t>
            </a:r>
            <a:endParaRPr lang="en-US" dirty="0"/>
          </a:p>
        </p:txBody>
      </p:sp>
      <p:sp>
        <p:nvSpPr>
          <p:cNvPr id="9" name="Text Placeholder 8"/>
          <p:cNvSpPr>
            <a:spLocks noGrp="1"/>
          </p:cNvSpPr>
          <p:nvPr>
            <p:ph type="body" sz="quarter" idx="25"/>
          </p:nvPr>
        </p:nvSpPr>
        <p:spPr/>
        <p:txBody>
          <a:bodyPr/>
          <a:lstStyle/>
          <a:p>
            <a:r>
              <a:rPr lang="en-US" dirty="0"/>
              <a:t>Subtitle </a:t>
            </a:r>
            <a:r>
              <a:rPr lang="en-US" dirty="0" smtClean="0"/>
              <a:t>Example</a:t>
            </a:r>
            <a:endParaRPr lang="en-US" dirty="0"/>
          </a:p>
        </p:txBody>
      </p:sp>
      <p:sp>
        <p:nvSpPr>
          <p:cNvPr id="10" name="Text Placeholder 9"/>
          <p:cNvSpPr>
            <a:spLocks noGrp="1"/>
          </p:cNvSpPr>
          <p:nvPr>
            <p:ph type="body" sz="quarter" idx="26"/>
          </p:nvPr>
        </p:nvSpPr>
        <p:spPr/>
        <p:txBody>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
        <p:nvSpPr>
          <p:cNvPr id="11" name="Text Placeholder 10"/>
          <p:cNvSpPr>
            <a:spLocks noGrp="1"/>
          </p:cNvSpPr>
          <p:nvPr>
            <p:ph type="body" sz="quarter" idx="27"/>
          </p:nvPr>
        </p:nvSpPr>
        <p:spPr/>
        <p:txBody>
          <a:bodyPr/>
          <a:lstStyle/>
          <a:p>
            <a:r>
              <a:rPr lang="en-US" dirty="0" smtClean="0">
                <a:ea typeface="FontAwesome"/>
                <a:sym typeface="FontAwesome"/>
              </a:rPr>
              <a:t></a:t>
            </a:r>
            <a:endParaRPr lang="en-US" dirty="0"/>
          </a:p>
        </p:txBody>
      </p:sp>
      <p:sp>
        <p:nvSpPr>
          <p:cNvPr id="12" name="Text Placeholder 11"/>
          <p:cNvSpPr>
            <a:spLocks noGrp="1"/>
          </p:cNvSpPr>
          <p:nvPr>
            <p:ph type="body" sz="quarter" idx="28"/>
          </p:nvPr>
        </p:nvSpPr>
        <p:spPr/>
        <p:txBody>
          <a:bodyPr/>
          <a:lstStyle/>
          <a:p>
            <a:r>
              <a:rPr lang="en-US" dirty="0"/>
              <a:t>Subtitle </a:t>
            </a:r>
            <a:r>
              <a:rPr lang="en-US" dirty="0" smtClean="0"/>
              <a:t>Example</a:t>
            </a:r>
            <a:endParaRPr lang="en-US" dirty="0"/>
          </a:p>
        </p:txBody>
      </p:sp>
      <p:sp>
        <p:nvSpPr>
          <p:cNvPr id="13" name="Text Placeholder 12"/>
          <p:cNvSpPr>
            <a:spLocks noGrp="1"/>
          </p:cNvSpPr>
          <p:nvPr>
            <p:ph type="body" sz="quarter" idx="29"/>
          </p:nvPr>
        </p:nvSpPr>
        <p:spPr/>
        <p:txBody>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
        <p:nvSpPr>
          <p:cNvPr id="14" name="Text Placeholder 13"/>
          <p:cNvSpPr>
            <a:spLocks noGrp="1"/>
          </p:cNvSpPr>
          <p:nvPr>
            <p:ph type="body" sz="quarter" idx="30"/>
          </p:nvPr>
        </p:nvSpPr>
        <p:spPr/>
        <p:txBody>
          <a:bodyPr/>
          <a:lstStyle/>
          <a:p>
            <a:r>
              <a:rPr lang="en-US" dirty="0" smtClean="0">
                <a:ea typeface="FontAwesome"/>
                <a:sym typeface="FontAwesome"/>
              </a:rPr>
              <a:t></a:t>
            </a:r>
            <a:endParaRPr lang="en-US" dirty="0"/>
          </a:p>
        </p:txBody>
      </p:sp>
      <p:sp>
        <p:nvSpPr>
          <p:cNvPr id="15" name="Text Placeholder 14"/>
          <p:cNvSpPr>
            <a:spLocks noGrp="1"/>
          </p:cNvSpPr>
          <p:nvPr>
            <p:ph type="body" sz="quarter" idx="31"/>
          </p:nvPr>
        </p:nvSpPr>
        <p:spPr/>
        <p:txBody>
          <a:bodyPr/>
          <a:lstStyle/>
          <a:p>
            <a:r>
              <a:rPr lang="en-US" dirty="0"/>
              <a:t>Subtitle </a:t>
            </a:r>
            <a:r>
              <a:rPr lang="en-US" dirty="0" smtClean="0"/>
              <a:t>Example</a:t>
            </a:r>
            <a:endParaRPr lang="en-US" dirty="0"/>
          </a:p>
        </p:txBody>
      </p:sp>
      <p:sp>
        <p:nvSpPr>
          <p:cNvPr id="16" name="Text Placeholder 15"/>
          <p:cNvSpPr>
            <a:spLocks noGrp="1"/>
          </p:cNvSpPr>
          <p:nvPr>
            <p:ph type="body" sz="quarter" idx="32"/>
          </p:nvPr>
        </p:nvSpPr>
        <p:spPr/>
        <p:txBody>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
        <p:nvSpPr>
          <p:cNvPr id="17" name="Text Placeholder 16"/>
          <p:cNvSpPr>
            <a:spLocks noGrp="1"/>
          </p:cNvSpPr>
          <p:nvPr>
            <p:ph type="body" sz="quarter" idx="33"/>
          </p:nvPr>
        </p:nvSpPr>
        <p:spPr/>
        <p:txBody>
          <a:bodyPr/>
          <a:lstStyle/>
          <a:p>
            <a:r>
              <a:rPr lang="en-US" dirty="0" smtClean="0">
                <a:ea typeface="FontAwesome"/>
                <a:sym typeface="FontAwesome"/>
              </a:rPr>
              <a:t></a:t>
            </a:r>
            <a:endParaRPr lang="en-US" dirty="0"/>
          </a:p>
        </p:txBody>
      </p:sp>
      <p:sp>
        <p:nvSpPr>
          <p:cNvPr id="18" name="Text Placeholder 17"/>
          <p:cNvSpPr>
            <a:spLocks noGrp="1"/>
          </p:cNvSpPr>
          <p:nvPr>
            <p:ph type="body" sz="quarter" idx="34"/>
          </p:nvPr>
        </p:nvSpPr>
        <p:spPr/>
        <p:txBody>
          <a:bodyPr/>
          <a:lstStyle/>
          <a:p>
            <a:r>
              <a:rPr lang="en-US" dirty="0"/>
              <a:t>Subtitle </a:t>
            </a:r>
            <a:r>
              <a:rPr lang="en-US" dirty="0" smtClean="0"/>
              <a:t>Example</a:t>
            </a:r>
            <a:endParaRPr lang="en-US" dirty="0"/>
          </a:p>
        </p:txBody>
      </p:sp>
      <p:sp>
        <p:nvSpPr>
          <p:cNvPr id="19" name="Text Placeholder 18"/>
          <p:cNvSpPr>
            <a:spLocks noGrp="1"/>
          </p:cNvSpPr>
          <p:nvPr>
            <p:ph type="body" sz="quarter" idx="35"/>
          </p:nvPr>
        </p:nvSpPr>
        <p:spPr/>
        <p:txBody>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
        <p:nvSpPr>
          <p:cNvPr id="20" name="Text Placeholder 19"/>
          <p:cNvSpPr>
            <a:spLocks noGrp="1"/>
          </p:cNvSpPr>
          <p:nvPr>
            <p:ph type="body" sz="quarter" idx="18"/>
          </p:nvPr>
        </p:nvSpPr>
        <p:spPr/>
        <p:txBody>
          <a:bodyPr/>
          <a:lstStyle/>
          <a:p>
            <a:pPr lvl="0"/>
            <a:r>
              <a:rPr lang="es-ES_tradnl" dirty="0" err="1" smtClean="0"/>
              <a:t>Iconic</a:t>
            </a:r>
            <a:r>
              <a:rPr lang="es-ES_tradnl" dirty="0" smtClean="0"/>
              <a:t> </a:t>
            </a:r>
            <a:r>
              <a:rPr lang="es-ES_tradnl" dirty="0" err="1"/>
              <a:t>List</a:t>
            </a:r>
            <a:r>
              <a:rPr lang="es-ES_tradnl" dirty="0"/>
              <a:t> </a:t>
            </a:r>
            <a:r>
              <a:rPr lang="es-ES_tradnl" dirty="0" err="1" smtClean="0"/>
              <a:t>Example</a:t>
            </a:r>
            <a:endParaRPr lang="es-ES_tradnl" dirty="0"/>
          </a:p>
        </p:txBody>
      </p:sp>
      <p:sp>
        <p:nvSpPr>
          <p:cNvPr id="21" name="Text Placeholder 20"/>
          <p:cNvSpPr>
            <a:spLocks noGrp="1"/>
          </p:cNvSpPr>
          <p:nvPr>
            <p:ph type="body" sz="quarter" idx="19"/>
          </p:nvPr>
        </p:nvSpPr>
        <p:spPr/>
        <p:txBody>
          <a:bodyPr/>
          <a:lstStyle/>
          <a:p>
            <a:pPr lvl="0"/>
            <a:r>
              <a:rPr lang="en-US" dirty="0" err="1">
                <a:solidFill>
                  <a:prstClr val="white">
                    <a:lumMod val="65000"/>
                  </a:prstClr>
                </a:solidFill>
              </a:rPr>
              <a:t>Nullam</a:t>
            </a:r>
            <a:r>
              <a:rPr lang="en-US" dirty="0">
                <a:solidFill>
                  <a:prstClr val="white">
                    <a:lumMod val="65000"/>
                  </a:prstClr>
                </a:solidFill>
              </a:rPr>
              <a:t> </a:t>
            </a:r>
            <a:r>
              <a:rPr lang="en-US" dirty="0" err="1">
                <a:solidFill>
                  <a:prstClr val="white">
                    <a:lumMod val="65000"/>
                  </a:prstClr>
                </a:solidFill>
              </a:rPr>
              <a:t>eu</a:t>
            </a:r>
            <a:r>
              <a:rPr lang="en-US" dirty="0">
                <a:solidFill>
                  <a:prstClr val="white">
                    <a:lumMod val="65000"/>
                  </a:prstClr>
                </a:solidFill>
              </a:rPr>
              <a:t> </a:t>
            </a:r>
            <a:r>
              <a:rPr lang="en-US" dirty="0" err="1">
                <a:solidFill>
                  <a:prstClr val="white">
                    <a:lumMod val="65000"/>
                  </a:prstClr>
                </a:solidFill>
              </a:rPr>
              <a:t>tempor</a:t>
            </a:r>
            <a:r>
              <a:rPr lang="en-US" dirty="0">
                <a:solidFill>
                  <a:prstClr val="white">
                    <a:lumMod val="65000"/>
                  </a:prstClr>
                </a:solidFill>
              </a:rPr>
              <a:t> </a:t>
            </a:r>
            <a:r>
              <a:rPr lang="en-US" dirty="0" err="1">
                <a:solidFill>
                  <a:prstClr val="white">
                    <a:lumMod val="65000"/>
                  </a:prstClr>
                </a:solidFill>
              </a:rPr>
              <a:t>purus</a:t>
            </a:r>
            <a:r>
              <a:rPr lang="en-US" dirty="0">
                <a:solidFill>
                  <a:prstClr val="white">
                    <a:lumMod val="65000"/>
                  </a:prstClr>
                </a:solidFill>
              </a:rPr>
              <a:t>. </a:t>
            </a:r>
            <a:r>
              <a:rPr lang="en-US" dirty="0" err="1">
                <a:solidFill>
                  <a:prstClr val="white">
                    <a:lumMod val="65000"/>
                  </a:prstClr>
                </a:solidFill>
              </a:rPr>
              <a:t>Nunc</a:t>
            </a:r>
            <a:r>
              <a:rPr lang="en-US" dirty="0">
                <a:solidFill>
                  <a:prstClr val="white">
                    <a:lumMod val="65000"/>
                  </a:prstClr>
                </a:solidFill>
              </a:rPr>
              <a:t> a </a:t>
            </a:r>
            <a:r>
              <a:rPr lang="en-US" dirty="0" err="1">
                <a:solidFill>
                  <a:prstClr val="white">
                    <a:lumMod val="65000"/>
                  </a:prstClr>
                </a:solidFill>
              </a:rPr>
              <a:t>leo</a:t>
            </a:r>
            <a:r>
              <a:rPr lang="en-US" dirty="0">
                <a:solidFill>
                  <a:prstClr val="white">
                    <a:lumMod val="65000"/>
                  </a:prstClr>
                </a:solidFill>
              </a:rPr>
              <a:t> magna, sit </a:t>
            </a:r>
            <a:r>
              <a:rPr lang="en-US" dirty="0" err="1">
                <a:solidFill>
                  <a:prstClr val="white">
                    <a:lumMod val="65000"/>
                  </a:prstClr>
                </a:solidFill>
              </a:rPr>
              <a:t>amet</a:t>
            </a:r>
            <a:r>
              <a:rPr lang="en-US" dirty="0">
                <a:solidFill>
                  <a:prstClr val="white">
                    <a:lumMod val="65000"/>
                  </a:prstClr>
                </a:solidFill>
              </a:rPr>
              <a:t> </a:t>
            </a:r>
            <a:r>
              <a:rPr lang="en-US" dirty="0" err="1">
                <a:solidFill>
                  <a:prstClr val="white">
                    <a:lumMod val="65000"/>
                  </a:prstClr>
                </a:solidFill>
              </a:rPr>
              <a:t>consequat</a:t>
            </a:r>
            <a:r>
              <a:rPr lang="en-US" dirty="0">
                <a:solidFill>
                  <a:prstClr val="white">
                    <a:lumMod val="65000"/>
                  </a:prstClr>
                </a:solidFill>
              </a:rPr>
              <a:t> </a:t>
            </a:r>
            <a:r>
              <a:rPr lang="en-US" dirty="0" err="1">
                <a:solidFill>
                  <a:prstClr val="white">
                    <a:lumMod val="65000"/>
                  </a:prstClr>
                </a:solidFill>
              </a:rPr>
              <a:t>risus</a:t>
            </a:r>
            <a:r>
              <a:rPr lang="en-US" dirty="0">
                <a:solidFill>
                  <a:prstClr val="white">
                    <a:lumMod val="65000"/>
                  </a:prstClr>
                </a:solidFill>
              </a:rPr>
              <a:t>. </a:t>
            </a:r>
            <a:r>
              <a:rPr lang="en-US" dirty="0" err="1">
                <a:solidFill>
                  <a:prstClr val="white">
                    <a:lumMod val="65000"/>
                  </a:prstClr>
                </a:solidFill>
              </a:rPr>
              <a:t>Etiam</a:t>
            </a:r>
            <a:r>
              <a:rPr lang="en-US" dirty="0">
                <a:solidFill>
                  <a:prstClr val="white">
                    <a:lumMod val="65000"/>
                  </a:prstClr>
                </a:solidFill>
              </a:rPr>
              <a:t> </a:t>
            </a:r>
            <a:r>
              <a:rPr lang="en-US" dirty="0" err="1">
                <a:solidFill>
                  <a:prstClr val="white">
                    <a:lumMod val="65000"/>
                  </a:prstClr>
                </a:solidFill>
              </a:rPr>
              <a:t>faucibus</a:t>
            </a:r>
            <a:r>
              <a:rPr lang="en-US" dirty="0">
                <a:solidFill>
                  <a:prstClr val="white">
                    <a:lumMod val="65000"/>
                  </a:prstClr>
                </a:solidFill>
              </a:rPr>
              <a:t> </a:t>
            </a:r>
            <a:r>
              <a:rPr lang="en-US" dirty="0" err="1">
                <a:solidFill>
                  <a:prstClr val="white">
                    <a:lumMod val="65000"/>
                  </a:prstClr>
                </a:solidFill>
              </a:rPr>
              <a:t>tortor</a:t>
            </a:r>
            <a:r>
              <a:rPr lang="en-US" dirty="0">
                <a:solidFill>
                  <a:prstClr val="white">
                    <a:lumMod val="65000"/>
                  </a:prstClr>
                </a:solidFill>
              </a:rPr>
              <a:t> a </a:t>
            </a:r>
            <a:r>
              <a:rPr lang="en-US" dirty="0" err="1">
                <a:solidFill>
                  <a:prstClr val="white">
                    <a:lumMod val="65000"/>
                  </a:prstClr>
                </a:solidFill>
              </a:rPr>
              <a:t>ipsum</a:t>
            </a:r>
            <a:r>
              <a:rPr lang="en-US" dirty="0">
                <a:solidFill>
                  <a:prstClr val="white">
                    <a:lumMod val="65000"/>
                  </a:prstClr>
                </a:solidFill>
              </a:rPr>
              <a:t> </a:t>
            </a:r>
            <a:r>
              <a:rPr lang="en-US" dirty="0" err="1">
                <a:solidFill>
                  <a:prstClr val="white">
                    <a:lumMod val="65000"/>
                  </a:prstClr>
                </a:solidFill>
              </a:rPr>
              <a:t>vehicula</a:t>
            </a:r>
            <a:r>
              <a:rPr lang="en-US" dirty="0">
                <a:solidFill>
                  <a:prstClr val="white">
                    <a:lumMod val="65000"/>
                  </a:prstClr>
                </a:solidFill>
              </a:rPr>
              <a:t> </a:t>
            </a:r>
            <a:r>
              <a:rPr lang="en-US" dirty="0" err="1">
                <a:solidFill>
                  <a:prstClr val="white">
                    <a:lumMod val="65000"/>
                  </a:prstClr>
                </a:solidFill>
              </a:rPr>
              <a:t>sed</a:t>
            </a:r>
            <a:r>
              <a:rPr lang="en-US" dirty="0">
                <a:solidFill>
                  <a:prstClr val="white">
                    <a:lumMod val="65000"/>
                  </a:prstClr>
                </a:solidFill>
              </a:rPr>
              <a:t> </a:t>
            </a:r>
            <a:r>
              <a:rPr lang="en-US" dirty="0" err="1">
                <a:solidFill>
                  <a:prstClr val="white">
                    <a:lumMod val="65000"/>
                  </a:prstClr>
                </a:solidFill>
              </a:rPr>
              <a:t>suscipit</a:t>
            </a:r>
            <a:r>
              <a:rPr lang="en-US" dirty="0" smtClean="0">
                <a:solidFill>
                  <a:prstClr val="white">
                    <a:lumMod val="65000"/>
                  </a:prstClr>
                </a:solidFill>
              </a:rPr>
              <a:t>.</a:t>
            </a:r>
            <a:endParaRPr lang="en-US" dirty="0">
              <a:solidFill>
                <a:prstClr val="white">
                  <a:lumMod val="65000"/>
                </a:prstClr>
              </a:solidFill>
            </a:endParaRPr>
          </a:p>
        </p:txBody>
      </p:sp>
    </p:spTree>
    <p:extLst>
      <p:ext uri="{BB962C8B-B14F-4D97-AF65-F5344CB8AC3E}">
        <p14:creationId xmlns:p14="http://schemas.microsoft.com/office/powerpoint/2010/main" val="137152474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sosceles Triangle 1"/>
          <p:cNvSpPr/>
          <p:nvPr/>
        </p:nvSpPr>
        <p:spPr>
          <a:xfrm rot="3413502">
            <a:off x="5723150" y="2807099"/>
            <a:ext cx="784076" cy="5691544"/>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p:cNvSpPr/>
          <p:nvPr/>
        </p:nvSpPr>
        <p:spPr>
          <a:xfrm rot="19553844">
            <a:off x="7662515" y="3371302"/>
            <a:ext cx="923650" cy="1569660"/>
          </a:xfrm>
          <a:prstGeom prst="rect">
            <a:avLst/>
          </a:prstGeom>
        </p:spPr>
        <p:txBody>
          <a:bodyPr wrap="none">
            <a:spAutoFit/>
          </a:bodyPr>
          <a:lstStyle/>
          <a:p>
            <a:pPr algn="ctr"/>
            <a:r>
              <a:rPr lang="en-US" sz="9600" dirty="0">
                <a:solidFill>
                  <a:schemeClr val="tx1">
                    <a:lumMod val="85000"/>
                    <a:lumOff val="15000"/>
                  </a:schemeClr>
                </a:solidFill>
                <a:latin typeface="Entypo" pitchFamily="2" charset="0"/>
                <a:ea typeface="Entypo" pitchFamily="2" charset="0"/>
              </a:rPr>
              <a:t>J</a:t>
            </a:r>
            <a:endParaRPr lang="ru-RU" sz="16600" dirty="0">
              <a:solidFill>
                <a:schemeClr val="tx1">
                  <a:lumMod val="85000"/>
                  <a:lumOff val="15000"/>
                </a:schemeClr>
              </a:solidFill>
              <a:ea typeface="Entypo" pitchFamily="2" charset="0"/>
            </a:endParaRPr>
          </a:p>
        </p:txBody>
      </p:sp>
      <p:sp>
        <p:nvSpPr>
          <p:cNvPr id="4" name="Isosceles Triangle 3"/>
          <p:cNvSpPr/>
          <p:nvPr/>
        </p:nvSpPr>
        <p:spPr>
          <a:xfrm rot="18188586">
            <a:off x="5677327" y="2805781"/>
            <a:ext cx="784076" cy="5691544"/>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p:cNvSpPr/>
          <p:nvPr/>
        </p:nvSpPr>
        <p:spPr>
          <a:xfrm rot="12728928">
            <a:off x="3363377" y="3595943"/>
            <a:ext cx="923650" cy="1569660"/>
          </a:xfrm>
          <a:prstGeom prst="rect">
            <a:avLst/>
          </a:prstGeom>
        </p:spPr>
        <p:txBody>
          <a:bodyPr wrap="none">
            <a:spAutoFit/>
          </a:bodyPr>
          <a:lstStyle/>
          <a:p>
            <a:pPr algn="ctr"/>
            <a:r>
              <a:rPr lang="en-US" sz="9600" dirty="0">
                <a:solidFill>
                  <a:schemeClr val="tx1">
                    <a:lumMod val="85000"/>
                    <a:lumOff val="15000"/>
                  </a:schemeClr>
                </a:solidFill>
                <a:latin typeface="Entypo" pitchFamily="2" charset="0"/>
                <a:ea typeface="Entypo" pitchFamily="2" charset="0"/>
              </a:rPr>
              <a:t>J</a:t>
            </a:r>
            <a:endParaRPr lang="ru-RU" sz="16600" dirty="0">
              <a:solidFill>
                <a:schemeClr val="tx1">
                  <a:lumMod val="85000"/>
                  <a:lumOff val="15000"/>
                </a:schemeClr>
              </a:solidFill>
              <a:ea typeface="Entypo" pitchFamily="2" charset="0"/>
            </a:endParaRPr>
          </a:p>
        </p:txBody>
      </p:sp>
      <p:sp>
        <p:nvSpPr>
          <p:cNvPr id="6" name="TextBox 5"/>
          <p:cNvSpPr txBox="1"/>
          <p:nvPr/>
        </p:nvSpPr>
        <p:spPr>
          <a:xfrm>
            <a:off x="1" y="998666"/>
            <a:ext cx="12192000" cy="2462213"/>
          </a:xfrm>
          <a:prstGeom prst="rect">
            <a:avLst/>
          </a:prstGeom>
          <a:noFill/>
        </p:spPr>
        <p:txBody>
          <a:bodyPr wrap="square" rtlCol="0">
            <a:spAutoFit/>
          </a:bodyPr>
          <a:lstStyle/>
          <a:p>
            <a:pPr algn="ctr"/>
            <a:r>
              <a:rPr lang="en-US" sz="15400" spc="-400" dirty="0" smtClean="0">
                <a:solidFill>
                  <a:schemeClr val="tx1">
                    <a:lumMod val="75000"/>
                    <a:lumOff val="25000"/>
                  </a:schemeClr>
                </a:solidFill>
                <a:latin typeface="Georgia" pitchFamily="18" charset="0"/>
                <a:cs typeface="WC Mano Negra Bta"/>
              </a:rPr>
              <a:t>E</a:t>
            </a:r>
            <a:r>
              <a:rPr lang="en-US" sz="15400" i="1" spc="-400" dirty="0" smtClean="0">
                <a:solidFill>
                  <a:schemeClr val="tx1">
                    <a:lumMod val="75000"/>
                    <a:lumOff val="25000"/>
                  </a:schemeClr>
                </a:solidFill>
                <a:latin typeface="Georgia" pitchFamily="18" charset="0"/>
                <a:cs typeface="WC Mano Negra Bta"/>
              </a:rPr>
              <a:t>l</a:t>
            </a:r>
            <a:r>
              <a:rPr lang="en-US" sz="15400" spc="-400" dirty="0" smtClean="0">
                <a:solidFill>
                  <a:schemeClr val="tx1">
                    <a:lumMod val="75000"/>
                    <a:lumOff val="25000"/>
                  </a:schemeClr>
                </a:solidFill>
                <a:latin typeface="Georgia" pitchFamily="18" charset="0"/>
                <a:cs typeface="WC Mano Negra Bta"/>
              </a:rPr>
              <a:t>gant</a:t>
            </a:r>
            <a:r>
              <a:rPr lang="en-US" sz="15400" spc="-400" dirty="0" smtClean="0">
                <a:solidFill>
                  <a:srgbClr val="FF0000"/>
                </a:solidFill>
                <a:latin typeface="Georgia" pitchFamily="18" charset="0"/>
                <a:cs typeface="WC Mano Negra Bta"/>
              </a:rPr>
              <a:t>Pres</a:t>
            </a:r>
            <a:endParaRPr lang="en-US" sz="15400" spc="-400" dirty="0">
              <a:solidFill>
                <a:srgbClr val="FF0000"/>
              </a:solidFill>
              <a:latin typeface="Georgia" pitchFamily="18" charset="0"/>
              <a:cs typeface="WC Mano Negra Bta"/>
            </a:endParaRPr>
          </a:p>
        </p:txBody>
      </p:sp>
      <p:sp>
        <p:nvSpPr>
          <p:cNvPr id="7" name="TextBox 6"/>
          <p:cNvSpPr txBox="1"/>
          <p:nvPr/>
        </p:nvSpPr>
        <p:spPr>
          <a:xfrm>
            <a:off x="1657500" y="3398934"/>
            <a:ext cx="8847787" cy="276999"/>
          </a:xfrm>
          <a:prstGeom prst="rect">
            <a:avLst/>
          </a:prstGeom>
          <a:noFill/>
        </p:spPr>
        <p:txBody>
          <a:bodyPr wrap="square" rtlCol="0">
            <a:spAutoFit/>
          </a:bodyPr>
          <a:lstStyle/>
          <a:p>
            <a:pPr algn="ctr"/>
            <a:r>
              <a:rPr lang="en-US" sz="1200" spc="800" dirty="0">
                <a:solidFill>
                  <a:srgbClr val="0070C0"/>
                </a:solidFill>
                <a:latin typeface="Nevis" pitchFamily="2" charset="0"/>
                <a:cs typeface="WC Mano Negra Bta"/>
              </a:rPr>
              <a:t>THE</a:t>
            </a:r>
            <a:r>
              <a:rPr lang="en-US" sz="1200" spc="800" dirty="0">
                <a:solidFill>
                  <a:schemeClr val="tx1">
                    <a:lumMod val="75000"/>
                    <a:lumOff val="25000"/>
                  </a:schemeClr>
                </a:solidFill>
                <a:latin typeface="Nevis" pitchFamily="2" charset="0"/>
                <a:cs typeface="WC Mano Negra Bta"/>
              </a:rPr>
              <a:t> </a:t>
            </a:r>
            <a:r>
              <a:rPr lang="en-US" sz="1200" spc="800" dirty="0" smtClean="0">
                <a:solidFill>
                  <a:srgbClr val="7030A0"/>
                </a:solidFill>
                <a:latin typeface="Nevis" pitchFamily="2" charset="0"/>
                <a:cs typeface="WC Mano Negra Bta"/>
              </a:rPr>
              <a:t>MOST</a:t>
            </a:r>
            <a:r>
              <a:rPr lang="en-US" sz="1200" spc="800" dirty="0" smtClean="0">
                <a:solidFill>
                  <a:schemeClr val="tx1">
                    <a:lumMod val="75000"/>
                    <a:lumOff val="25000"/>
                  </a:schemeClr>
                </a:solidFill>
                <a:latin typeface="Nevis" pitchFamily="2" charset="0"/>
                <a:cs typeface="WC Mano Negra Bta"/>
              </a:rPr>
              <a:t> </a:t>
            </a:r>
            <a:r>
              <a:rPr lang="en-US" sz="1200" spc="800" dirty="0" smtClean="0">
                <a:solidFill>
                  <a:srgbClr val="CC00CC"/>
                </a:solidFill>
                <a:latin typeface="Nevis" pitchFamily="2" charset="0"/>
                <a:cs typeface="WC Mano Negra Bta"/>
              </a:rPr>
              <a:t>BEAUTIFUL</a:t>
            </a:r>
            <a:r>
              <a:rPr lang="en-US" sz="1200" spc="800" dirty="0" smtClean="0">
                <a:solidFill>
                  <a:schemeClr val="tx1">
                    <a:lumMod val="75000"/>
                    <a:lumOff val="25000"/>
                  </a:schemeClr>
                </a:solidFill>
                <a:latin typeface="Nevis" pitchFamily="2" charset="0"/>
                <a:cs typeface="WC Mano Negra Bta"/>
              </a:rPr>
              <a:t> </a:t>
            </a:r>
            <a:r>
              <a:rPr lang="en-US" sz="1200" spc="800" dirty="0" smtClean="0">
                <a:solidFill>
                  <a:srgbClr val="FF0000"/>
                </a:solidFill>
                <a:latin typeface="Nevis" pitchFamily="2" charset="0"/>
                <a:cs typeface="WC Mano Negra Bta"/>
              </a:rPr>
              <a:t>PRESENTATION </a:t>
            </a:r>
            <a:r>
              <a:rPr lang="en-US" sz="1200" spc="800" dirty="0" smtClean="0">
                <a:solidFill>
                  <a:schemeClr val="bg2">
                    <a:lumMod val="25000"/>
                  </a:schemeClr>
                </a:solidFill>
                <a:latin typeface="Nevis" pitchFamily="2" charset="0"/>
                <a:cs typeface="WC Mano Negra Bta"/>
              </a:rPr>
              <a:t>THEMES</a:t>
            </a:r>
            <a:endParaRPr lang="en-US" sz="1200" spc="800" dirty="0">
              <a:solidFill>
                <a:schemeClr val="bg2">
                  <a:lumMod val="25000"/>
                </a:schemeClr>
              </a:solidFill>
              <a:latin typeface="Nevis" pitchFamily="2" charset="0"/>
              <a:cs typeface="WC Mano Negra Bta"/>
            </a:endParaRPr>
          </a:p>
        </p:txBody>
      </p:sp>
      <p:sp>
        <p:nvSpPr>
          <p:cNvPr id="8" name="TextBox 7"/>
          <p:cNvSpPr txBox="1"/>
          <p:nvPr/>
        </p:nvSpPr>
        <p:spPr>
          <a:xfrm>
            <a:off x="3600837" y="1344159"/>
            <a:ext cx="2911401" cy="584775"/>
          </a:xfrm>
          <a:prstGeom prst="rect">
            <a:avLst/>
          </a:prstGeom>
          <a:noFill/>
        </p:spPr>
        <p:txBody>
          <a:bodyPr wrap="square" rtlCol="0">
            <a:spAutoFit/>
          </a:bodyPr>
          <a:lstStyle/>
          <a:p>
            <a:r>
              <a:rPr lang="en-US" sz="3200" dirty="0" smtClean="0">
                <a:solidFill>
                  <a:schemeClr val="bg2">
                    <a:lumMod val="50000"/>
                  </a:schemeClr>
                </a:solidFill>
                <a:latin typeface="Georgia" pitchFamily="18" charset="0"/>
                <a:cs typeface="WC Mano Negra Bta"/>
              </a:rPr>
              <a:t>a project by</a:t>
            </a:r>
            <a:endParaRPr lang="en-US" sz="3200" dirty="0">
              <a:solidFill>
                <a:schemeClr val="bg2">
                  <a:lumMod val="50000"/>
                </a:schemeClr>
              </a:solidFill>
              <a:latin typeface="Georgia" pitchFamily="18" charset="0"/>
              <a:cs typeface="WC Mano Negra Bta"/>
            </a:endParaRPr>
          </a:p>
        </p:txBody>
      </p:sp>
    </p:spTree>
    <p:extLst>
      <p:ext uri="{BB962C8B-B14F-4D97-AF65-F5344CB8AC3E}">
        <p14:creationId xmlns:p14="http://schemas.microsoft.com/office/powerpoint/2010/main" val="279342232"/>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1"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750"/>
                                        <p:tgtEl>
                                          <p:spTgt spid="3"/>
                                        </p:tgtEl>
                                      </p:cBhvr>
                                    </p:animEffect>
                                  </p:childTnLst>
                                </p:cTn>
                              </p:par>
                              <p:par>
                                <p:cTn id="8" presetID="42" presetClass="path" presetSubtype="0" accel="50000" decel="50000" fill="hold" grpId="0" nodeType="withEffect">
                                  <p:stCondLst>
                                    <p:cond delay="0"/>
                                  </p:stCondLst>
                                  <p:childTnLst>
                                    <p:animMotion origin="layout" path="M -0.33867 0.39361 L -4.58333E-6 2.09066E-6 " pathEditMode="relative" rAng="0" ptsTypes="AA">
                                      <p:cBhvr>
                                        <p:cTn id="9" dur="2000" fill="hold"/>
                                        <p:tgtEl>
                                          <p:spTgt spid="3"/>
                                        </p:tgtEl>
                                        <p:attrNameLst>
                                          <p:attrName>ppt_x</p:attrName>
                                          <p:attrName>ppt_y</p:attrName>
                                        </p:attrNameLst>
                                      </p:cBhvr>
                                      <p:rCtr x="16927" y="-19681"/>
                                    </p:animMotion>
                                  </p:childTnLst>
                                </p:cTn>
                              </p:par>
                              <p:par>
                                <p:cTn id="10" presetID="22" presetClass="entr" presetSubtype="8" fill="hold" grpId="0" nodeType="withEffect">
                                  <p:stCondLst>
                                    <p:cond delay="250"/>
                                  </p:stCondLst>
                                  <p:childTnLst>
                                    <p:set>
                                      <p:cBhvr>
                                        <p:cTn id="11" dur="1" fill="hold">
                                          <p:stCondLst>
                                            <p:cond delay="0"/>
                                          </p:stCondLst>
                                        </p:cTn>
                                        <p:tgtEl>
                                          <p:spTgt spid="2"/>
                                        </p:tgtEl>
                                        <p:attrNameLst>
                                          <p:attrName>style.visibility</p:attrName>
                                        </p:attrNameLst>
                                      </p:cBhvr>
                                      <p:to>
                                        <p:strVal val="visible"/>
                                      </p:to>
                                    </p:set>
                                    <p:animEffect transition="in" filter="wipe(left)">
                                      <p:cBhvr>
                                        <p:cTn id="12" dur="1750"/>
                                        <p:tgtEl>
                                          <p:spTgt spid="2"/>
                                        </p:tgtEl>
                                      </p:cBhvr>
                                    </p:animEffect>
                                  </p:childTnLst>
                                </p:cTn>
                              </p:par>
                              <p:par>
                                <p:cTn id="13" presetID="10" presetClass="entr" presetSubtype="0" fill="hold" grpId="1" nodeType="with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750"/>
                                        <p:tgtEl>
                                          <p:spTgt spid="5"/>
                                        </p:tgtEl>
                                      </p:cBhvr>
                                    </p:animEffect>
                                  </p:childTnLst>
                                </p:cTn>
                              </p:par>
                              <p:par>
                                <p:cTn id="16" presetID="42" presetClass="path" presetSubtype="0" accel="50000" decel="50000" fill="hold" grpId="0" nodeType="withEffect">
                                  <p:stCondLst>
                                    <p:cond delay="0"/>
                                  </p:stCondLst>
                                  <p:childTnLst>
                                    <p:animMotion origin="layout" path="M 0.35457 0.35569 L -0.00234 -0.00625 " pathEditMode="relative" rAng="0" ptsTypes="AA">
                                      <p:cBhvr>
                                        <p:cTn id="17" dur="2000" fill="hold"/>
                                        <p:tgtEl>
                                          <p:spTgt spid="5"/>
                                        </p:tgtEl>
                                        <p:attrNameLst>
                                          <p:attrName>ppt_x</p:attrName>
                                          <p:attrName>ppt_y</p:attrName>
                                        </p:attrNameLst>
                                      </p:cBhvr>
                                      <p:rCtr x="-17846" y="-18108"/>
                                    </p:animMotion>
                                  </p:childTnLst>
                                </p:cTn>
                              </p:par>
                              <p:par>
                                <p:cTn id="18" presetID="22" presetClass="entr" presetSubtype="2" fill="hold" grpId="0" nodeType="withEffect">
                                  <p:stCondLst>
                                    <p:cond delay="250"/>
                                  </p:stCondLst>
                                  <p:childTnLst>
                                    <p:set>
                                      <p:cBhvr>
                                        <p:cTn id="19" dur="1" fill="hold">
                                          <p:stCondLst>
                                            <p:cond delay="0"/>
                                          </p:stCondLst>
                                        </p:cTn>
                                        <p:tgtEl>
                                          <p:spTgt spid="4"/>
                                        </p:tgtEl>
                                        <p:attrNameLst>
                                          <p:attrName>style.visibility</p:attrName>
                                        </p:attrNameLst>
                                      </p:cBhvr>
                                      <p:to>
                                        <p:strVal val="visible"/>
                                      </p:to>
                                    </p:set>
                                    <p:animEffect transition="in" filter="wipe(right)">
                                      <p:cBhvr>
                                        <p:cTn id="20" dur="1750"/>
                                        <p:tgtEl>
                                          <p:spTgt spid="4"/>
                                        </p:tgtEl>
                                      </p:cBhvr>
                                    </p:animEffect>
                                  </p:childTnLst>
                                </p:cTn>
                              </p:par>
                              <p:par>
                                <p:cTn id="21" presetID="42" presetClass="entr" presetSubtype="0" fill="hold" grpId="0" nodeType="withEffect">
                                  <p:stCondLst>
                                    <p:cond delay="50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1000"/>
                                        <p:tgtEl>
                                          <p:spTgt spid="8"/>
                                        </p:tgtEl>
                                      </p:cBhvr>
                                    </p:animEffect>
                                    <p:anim calcmode="lin" valueType="num">
                                      <p:cBhvr>
                                        <p:cTn id="24" dur="1000" fill="hold"/>
                                        <p:tgtEl>
                                          <p:spTgt spid="8"/>
                                        </p:tgtEl>
                                        <p:attrNameLst>
                                          <p:attrName>ppt_x</p:attrName>
                                        </p:attrNameLst>
                                      </p:cBhvr>
                                      <p:tavLst>
                                        <p:tav tm="0">
                                          <p:val>
                                            <p:strVal val="#ppt_x"/>
                                          </p:val>
                                        </p:tav>
                                        <p:tav tm="100000">
                                          <p:val>
                                            <p:strVal val="#ppt_x"/>
                                          </p:val>
                                        </p:tav>
                                      </p:tavLst>
                                    </p:anim>
                                    <p:anim calcmode="lin" valueType="num">
                                      <p:cBhvr>
                                        <p:cTn id="25" dur="1000" fill="hold"/>
                                        <p:tgtEl>
                                          <p:spTgt spid="8"/>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500"/>
                                  </p:stCondLst>
                                  <p:childTnLst>
                                    <p:set>
                                      <p:cBhvr>
                                        <p:cTn id="27" dur="1" fill="hold">
                                          <p:stCondLst>
                                            <p:cond delay="0"/>
                                          </p:stCondLst>
                                        </p:cTn>
                                        <p:tgtEl>
                                          <p:spTgt spid="6"/>
                                        </p:tgtEl>
                                        <p:attrNameLst>
                                          <p:attrName>style.visibility</p:attrName>
                                        </p:attrNameLst>
                                      </p:cBhvr>
                                      <p:to>
                                        <p:strVal val="visible"/>
                                      </p:to>
                                    </p:set>
                                    <p:animEffect transition="in" filter="fade">
                                      <p:cBhvr>
                                        <p:cTn id="28" dur="1000"/>
                                        <p:tgtEl>
                                          <p:spTgt spid="6"/>
                                        </p:tgtEl>
                                      </p:cBhvr>
                                    </p:animEffect>
                                    <p:anim calcmode="lin" valueType="num">
                                      <p:cBhvr>
                                        <p:cTn id="29" dur="1000" fill="hold"/>
                                        <p:tgtEl>
                                          <p:spTgt spid="6"/>
                                        </p:tgtEl>
                                        <p:attrNameLst>
                                          <p:attrName>ppt_x</p:attrName>
                                        </p:attrNameLst>
                                      </p:cBhvr>
                                      <p:tavLst>
                                        <p:tav tm="0">
                                          <p:val>
                                            <p:strVal val="#ppt_x"/>
                                          </p:val>
                                        </p:tav>
                                        <p:tav tm="100000">
                                          <p:val>
                                            <p:strVal val="#ppt_x"/>
                                          </p:val>
                                        </p:tav>
                                      </p:tavLst>
                                    </p:anim>
                                    <p:anim calcmode="lin" valueType="num">
                                      <p:cBhvr>
                                        <p:cTn id="30" dur="1000" fill="hold"/>
                                        <p:tgtEl>
                                          <p:spTgt spid="6"/>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500"/>
                                  </p:stCondLst>
                                  <p:childTnLst>
                                    <p:set>
                                      <p:cBhvr>
                                        <p:cTn id="32" dur="1" fill="hold">
                                          <p:stCondLst>
                                            <p:cond delay="0"/>
                                          </p:stCondLst>
                                        </p:cTn>
                                        <p:tgtEl>
                                          <p:spTgt spid="7"/>
                                        </p:tgtEl>
                                        <p:attrNameLst>
                                          <p:attrName>style.visibility</p:attrName>
                                        </p:attrNameLst>
                                      </p:cBhvr>
                                      <p:to>
                                        <p:strVal val="visible"/>
                                      </p:to>
                                    </p:set>
                                    <p:animEffect transition="in" filter="fade">
                                      <p:cBhvr>
                                        <p:cTn id="33" dur="1000"/>
                                        <p:tgtEl>
                                          <p:spTgt spid="7"/>
                                        </p:tgtEl>
                                      </p:cBhvr>
                                    </p:animEffect>
                                    <p:anim calcmode="lin" valueType="num">
                                      <p:cBhvr>
                                        <p:cTn id="34" dur="1000" fill="hold"/>
                                        <p:tgtEl>
                                          <p:spTgt spid="7"/>
                                        </p:tgtEl>
                                        <p:attrNameLst>
                                          <p:attrName>ppt_x</p:attrName>
                                        </p:attrNameLst>
                                      </p:cBhvr>
                                      <p:tavLst>
                                        <p:tav tm="0">
                                          <p:val>
                                            <p:strVal val="#ppt_x"/>
                                          </p:val>
                                        </p:tav>
                                        <p:tav tm="100000">
                                          <p:val>
                                            <p:strVal val="#ppt_x"/>
                                          </p:val>
                                        </p:tav>
                                      </p:tavLst>
                                    </p:anim>
                                    <p:anim calcmode="lin" valueType="num">
                                      <p:cBhvr>
                                        <p:cTn id="35"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3" grpId="1"/>
      <p:bldP spid="4" grpId="0" animBg="1"/>
      <p:bldP spid="5" grpId="0"/>
      <p:bldP spid="5" grpId="1"/>
      <p:bldP spid="6" grpId="0"/>
      <p:bldP spid="7" grpId="0"/>
      <p:bldP spid="8" grpId="0"/>
    </p:bldLst>
  </p:timing>
</p:sld>
</file>

<file path=ppt/slides/slide30.xml><?xml version="1.0" encoding="utf-8"?>
<p:sld xmlns:a="http://schemas.openxmlformats.org/drawingml/2006/main" xmlns:r="http://schemas.openxmlformats.org/officeDocument/2006/relationships" xmlns:p="http://schemas.openxmlformats.org/presentationml/2006/main">
  <p:cSld>
    <p:bg>
      <p:bgPr>
        <a:pattFill prst="pct5">
          <a:fgClr>
            <a:schemeClr val="bg1">
              <a:lumMod val="85000"/>
            </a:schemeClr>
          </a:fgClr>
          <a:bgClr>
            <a:schemeClr val="bg1"/>
          </a:bgClr>
        </a:pattFill>
        <a:effectLst/>
      </p:bgPr>
    </p:bg>
    <p:spTree>
      <p:nvGrpSpPr>
        <p:cNvPr id="1" name=""/>
        <p:cNvGrpSpPr/>
        <p:nvPr/>
      </p:nvGrpSpPr>
      <p:grpSpPr>
        <a:xfrm>
          <a:off x="0" y="0"/>
          <a:ext cx="0" cy="0"/>
          <a:chOff x="0" y="0"/>
          <a:chExt cx="0" cy="0"/>
        </a:xfrm>
      </p:grpSpPr>
      <p:sp>
        <p:nvSpPr>
          <p:cNvPr id="11" name="Text Box 10"/>
          <p:cNvSpPr txBox="1">
            <a:spLocks noChangeArrowheads="1"/>
          </p:cNvSpPr>
          <p:nvPr/>
        </p:nvSpPr>
        <p:spPr bwMode="auto">
          <a:xfrm>
            <a:off x="798136" y="5844125"/>
            <a:ext cx="3265865" cy="615553"/>
          </a:xfrm>
          <a:prstGeom prst="rect">
            <a:avLst/>
          </a:prstGeom>
          <a:noFill/>
          <a:ln w="9525">
            <a:noFill/>
            <a:miter lim="800000"/>
            <a:headEnd/>
            <a:tailEnd/>
          </a:ln>
        </p:spPr>
        <p:txBody>
          <a:bodyPr wrap="square" lIns="60960" tIns="30480" rIns="60960" bIns="30480">
            <a:spAutoFit/>
          </a:bodyPr>
          <a:lstStyle/>
          <a:p>
            <a:pPr algn="ctr" defTabSz="1450940"/>
            <a:r>
              <a:rPr lang="en-US" sz="1200" i="1" dirty="0" err="1">
                <a:solidFill>
                  <a:prstClr val="black">
                    <a:lumMod val="50000"/>
                    <a:lumOff val="50000"/>
                  </a:prstClr>
                </a:solidFill>
                <a:latin typeface="Open Sans" pitchFamily="34" charset="0"/>
                <a:ea typeface="Open Sans" pitchFamily="34" charset="0"/>
                <a:cs typeface="Open Sans" pitchFamily="34" charset="0"/>
              </a:rPr>
              <a:t>Mauris</a:t>
            </a:r>
            <a:r>
              <a:rPr lang="en-US" sz="1200" i="1" dirty="0">
                <a:solidFill>
                  <a:prstClr val="black">
                    <a:lumMod val="50000"/>
                    <a:lumOff val="50000"/>
                  </a:prstClr>
                </a:solidFill>
                <a:latin typeface="Open Sans" pitchFamily="34" charset="0"/>
                <a:ea typeface="Open Sans" pitchFamily="34" charset="0"/>
                <a:cs typeface="Open Sans" pitchFamily="34" charset="0"/>
              </a:rPr>
              <a:t> quam dolor, </a:t>
            </a:r>
            <a:r>
              <a:rPr lang="en-US" sz="1200" i="1" dirty="0" err="1">
                <a:solidFill>
                  <a:prstClr val="black">
                    <a:lumMod val="50000"/>
                    <a:lumOff val="50000"/>
                  </a:prstClr>
                </a:solidFill>
                <a:latin typeface="Open Sans" pitchFamily="34" charset="0"/>
                <a:ea typeface="Open Sans" pitchFamily="34" charset="0"/>
                <a:cs typeface="Open Sans" pitchFamily="34" charset="0"/>
              </a:rPr>
              <a:t>cursus</a:t>
            </a:r>
            <a:r>
              <a:rPr lang="en-US" sz="1200" i="1" dirty="0">
                <a:solidFill>
                  <a:prstClr val="black">
                    <a:lumMod val="50000"/>
                    <a:lumOff val="50000"/>
                  </a:prstClr>
                </a:solidFill>
                <a:latin typeface="Open Sans" pitchFamily="34" charset="0"/>
                <a:ea typeface="Open Sans" pitchFamily="34" charset="0"/>
                <a:cs typeface="Open Sans" pitchFamily="34" charset="0"/>
              </a:rPr>
              <a:t> at </a:t>
            </a:r>
            <a:r>
              <a:rPr lang="en-US" sz="1200" i="1" dirty="0" err="1">
                <a:solidFill>
                  <a:prstClr val="black">
                    <a:lumMod val="50000"/>
                    <a:lumOff val="50000"/>
                  </a:prstClr>
                </a:solidFill>
                <a:latin typeface="Open Sans" pitchFamily="34" charset="0"/>
                <a:ea typeface="Open Sans" pitchFamily="34" charset="0"/>
                <a:cs typeface="Open Sans" pitchFamily="34" charset="0"/>
              </a:rPr>
              <a:t>porta</a:t>
            </a:r>
            <a:r>
              <a:rPr lang="en-US" sz="1200" i="1" dirty="0">
                <a:solidFill>
                  <a:prstClr val="black">
                    <a:lumMod val="50000"/>
                    <a:lumOff val="50000"/>
                  </a:prstClr>
                </a:solidFill>
                <a:latin typeface="Open Sans" pitchFamily="34" charset="0"/>
                <a:ea typeface="Open Sans" pitchFamily="34" charset="0"/>
                <a:cs typeface="Open Sans" pitchFamily="34" charset="0"/>
              </a:rPr>
              <a:t> et, </a:t>
            </a:r>
            <a:r>
              <a:rPr lang="en-US" sz="1200" i="1" dirty="0" err="1">
                <a:solidFill>
                  <a:prstClr val="black">
                    <a:lumMod val="50000"/>
                    <a:lumOff val="50000"/>
                  </a:prstClr>
                </a:solidFill>
                <a:latin typeface="Open Sans" pitchFamily="34" charset="0"/>
                <a:ea typeface="Open Sans" pitchFamily="34" charset="0"/>
                <a:cs typeface="Open Sans" pitchFamily="34" charset="0"/>
              </a:rPr>
              <a:t>luctus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eget</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purus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Nunc</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tempor</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luctus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interdum</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Duis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libero</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leo</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smtClean="0">
                <a:solidFill>
                  <a:prstClr val="black">
                    <a:lumMod val="50000"/>
                    <a:lumOff val="50000"/>
                  </a:prstClr>
                </a:solidFill>
                <a:latin typeface="Open Sans" pitchFamily="34" charset="0"/>
                <a:ea typeface="Open Sans" pitchFamily="34" charset="0"/>
                <a:cs typeface="Open Sans" pitchFamily="34" charset="0"/>
              </a:rPr>
              <a:t>consequat</a:t>
            </a:r>
            <a:r>
              <a:rPr lang="en-US" sz="1200" i="1" dirty="0" smtClean="0">
                <a:solidFill>
                  <a:prstClr val="black">
                    <a:lumMod val="50000"/>
                    <a:lumOff val="50000"/>
                  </a:prstClr>
                </a:solidFill>
                <a:latin typeface="Open Sans" pitchFamily="34" charset="0"/>
                <a:ea typeface="Open Sans" pitchFamily="34" charset="0"/>
                <a:cs typeface="Open Sans" pitchFamily="34" charset="0"/>
              </a:rPr>
              <a:t>.</a:t>
            </a:r>
            <a:endParaRPr lang="en-US" sz="1200" i="1" dirty="0">
              <a:solidFill>
                <a:prstClr val="black">
                  <a:lumMod val="50000"/>
                  <a:lumOff val="50000"/>
                </a:prstClr>
              </a:solidFill>
              <a:latin typeface="Open Sans" pitchFamily="34" charset="0"/>
              <a:ea typeface="Open Sans" pitchFamily="34" charset="0"/>
              <a:cs typeface="Open Sans" pitchFamily="34" charset="0"/>
            </a:endParaRPr>
          </a:p>
        </p:txBody>
      </p:sp>
      <p:sp>
        <p:nvSpPr>
          <p:cNvPr id="12" name="Text Box 10"/>
          <p:cNvSpPr txBox="1">
            <a:spLocks noChangeArrowheads="1"/>
          </p:cNvSpPr>
          <p:nvPr/>
        </p:nvSpPr>
        <p:spPr bwMode="auto">
          <a:xfrm>
            <a:off x="4368803" y="5844125"/>
            <a:ext cx="3276596" cy="615553"/>
          </a:xfrm>
          <a:prstGeom prst="rect">
            <a:avLst/>
          </a:prstGeom>
          <a:noFill/>
          <a:ln w="9525">
            <a:noFill/>
            <a:miter lim="800000"/>
            <a:headEnd/>
            <a:tailEnd/>
          </a:ln>
        </p:spPr>
        <p:txBody>
          <a:bodyPr wrap="square" lIns="60960" tIns="30480" rIns="60960" bIns="30480">
            <a:spAutoFit/>
          </a:bodyPr>
          <a:lstStyle/>
          <a:p>
            <a:pPr algn="ctr" defTabSz="1450940"/>
            <a:r>
              <a:rPr lang="en-US" sz="1200" i="1" dirty="0" err="1">
                <a:solidFill>
                  <a:prstClr val="black">
                    <a:lumMod val="50000"/>
                    <a:lumOff val="50000"/>
                  </a:prstClr>
                </a:solidFill>
                <a:latin typeface="Open Sans" pitchFamily="34" charset="0"/>
                <a:ea typeface="Open Sans" pitchFamily="34" charset="0"/>
                <a:cs typeface="Open Sans" pitchFamily="34" charset="0"/>
              </a:rPr>
              <a:t>Mauris</a:t>
            </a:r>
            <a:r>
              <a:rPr lang="en-US" sz="1200" i="1" dirty="0">
                <a:solidFill>
                  <a:prstClr val="black">
                    <a:lumMod val="50000"/>
                    <a:lumOff val="50000"/>
                  </a:prstClr>
                </a:solidFill>
                <a:latin typeface="Open Sans" pitchFamily="34" charset="0"/>
                <a:ea typeface="Open Sans" pitchFamily="34" charset="0"/>
                <a:cs typeface="Open Sans" pitchFamily="34" charset="0"/>
              </a:rPr>
              <a:t> quam dolor, </a:t>
            </a:r>
            <a:r>
              <a:rPr lang="en-US" sz="1200" i="1" dirty="0" err="1">
                <a:solidFill>
                  <a:prstClr val="black">
                    <a:lumMod val="50000"/>
                    <a:lumOff val="50000"/>
                  </a:prstClr>
                </a:solidFill>
                <a:latin typeface="Open Sans" pitchFamily="34" charset="0"/>
                <a:ea typeface="Open Sans" pitchFamily="34" charset="0"/>
                <a:cs typeface="Open Sans" pitchFamily="34" charset="0"/>
              </a:rPr>
              <a:t>cursus</a:t>
            </a:r>
            <a:r>
              <a:rPr lang="en-US" sz="1200" i="1" dirty="0">
                <a:solidFill>
                  <a:prstClr val="black">
                    <a:lumMod val="50000"/>
                    <a:lumOff val="50000"/>
                  </a:prstClr>
                </a:solidFill>
                <a:latin typeface="Open Sans" pitchFamily="34" charset="0"/>
                <a:ea typeface="Open Sans" pitchFamily="34" charset="0"/>
                <a:cs typeface="Open Sans" pitchFamily="34" charset="0"/>
              </a:rPr>
              <a:t> at </a:t>
            </a:r>
            <a:r>
              <a:rPr lang="en-US" sz="1200" i="1" dirty="0" err="1">
                <a:solidFill>
                  <a:prstClr val="black">
                    <a:lumMod val="50000"/>
                    <a:lumOff val="50000"/>
                  </a:prstClr>
                </a:solidFill>
                <a:latin typeface="Open Sans" pitchFamily="34" charset="0"/>
                <a:ea typeface="Open Sans" pitchFamily="34" charset="0"/>
                <a:cs typeface="Open Sans" pitchFamily="34" charset="0"/>
              </a:rPr>
              <a:t>porta</a:t>
            </a:r>
            <a:r>
              <a:rPr lang="en-US" sz="1200" i="1" dirty="0">
                <a:solidFill>
                  <a:prstClr val="black">
                    <a:lumMod val="50000"/>
                    <a:lumOff val="50000"/>
                  </a:prstClr>
                </a:solidFill>
                <a:latin typeface="Open Sans" pitchFamily="34" charset="0"/>
                <a:ea typeface="Open Sans" pitchFamily="34" charset="0"/>
                <a:cs typeface="Open Sans" pitchFamily="34" charset="0"/>
              </a:rPr>
              <a:t> et, </a:t>
            </a:r>
            <a:r>
              <a:rPr lang="en-US" sz="1200" i="1" dirty="0" err="1">
                <a:solidFill>
                  <a:prstClr val="black">
                    <a:lumMod val="50000"/>
                    <a:lumOff val="50000"/>
                  </a:prstClr>
                </a:solidFill>
                <a:latin typeface="Open Sans" pitchFamily="34" charset="0"/>
                <a:ea typeface="Open Sans" pitchFamily="34" charset="0"/>
                <a:cs typeface="Open Sans" pitchFamily="34" charset="0"/>
              </a:rPr>
              <a:t>luctus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eget</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purus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Nunc</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tempor</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luctus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interdum</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Duis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libero</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leo</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i="1" dirty="0">
                <a:solidFill>
                  <a:prstClr val="black">
                    <a:lumMod val="50000"/>
                    <a:lumOff val="50000"/>
                  </a:prstClr>
                </a:solidFill>
                <a:latin typeface="Open Sans" pitchFamily="34" charset="0"/>
                <a:ea typeface="Open Sans" pitchFamily="34" charset="0"/>
                <a:cs typeface="Open Sans" pitchFamily="34" charset="0"/>
              </a:rPr>
              <a:t>.</a:t>
            </a:r>
          </a:p>
        </p:txBody>
      </p:sp>
      <p:sp>
        <p:nvSpPr>
          <p:cNvPr id="13" name="Text Box 10"/>
          <p:cNvSpPr txBox="1">
            <a:spLocks noChangeArrowheads="1"/>
          </p:cNvSpPr>
          <p:nvPr/>
        </p:nvSpPr>
        <p:spPr bwMode="auto">
          <a:xfrm>
            <a:off x="8138733" y="5844125"/>
            <a:ext cx="3240468" cy="615553"/>
          </a:xfrm>
          <a:prstGeom prst="rect">
            <a:avLst/>
          </a:prstGeom>
          <a:noFill/>
          <a:ln w="9525">
            <a:noFill/>
            <a:miter lim="800000"/>
            <a:headEnd/>
            <a:tailEnd/>
          </a:ln>
        </p:spPr>
        <p:txBody>
          <a:bodyPr wrap="square" lIns="60960" tIns="30480" rIns="60960" bIns="30480">
            <a:spAutoFit/>
          </a:bodyPr>
          <a:lstStyle/>
          <a:p>
            <a:pPr algn="ctr" defTabSz="1450940"/>
            <a:r>
              <a:rPr lang="en-US" sz="1200" i="1" dirty="0" err="1">
                <a:solidFill>
                  <a:prstClr val="black">
                    <a:lumMod val="50000"/>
                    <a:lumOff val="50000"/>
                  </a:prstClr>
                </a:solidFill>
                <a:latin typeface="Open Sans" pitchFamily="34" charset="0"/>
                <a:ea typeface="Open Sans" pitchFamily="34" charset="0"/>
                <a:cs typeface="Open Sans" pitchFamily="34" charset="0"/>
              </a:rPr>
              <a:t>Mauris</a:t>
            </a:r>
            <a:r>
              <a:rPr lang="en-US" sz="1200" i="1" dirty="0">
                <a:solidFill>
                  <a:prstClr val="black">
                    <a:lumMod val="50000"/>
                    <a:lumOff val="50000"/>
                  </a:prstClr>
                </a:solidFill>
                <a:latin typeface="Open Sans" pitchFamily="34" charset="0"/>
                <a:ea typeface="Open Sans" pitchFamily="34" charset="0"/>
                <a:cs typeface="Open Sans" pitchFamily="34" charset="0"/>
              </a:rPr>
              <a:t> quam dolor, </a:t>
            </a:r>
            <a:r>
              <a:rPr lang="en-US" sz="1200" i="1" dirty="0" err="1">
                <a:solidFill>
                  <a:prstClr val="black">
                    <a:lumMod val="50000"/>
                    <a:lumOff val="50000"/>
                  </a:prstClr>
                </a:solidFill>
                <a:latin typeface="Open Sans" pitchFamily="34" charset="0"/>
                <a:ea typeface="Open Sans" pitchFamily="34" charset="0"/>
                <a:cs typeface="Open Sans" pitchFamily="34" charset="0"/>
              </a:rPr>
              <a:t>cursus</a:t>
            </a:r>
            <a:r>
              <a:rPr lang="en-US" sz="1200" i="1" dirty="0">
                <a:solidFill>
                  <a:prstClr val="black">
                    <a:lumMod val="50000"/>
                    <a:lumOff val="50000"/>
                  </a:prstClr>
                </a:solidFill>
                <a:latin typeface="Open Sans" pitchFamily="34" charset="0"/>
                <a:ea typeface="Open Sans" pitchFamily="34" charset="0"/>
                <a:cs typeface="Open Sans" pitchFamily="34" charset="0"/>
              </a:rPr>
              <a:t> at </a:t>
            </a:r>
            <a:r>
              <a:rPr lang="en-US" sz="1200" i="1" dirty="0" err="1">
                <a:solidFill>
                  <a:prstClr val="black">
                    <a:lumMod val="50000"/>
                    <a:lumOff val="50000"/>
                  </a:prstClr>
                </a:solidFill>
                <a:latin typeface="Open Sans" pitchFamily="34" charset="0"/>
                <a:ea typeface="Open Sans" pitchFamily="34" charset="0"/>
                <a:cs typeface="Open Sans" pitchFamily="34" charset="0"/>
              </a:rPr>
              <a:t>porta</a:t>
            </a:r>
            <a:r>
              <a:rPr lang="en-US" sz="1200" i="1" dirty="0">
                <a:solidFill>
                  <a:prstClr val="black">
                    <a:lumMod val="50000"/>
                    <a:lumOff val="50000"/>
                  </a:prstClr>
                </a:solidFill>
                <a:latin typeface="Open Sans" pitchFamily="34" charset="0"/>
                <a:ea typeface="Open Sans" pitchFamily="34" charset="0"/>
                <a:cs typeface="Open Sans" pitchFamily="34" charset="0"/>
              </a:rPr>
              <a:t> et, </a:t>
            </a:r>
            <a:r>
              <a:rPr lang="en-US" sz="1200" i="1" dirty="0" err="1">
                <a:solidFill>
                  <a:prstClr val="black">
                    <a:lumMod val="50000"/>
                    <a:lumOff val="50000"/>
                  </a:prstClr>
                </a:solidFill>
                <a:latin typeface="Open Sans" pitchFamily="34" charset="0"/>
                <a:ea typeface="Open Sans" pitchFamily="34" charset="0"/>
                <a:cs typeface="Open Sans" pitchFamily="34" charset="0"/>
              </a:rPr>
              <a:t>luctus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eget</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purus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Nunc</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tempor</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luctus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interdum</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Duis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libero</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leo</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i="1" dirty="0">
                <a:solidFill>
                  <a:prstClr val="black">
                    <a:lumMod val="50000"/>
                    <a:lumOff val="50000"/>
                  </a:prstClr>
                </a:solidFill>
                <a:latin typeface="Open Sans" pitchFamily="34" charset="0"/>
                <a:ea typeface="Open Sans" pitchFamily="34" charset="0"/>
                <a:cs typeface="Open Sans" pitchFamily="34" charset="0"/>
              </a:rPr>
              <a:t>.</a:t>
            </a:r>
          </a:p>
        </p:txBody>
      </p:sp>
      <p:sp>
        <p:nvSpPr>
          <p:cNvPr id="14" name="Text Box 7"/>
          <p:cNvSpPr txBox="1">
            <a:spLocks noChangeArrowheads="1"/>
          </p:cNvSpPr>
          <p:nvPr/>
        </p:nvSpPr>
        <p:spPr bwMode="auto">
          <a:xfrm>
            <a:off x="4123128" y="456129"/>
            <a:ext cx="3989811"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Meet Our </a:t>
            </a:r>
            <a:r>
              <a:rPr lang="en-CA" sz="4267" b="1" spc="-200" dirty="0">
                <a:solidFill>
                  <a:prstClr val="black">
                    <a:lumMod val="50000"/>
                    <a:lumOff val="50000"/>
                  </a:prstClr>
                </a:solidFill>
                <a:latin typeface="Open Sans" pitchFamily="34" charset="0"/>
                <a:ea typeface="Open Sans" pitchFamily="34" charset="0"/>
                <a:cs typeface="Open Sans" pitchFamily="34" charset="0"/>
              </a:rPr>
              <a:t>Team</a:t>
            </a:r>
          </a:p>
        </p:txBody>
      </p:sp>
      <p:sp>
        <p:nvSpPr>
          <p:cNvPr id="15"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
        <p:nvSpPr>
          <p:cNvPr id="7" name="Rectangle 6"/>
          <p:cNvSpPr/>
          <p:nvPr/>
        </p:nvSpPr>
        <p:spPr>
          <a:xfrm flipV="1">
            <a:off x="0" y="3875662"/>
            <a:ext cx="12192000" cy="1784789"/>
          </a:xfrm>
          <a:prstGeom prst="rect">
            <a:avLst/>
          </a:prstGeom>
          <a:solidFill>
            <a:srgbClr val="C039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8" name="Text Box 10"/>
          <p:cNvSpPr txBox="1">
            <a:spLocks noChangeArrowheads="1"/>
          </p:cNvSpPr>
          <p:nvPr/>
        </p:nvSpPr>
        <p:spPr bwMode="auto">
          <a:xfrm>
            <a:off x="696536" y="3996828"/>
            <a:ext cx="3265865" cy="1292662"/>
          </a:xfrm>
          <a:prstGeom prst="rect">
            <a:avLst/>
          </a:prstGeom>
          <a:noFill/>
          <a:ln w="9525">
            <a:noFill/>
            <a:miter lim="800000"/>
            <a:headEnd/>
            <a:tailEnd/>
          </a:ln>
        </p:spPr>
        <p:txBody>
          <a:bodyPr wrap="square" lIns="60960" tIns="30480" rIns="60960" bIns="30480">
            <a:spAutoFit/>
          </a:bodyPr>
          <a:lstStyle/>
          <a:p>
            <a:pPr algn="ctr" defTabSz="1450940"/>
            <a:r>
              <a:rPr lang="en-US" sz="2400" b="1" dirty="0" smtClean="0">
                <a:solidFill>
                  <a:srgbClr val="FFC000"/>
                </a:solidFill>
                <a:latin typeface="Open Sans" panose="020B0606030504020204" pitchFamily="34" charset="0"/>
                <a:ea typeface="Open Sans" panose="020B0606030504020204" pitchFamily="34" charset="0"/>
                <a:cs typeface="Open Sans" panose="020B0606030504020204" pitchFamily="34" charset="0"/>
              </a:rPr>
              <a:t>Dr. Alisha</a:t>
            </a:r>
            <a:endParaRPr lang="en-US" sz="2400" b="1" dirty="0">
              <a:solidFill>
                <a:srgbClr val="FFC000"/>
              </a:solidFill>
              <a:latin typeface="Open Sans" panose="020B0606030504020204" pitchFamily="34" charset="0"/>
              <a:ea typeface="Open Sans" panose="020B0606030504020204" pitchFamily="34" charset="0"/>
              <a:cs typeface="Open Sans" panose="020B0606030504020204" pitchFamily="34" charset="0"/>
            </a:endParaRPr>
          </a:p>
          <a:p>
            <a:pPr algn="ctr" defTabSz="1450940"/>
            <a:r>
              <a:rPr lang="en-US" sz="1400" dirty="0">
                <a:solidFill>
                  <a:srgbClr val="FFC000"/>
                </a:solidFill>
                <a:latin typeface="Open Sans" pitchFamily="34" charset="0"/>
                <a:ea typeface="Open Sans" pitchFamily="34" charset="0"/>
                <a:cs typeface="Open Sans" pitchFamily="34" charset="0"/>
              </a:rPr>
              <a:t>Project Manager</a:t>
            </a:r>
          </a:p>
          <a:p>
            <a:pPr algn="ctr" defTabSz="1450940"/>
            <a:endParaRPr lang="en-US" sz="1400" dirty="0">
              <a:solidFill>
                <a:prstClr val="white"/>
              </a:solidFill>
              <a:latin typeface="Open Sans" pitchFamily="34" charset="0"/>
              <a:ea typeface="Open Sans" pitchFamily="34" charset="0"/>
              <a:cs typeface="Open Sans" pitchFamily="34" charset="0"/>
            </a:endParaRPr>
          </a:p>
          <a:p>
            <a:pPr algn="ctr" defTabSz="1450940"/>
            <a:r>
              <a:rPr lang="en-US" sz="1400" dirty="0" err="1">
                <a:solidFill>
                  <a:prstClr val="white"/>
                </a:solidFill>
                <a:latin typeface="Open Sans" pitchFamily="34" charset="0"/>
                <a:ea typeface="Open Sans" pitchFamily="34" charset="0"/>
                <a:cs typeface="Open Sans" pitchFamily="34" charset="0"/>
              </a:rPr>
              <a:t>Dursus</a:t>
            </a:r>
            <a:r>
              <a:rPr lang="en-US" sz="1400" dirty="0">
                <a:solidFill>
                  <a:prstClr val="white"/>
                </a:solidFill>
                <a:latin typeface="Open Sans" pitchFamily="34" charset="0"/>
                <a:ea typeface="Open Sans" pitchFamily="34" charset="0"/>
                <a:cs typeface="Open Sans" pitchFamily="34" charset="0"/>
              </a:rPr>
              <a:t> at </a:t>
            </a:r>
            <a:r>
              <a:rPr lang="en-US" sz="1400" dirty="0" err="1">
                <a:solidFill>
                  <a:prstClr val="white"/>
                </a:solidFill>
                <a:latin typeface="Open Sans" pitchFamily="34" charset="0"/>
                <a:ea typeface="Open Sans" pitchFamily="34" charset="0"/>
                <a:cs typeface="Open Sans" pitchFamily="34" charset="0"/>
              </a:rPr>
              <a:t>porta</a:t>
            </a:r>
            <a:r>
              <a:rPr lang="en-US" sz="1400" dirty="0">
                <a:solidFill>
                  <a:prstClr val="white"/>
                </a:solidFill>
                <a:latin typeface="Open Sans" pitchFamily="34" charset="0"/>
                <a:ea typeface="Open Sans" pitchFamily="34" charset="0"/>
                <a:cs typeface="Open Sans" pitchFamily="34" charset="0"/>
              </a:rPr>
              <a:t> et, </a:t>
            </a:r>
            <a:r>
              <a:rPr lang="en-US" sz="1400" dirty="0" err="1">
                <a:solidFill>
                  <a:prstClr val="white"/>
                </a:solidFill>
                <a:latin typeface="Open Sans" pitchFamily="34" charset="0"/>
                <a:ea typeface="Open Sans" pitchFamily="34" charset="0"/>
                <a:cs typeface="Open Sans" pitchFamily="34" charset="0"/>
              </a:rPr>
              <a:t>luctus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eget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luctus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interdum</a:t>
            </a:r>
            <a:r>
              <a:rPr lang="en-US" sz="1400" dirty="0">
                <a:solidFill>
                  <a:prstClr val="white"/>
                </a:solidFill>
                <a:latin typeface="Open Sans" pitchFamily="34" charset="0"/>
                <a:ea typeface="Open Sans" pitchFamily="34" charset="0"/>
                <a:cs typeface="Open Sans" pitchFamily="34" charset="0"/>
              </a:rPr>
              <a:t>. </a:t>
            </a:r>
            <a:endParaRPr lang="en-US" sz="1200" dirty="0">
              <a:solidFill>
                <a:prstClr val="white"/>
              </a:solidFill>
              <a:latin typeface="Open Sans" pitchFamily="34" charset="0"/>
              <a:ea typeface="Open Sans" pitchFamily="34" charset="0"/>
              <a:cs typeface="Open Sans" pitchFamily="34" charset="0"/>
            </a:endParaRPr>
          </a:p>
        </p:txBody>
      </p:sp>
      <p:sp>
        <p:nvSpPr>
          <p:cNvPr id="9" name="Text Box 10"/>
          <p:cNvSpPr txBox="1">
            <a:spLocks noChangeArrowheads="1"/>
          </p:cNvSpPr>
          <p:nvPr/>
        </p:nvSpPr>
        <p:spPr bwMode="auto">
          <a:xfrm>
            <a:off x="4368802" y="3996828"/>
            <a:ext cx="3276597" cy="1292662"/>
          </a:xfrm>
          <a:prstGeom prst="rect">
            <a:avLst/>
          </a:prstGeom>
          <a:noFill/>
          <a:ln w="9525">
            <a:noFill/>
            <a:miter lim="800000"/>
            <a:headEnd/>
            <a:tailEnd/>
          </a:ln>
        </p:spPr>
        <p:txBody>
          <a:bodyPr wrap="square" lIns="60960" tIns="30480" rIns="60960" bIns="30480">
            <a:spAutoFit/>
          </a:bodyPr>
          <a:lstStyle/>
          <a:p>
            <a:pPr algn="ctr" defTabSz="1450940"/>
            <a:r>
              <a:rPr lang="en-US" sz="2400" b="1" dirty="0" err="1" smtClean="0">
                <a:solidFill>
                  <a:srgbClr val="FFC000"/>
                </a:solidFill>
                <a:latin typeface="Open Sans" panose="020B0606030504020204" pitchFamily="34" charset="0"/>
                <a:ea typeface="Open Sans" panose="020B0606030504020204" pitchFamily="34" charset="0"/>
                <a:cs typeface="Open Sans" panose="020B0606030504020204" pitchFamily="34" charset="0"/>
              </a:rPr>
              <a:t>Muslihat</a:t>
            </a:r>
            <a:endParaRPr lang="en-US" sz="2400" b="1" dirty="0">
              <a:solidFill>
                <a:srgbClr val="FFC000"/>
              </a:solidFill>
              <a:latin typeface="Open Sans" panose="020B0606030504020204" pitchFamily="34" charset="0"/>
              <a:ea typeface="Open Sans" panose="020B0606030504020204" pitchFamily="34" charset="0"/>
              <a:cs typeface="Open Sans" panose="020B0606030504020204" pitchFamily="34" charset="0"/>
            </a:endParaRPr>
          </a:p>
          <a:p>
            <a:pPr algn="ctr" defTabSz="1450940"/>
            <a:r>
              <a:rPr lang="en-US" sz="1400" dirty="0" smtClean="0">
                <a:solidFill>
                  <a:srgbClr val="FFC000"/>
                </a:solidFill>
                <a:latin typeface="Open Sans" pitchFamily="34" charset="0"/>
                <a:ea typeface="Open Sans" pitchFamily="34" charset="0"/>
                <a:cs typeface="Open Sans" pitchFamily="34" charset="0"/>
              </a:rPr>
              <a:t>Graphics Designer</a:t>
            </a:r>
            <a:endParaRPr lang="en-US" sz="1400" dirty="0">
              <a:solidFill>
                <a:srgbClr val="FFC000"/>
              </a:solidFill>
              <a:latin typeface="Open Sans" pitchFamily="34" charset="0"/>
              <a:ea typeface="Open Sans" pitchFamily="34" charset="0"/>
              <a:cs typeface="Open Sans" pitchFamily="34" charset="0"/>
            </a:endParaRPr>
          </a:p>
          <a:p>
            <a:pPr algn="ctr" defTabSz="1450940"/>
            <a:endParaRPr lang="en-US" sz="1400" dirty="0">
              <a:solidFill>
                <a:prstClr val="white"/>
              </a:solidFill>
              <a:latin typeface="Open Sans" pitchFamily="34" charset="0"/>
              <a:ea typeface="Open Sans" pitchFamily="34" charset="0"/>
              <a:cs typeface="Open Sans" pitchFamily="34" charset="0"/>
            </a:endParaRPr>
          </a:p>
          <a:p>
            <a:pPr algn="ctr" defTabSz="1450940"/>
            <a:r>
              <a:rPr lang="en-US" sz="1400" dirty="0" err="1">
                <a:solidFill>
                  <a:prstClr val="white"/>
                </a:solidFill>
                <a:latin typeface="Open Sans" pitchFamily="34" charset="0"/>
                <a:ea typeface="Open Sans" pitchFamily="34" charset="0"/>
                <a:cs typeface="Open Sans" pitchFamily="34" charset="0"/>
              </a:rPr>
              <a:t>Eursus</a:t>
            </a:r>
            <a:r>
              <a:rPr lang="en-US" sz="1400" dirty="0">
                <a:solidFill>
                  <a:prstClr val="white"/>
                </a:solidFill>
                <a:latin typeface="Open Sans" pitchFamily="34" charset="0"/>
                <a:ea typeface="Open Sans" pitchFamily="34" charset="0"/>
                <a:cs typeface="Open Sans" pitchFamily="34" charset="0"/>
              </a:rPr>
              <a:t> at </a:t>
            </a:r>
            <a:r>
              <a:rPr lang="en-US" sz="1400" dirty="0" err="1">
                <a:solidFill>
                  <a:prstClr val="white"/>
                </a:solidFill>
                <a:latin typeface="Open Sans" pitchFamily="34" charset="0"/>
                <a:ea typeface="Open Sans" pitchFamily="34" charset="0"/>
                <a:cs typeface="Open Sans" pitchFamily="34" charset="0"/>
              </a:rPr>
              <a:t>porta</a:t>
            </a:r>
            <a:r>
              <a:rPr lang="en-US" sz="1400" dirty="0">
                <a:solidFill>
                  <a:prstClr val="white"/>
                </a:solidFill>
                <a:latin typeface="Open Sans" pitchFamily="34" charset="0"/>
                <a:ea typeface="Open Sans" pitchFamily="34" charset="0"/>
                <a:cs typeface="Open Sans" pitchFamily="34" charset="0"/>
              </a:rPr>
              <a:t> et, </a:t>
            </a:r>
            <a:r>
              <a:rPr lang="en-US" sz="1400" dirty="0" err="1">
                <a:solidFill>
                  <a:prstClr val="white"/>
                </a:solidFill>
                <a:latin typeface="Open Sans" pitchFamily="34" charset="0"/>
                <a:ea typeface="Open Sans" pitchFamily="34" charset="0"/>
                <a:cs typeface="Open Sans" pitchFamily="34" charset="0"/>
              </a:rPr>
              <a:t>luctus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eget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luctus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interdum</a:t>
            </a:r>
            <a:r>
              <a:rPr lang="en-US" sz="1400" dirty="0" smtClean="0">
                <a:solidFill>
                  <a:prstClr val="white"/>
                </a:solidFill>
                <a:latin typeface="Open Sans" pitchFamily="34" charset="0"/>
                <a:ea typeface="Open Sans" pitchFamily="34" charset="0"/>
                <a:cs typeface="Open Sans" pitchFamily="34" charset="0"/>
              </a:rPr>
              <a:t>.</a:t>
            </a:r>
            <a:endParaRPr lang="en-US" sz="1200" dirty="0">
              <a:solidFill>
                <a:prstClr val="white"/>
              </a:solidFill>
              <a:latin typeface="Open Sans" pitchFamily="34" charset="0"/>
              <a:ea typeface="Open Sans" pitchFamily="34" charset="0"/>
              <a:cs typeface="Open Sans" pitchFamily="34" charset="0"/>
            </a:endParaRPr>
          </a:p>
        </p:txBody>
      </p:sp>
      <p:sp>
        <p:nvSpPr>
          <p:cNvPr id="10" name="Text Box 10"/>
          <p:cNvSpPr txBox="1">
            <a:spLocks noChangeArrowheads="1"/>
          </p:cNvSpPr>
          <p:nvPr/>
        </p:nvSpPr>
        <p:spPr bwMode="auto">
          <a:xfrm>
            <a:off x="8113336" y="3996828"/>
            <a:ext cx="3265865" cy="1292662"/>
          </a:xfrm>
          <a:prstGeom prst="rect">
            <a:avLst/>
          </a:prstGeom>
          <a:noFill/>
          <a:ln w="9525">
            <a:noFill/>
            <a:miter lim="800000"/>
            <a:headEnd/>
            <a:tailEnd/>
          </a:ln>
        </p:spPr>
        <p:txBody>
          <a:bodyPr wrap="square" lIns="60960" tIns="30480" rIns="60960" bIns="30480">
            <a:spAutoFit/>
          </a:bodyPr>
          <a:lstStyle/>
          <a:p>
            <a:pPr algn="ctr" defTabSz="1450940"/>
            <a:r>
              <a:rPr lang="en-US" sz="2400" b="1" dirty="0" smtClean="0">
                <a:solidFill>
                  <a:srgbClr val="FFC000"/>
                </a:solidFill>
                <a:latin typeface="Open Sans" panose="020B0606030504020204" pitchFamily="34" charset="0"/>
                <a:ea typeface="Open Sans" panose="020B0606030504020204" pitchFamily="34" charset="0"/>
                <a:cs typeface="Open Sans" panose="020B0606030504020204" pitchFamily="34" charset="0"/>
              </a:rPr>
              <a:t>Kang </a:t>
            </a:r>
            <a:r>
              <a:rPr lang="en-US" sz="2400" b="1" dirty="0" err="1" smtClean="0">
                <a:solidFill>
                  <a:srgbClr val="FFC000"/>
                </a:solidFill>
                <a:latin typeface="Open Sans" panose="020B0606030504020204" pitchFamily="34" charset="0"/>
                <a:ea typeface="Open Sans" panose="020B0606030504020204" pitchFamily="34" charset="0"/>
                <a:cs typeface="Open Sans" panose="020B0606030504020204" pitchFamily="34" charset="0"/>
              </a:rPr>
              <a:t>Komar</a:t>
            </a:r>
            <a:endParaRPr lang="en-US" sz="2400" b="1" dirty="0">
              <a:solidFill>
                <a:srgbClr val="FFC000"/>
              </a:solidFill>
              <a:latin typeface="Open Sans" panose="020B0606030504020204" pitchFamily="34" charset="0"/>
              <a:ea typeface="Open Sans" panose="020B0606030504020204" pitchFamily="34" charset="0"/>
              <a:cs typeface="Open Sans" panose="020B0606030504020204" pitchFamily="34" charset="0"/>
            </a:endParaRPr>
          </a:p>
          <a:p>
            <a:pPr algn="ctr" defTabSz="1450940"/>
            <a:r>
              <a:rPr lang="en-US" sz="1400" dirty="0" smtClean="0">
                <a:solidFill>
                  <a:srgbClr val="FFC000"/>
                </a:solidFill>
                <a:latin typeface="Open Sans" pitchFamily="34" charset="0"/>
                <a:ea typeface="Open Sans" pitchFamily="34" charset="0"/>
                <a:cs typeface="Open Sans" pitchFamily="34" charset="0"/>
              </a:rPr>
              <a:t>Web </a:t>
            </a:r>
            <a:r>
              <a:rPr lang="en-US" sz="1400" dirty="0" err="1" smtClean="0">
                <a:solidFill>
                  <a:srgbClr val="FFC000"/>
                </a:solidFill>
                <a:latin typeface="Open Sans" pitchFamily="34" charset="0"/>
                <a:ea typeface="Open Sans" pitchFamily="34" charset="0"/>
                <a:cs typeface="Open Sans" pitchFamily="34" charset="0"/>
              </a:rPr>
              <a:t>Programer</a:t>
            </a:r>
            <a:endParaRPr lang="en-US" sz="1400" dirty="0">
              <a:solidFill>
                <a:srgbClr val="FFC000"/>
              </a:solidFill>
              <a:latin typeface="Open Sans" pitchFamily="34" charset="0"/>
              <a:ea typeface="Open Sans" pitchFamily="34" charset="0"/>
              <a:cs typeface="Open Sans" pitchFamily="34" charset="0"/>
            </a:endParaRPr>
          </a:p>
          <a:p>
            <a:pPr algn="ctr" defTabSz="1450940"/>
            <a:endParaRPr lang="en-US" sz="1400" dirty="0">
              <a:solidFill>
                <a:prstClr val="white"/>
              </a:solidFill>
              <a:latin typeface="Open Sans" pitchFamily="34" charset="0"/>
              <a:ea typeface="Open Sans" pitchFamily="34" charset="0"/>
              <a:cs typeface="Open Sans" pitchFamily="34" charset="0"/>
            </a:endParaRPr>
          </a:p>
          <a:p>
            <a:pPr algn="ctr" defTabSz="1450940"/>
            <a:r>
              <a:rPr lang="en-US" sz="1400" dirty="0" err="1">
                <a:solidFill>
                  <a:prstClr val="white"/>
                </a:solidFill>
                <a:latin typeface="Open Sans" pitchFamily="34" charset="0"/>
                <a:ea typeface="Open Sans" pitchFamily="34" charset="0"/>
                <a:cs typeface="Open Sans" pitchFamily="34" charset="0"/>
              </a:rPr>
              <a:t>Vursus</a:t>
            </a:r>
            <a:r>
              <a:rPr lang="en-US" sz="1400" dirty="0">
                <a:solidFill>
                  <a:prstClr val="white"/>
                </a:solidFill>
                <a:latin typeface="Open Sans" pitchFamily="34" charset="0"/>
                <a:ea typeface="Open Sans" pitchFamily="34" charset="0"/>
                <a:cs typeface="Open Sans" pitchFamily="34" charset="0"/>
              </a:rPr>
              <a:t> at </a:t>
            </a:r>
            <a:r>
              <a:rPr lang="en-US" sz="1400" dirty="0" err="1">
                <a:solidFill>
                  <a:prstClr val="white"/>
                </a:solidFill>
                <a:latin typeface="Open Sans" pitchFamily="34" charset="0"/>
                <a:ea typeface="Open Sans" pitchFamily="34" charset="0"/>
                <a:cs typeface="Open Sans" pitchFamily="34" charset="0"/>
              </a:rPr>
              <a:t>porta</a:t>
            </a:r>
            <a:r>
              <a:rPr lang="en-US" sz="1400" dirty="0">
                <a:solidFill>
                  <a:prstClr val="white"/>
                </a:solidFill>
                <a:latin typeface="Open Sans" pitchFamily="34" charset="0"/>
                <a:ea typeface="Open Sans" pitchFamily="34" charset="0"/>
                <a:cs typeface="Open Sans" pitchFamily="34" charset="0"/>
              </a:rPr>
              <a:t> et, </a:t>
            </a:r>
            <a:r>
              <a:rPr lang="en-US" sz="1400" dirty="0" err="1">
                <a:solidFill>
                  <a:prstClr val="white"/>
                </a:solidFill>
                <a:latin typeface="Open Sans" pitchFamily="34" charset="0"/>
                <a:ea typeface="Open Sans" pitchFamily="34" charset="0"/>
                <a:cs typeface="Open Sans" pitchFamily="34" charset="0"/>
              </a:rPr>
              <a:t>luctus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eget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luctus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interdum</a:t>
            </a:r>
            <a:r>
              <a:rPr lang="en-US" sz="1400" dirty="0" smtClean="0">
                <a:solidFill>
                  <a:prstClr val="white"/>
                </a:solidFill>
                <a:latin typeface="Open Sans" pitchFamily="34" charset="0"/>
                <a:ea typeface="Open Sans" pitchFamily="34" charset="0"/>
                <a:cs typeface="Open Sans" pitchFamily="34" charset="0"/>
              </a:rPr>
              <a:t>.</a:t>
            </a:r>
            <a:endParaRPr lang="en-US" sz="1200" dirty="0">
              <a:solidFill>
                <a:prstClr val="white"/>
              </a:solidFill>
              <a:latin typeface="Open Sans" pitchFamily="34" charset="0"/>
              <a:ea typeface="Open Sans" pitchFamily="34" charset="0"/>
              <a:cs typeface="Open Sans" pitchFamily="34" charset="0"/>
            </a:endParaRPr>
          </a:p>
        </p:txBody>
      </p:sp>
      <p:sp>
        <p:nvSpPr>
          <p:cNvPr id="2" name="Picture Placeholder 1"/>
          <p:cNvSpPr>
            <a:spLocks noGrp="1"/>
          </p:cNvSpPr>
          <p:nvPr>
            <p:ph type="pic" sz="quarter" idx="13"/>
          </p:nvPr>
        </p:nvSpPr>
        <p:spPr/>
      </p:sp>
      <p:sp>
        <p:nvSpPr>
          <p:cNvPr id="3" name="Picture Placeholder 2"/>
          <p:cNvSpPr>
            <a:spLocks noGrp="1"/>
          </p:cNvSpPr>
          <p:nvPr>
            <p:ph type="pic" sz="quarter" idx="14"/>
          </p:nvPr>
        </p:nvSpPr>
        <p:spPr/>
      </p:sp>
      <p:sp>
        <p:nvSpPr>
          <p:cNvPr id="4" name="Picture Placeholder 3"/>
          <p:cNvSpPr>
            <a:spLocks noGrp="1"/>
          </p:cNvSpPr>
          <p:nvPr>
            <p:ph type="pic" sz="quarter" idx="15"/>
          </p:nvPr>
        </p:nvSpPr>
        <p:spPr/>
      </p:sp>
    </p:spTree>
    <p:extLst>
      <p:ext uri="{BB962C8B-B14F-4D97-AF65-F5344CB8AC3E}">
        <p14:creationId xmlns:p14="http://schemas.microsoft.com/office/powerpoint/2010/main" val="812937331"/>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p:cTn id="13" dur="500" fill="hold"/>
                                        <p:tgtEl>
                                          <p:spTgt spid="15"/>
                                        </p:tgtEl>
                                        <p:attrNameLst>
                                          <p:attrName>ppt_w</p:attrName>
                                        </p:attrNameLst>
                                      </p:cBhvr>
                                      <p:tavLst>
                                        <p:tav tm="0">
                                          <p:val>
                                            <p:fltVal val="0"/>
                                          </p:val>
                                        </p:tav>
                                        <p:tav tm="100000">
                                          <p:val>
                                            <p:strVal val="#ppt_w"/>
                                          </p:val>
                                        </p:tav>
                                      </p:tavLst>
                                    </p:anim>
                                    <p:anim calcmode="lin" valueType="num">
                                      <p:cBhvr>
                                        <p:cTn id="14" dur="500" fill="hold"/>
                                        <p:tgtEl>
                                          <p:spTgt spid="15"/>
                                        </p:tgtEl>
                                        <p:attrNameLst>
                                          <p:attrName>ppt_h</p:attrName>
                                        </p:attrNameLst>
                                      </p:cBhvr>
                                      <p:tavLst>
                                        <p:tav tm="0">
                                          <p:val>
                                            <p:fltVal val="0"/>
                                          </p:val>
                                        </p:tav>
                                        <p:tav tm="100000">
                                          <p:val>
                                            <p:strVal val="#ppt_h"/>
                                          </p:val>
                                        </p:tav>
                                      </p:tavLst>
                                    </p:anim>
                                    <p:animEffect transition="in" filter="fade">
                                      <p:cBhvr>
                                        <p:cTn id="15" dur="500"/>
                                        <p:tgtEl>
                                          <p:spTgt spid="15"/>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p:cTn id="19" dur="500" fill="hold"/>
                                        <p:tgtEl>
                                          <p:spTgt spid="7"/>
                                        </p:tgtEl>
                                        <p:attrNameLst>
                                          <p:attrName>ppt_w</p:attrName>
                                        </p:attrNameLst>
                                      </p:cBhvr>
                                      <p:tavLst>
                                        <p:tav tm="0">
                                          <p:val>
                                            <p:fltVal val="0"/>
                                          </p:val>
                                        </p:tav>
                                        <p:tav tm="100000">
                                          <p:val>
                                            <p:strVal val="#ppt_w"/>
                                          </p:val>
                                        </p:tav>
                                      </p:tavLst>
                                    </p:anim>
                                    <p:anim calcmode="lin" valueType="num">
                                      <p:cBhvr>
                                        <p:cTn id="20" dur="500" fill="hold"/>
                                        <p:tgtEl>
                                          <p:spTgt spid="7"/>
                                        </p:tgtEl>
                                        <p:attrNameLst>
                                          <p:attrName>ppt_h</p:attrName>
                                        </p:attrNameLst>
                                      </p:cBhvr>
                                      <p:tavLst>
                                        <p:tav tm="0">
                                          <p:val>
                                            <p:fltVal val="0"/>
                                          </p:val>
                                        </p:tav>
                                        <p:tav tm="100000">
                                          <p:val>
                                            <p:strVal val="#ppt_h"/>
                                          </p:val>
                                        </p:tav>
                                      </p:tavLst>
                                    </p:anim>
                                    <p:animEffect transition="in" filter="fade">
                                      <p:cBhvr>
                                        <p:cTn id="21" dur="500"/>
                                        <p:tgtEl>
                                          <p:spTgt spid="7"/>
                                        </p:tgtEl>
                                      </p:cBhvr>
                                    </p:animEffect>
                                  </p:childTnLst>
                                </p:cTn>
                              </p:par>
                            </p:childTnLst>
                          </p:cTn>
                        </p:par>
                        <p:par>
                          <p:cTn id="22" fill="hold">
                            <p:stCondLst>
                              <p:cond delay="1500"/>
                            </p:stCondLst>
                            <p:childTnLst>
                              <p:par>
                                <p:cTn id="23" presetID="2" presetClass="entr" presetSubtype="4"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ppt_x"/>
                                          </p:val>
                                        </p:tav>
                                        <p:tav tm="100000">
                                          <p:val>
                                            <p:strVal val="#ppt_x"/>
                                          </p:val>
                                        </p:tav>
                                      </p:tavLst>
                                    </p:anim>
                                    <p:anim calcmode="lin" valueType="num">
                                      <p:cBhvr additive="base">
                                        <p:cTn id="26" dur="500" fill="hold"/>
                                        <p:tgtEl>
                                          <p:spTgt spid="8"/>
                                        </p:tgtEl>
                                        <p:attrNameLst>
                                          <p:attrName>ppt_y</p:attrName>
                                        </p:attrNameLst>
                                      </p:cBhvr>
                                      <p:tavLst>
                                        <p:tav tm="0">
                                          <p:val>
                                            <p:strVal val="1+#ppt_h/2"/>
                                          </p:val>
                                        </p:tav>
                                        <p:tav tm="100000">
                                          <p:val>
                                            <p:strVal val="#ppt_y"/>
                                          </p:val>
                                        </p:tav>
                                      </p:tavLst>
                                    </p:anim>
                                  </p:childTnLst>
                                </p:cTn>
                              </p:par>
                            </p:childTnLst>
                          </p:cTn>
                        </p:par>
                        <p:par>
                          <p:cTn id="27" fill="hold">
                            <p:stCondLst>
                              <p:cond delay="2000"/>
                            </p:stCondLst>
                            <p:childTnLst>
                              <p:par>
                                <p:cTn id="28" presetID="2" presetClass="entr" presetSubtype="4" fill="hold" grpId="0" nodeType="afterEffect">
                                  <p:stCondLst>
                                    <p:cond delay="0"/>
                                  </p:stCondLst>
                                  <p:childTnLst>
                                    <p:set>
                                      <p:cBhvr>
                                        <p:cTn id="29" dur="1" fill="hold">
                                          <p:stCondLst>
                                            <p:cond delay="0"/>
                                          </p:stCondLst>
                                        </p:cTn>
                                        <p:tgtEl>
                                          <p:spTgt spid="11"/>
                                        </p:tgtEl>
                                        <p:attrNameLst>
                                          <p:attrName>style.visibility</p:attrName>
                                        </p:attrNameLst>
                                      </p:cBhvr>
                                      <p:to>
                                        <p:strVal val="visible"/>
                                      </p:to>
                                    </p:set>
                                    <p:anim calcmode="lin" valueType="num">
                                      <p:cBhvr additive="base">
                                        <p:cTn id="30" dur="500" fill="hold"/>
                                        <p:tgtEl>
                                          <p:spTgt spid="11"/>
                                        </p:tgtEl>
                                        <p:attrNameLst>
                                          <p:attrName>ppt_x</p:attrName>
                                        </p:attrNameLst>
                                      </p:cBhvr>
                                      <p:tavLst>
                                        <p:tav tm="0">
                                          <p:val>
                                            <p:strVal val="#ppt_x"/>
                                          </p:val>
                                        </p:tav>
                                        <p:tav tm="100000">
                                          <p:val>
                                            <p:strVal val="#ppt_x"/>
                                          </p:val>
                                        </p:tav>
                                      </p:tavLst>
                                    </p:anim>
                                    <p:anim calcmode="lin" valueType="num">
                                      <p:cBhvr additive="base">
                                        <p:cTn id="31" dur="500" fill="hold"/>
                                        <p:tgtEl>
                                          <p:spTgt spid="11"/>
                                        </p:tgtEl>
                                        <p:attrNameLst>
                                          <p:attrName>ppt_y</p:attrName>
                                        </p:attrNameLst>
                                      </p:cBhvr>
                                      <p:tavLst>
                                        <p:tav tm="0">
                                          <p:val>
                                            <p:strVal val="1+#ppt_h/2"/>
                                          </p:val>
                                        </p:tav>
                                        <p:tav tm="100000">
                                          <p:val>
                                            <p:strVal val="#ppt_y"/>
                                          </p:val>
                                        </p:tav>
                                      </p:tavLst>
                                    </p:anim>
                                  </p:childTnLst>
                                </p:cTn>
                              </p:par>
                            </p:childTnLst>
                          </p:cTn>
                        </p:par>
                        <p:par>
                          <p:cTn id="32" fill="hold">
                            <p:stCondLst>
                              <p:cond delay="2500"/>
                            </p:stCondLst>
                            <p:childTnLst>
                              <p:par>
                                <p:cTn id="33" presetID="2" presetClass="entr" presetSubtype="4"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500" fill="hold"/>
                                        <p:tgtEl>
                                          <p:spTgt spid="9"/>
                                        </p:tgtEl>
                                        <p:attrNameLst>
                                          <p:attrName>ppt_x</p:attrName>
                                        </p:attrNameLst>
                                      </p:cBhvr>
                                      <p:tavLst>
                                        <p:tav tm="0">
                                          <p:val>
                                            <p:strVal val="#ppt_x"/>
                                          </p:val>
                                        </p:tav>
                                        <p:tav tm="100000">
                                          <p:val>
                                            <p:strVal val="#ppt_x"/>
                                          </p:val>
                                        </p:tav>
                                      </p:tavLst>
                                    </p:anim>
                                    <p:anim calcmode="lin" valueType="num">
                                      <p:cBhvr additive="base">
                                        <p:cTn id="36" dur="500" fill="hold"/>
                                        <p:tgtEl>
                                          <p:spTgt spid="9"/>
                                        </p:tgtEl>
                                        <p:attrNameLst>
                                          <p:attrName>ppt_y</p:attrName>
                                        </p:attrNameLst>
                                      </p:cBhvr>
                                      <p:tavLst>
                                        <p:tav tm="0">
                                          <p:val>
                                            <p:strVal val="1+#ppt_h/2"/>
                                          </p:val>
                                        </p:tav>
                                        <p:tav tm="100000">
                                          <p:val>
                                            <p:strVal val="#ppt_y"/>
                                          </p:val>
                                        </p:tav>
                                      </p:tavLst>
                                    </p:anim>
                                  </p:childTnLst>
                                </p:cTn>
                              </p:par>
                            </p:childTnLst>
                          </p:cTn>
                        </p:par>
                        <p:par>
                          <p:cTn id="37" fill="hold">
                            <p:stCondLst>
                              <p:cond delay="3000"/>
                            </p:stCondLst>
                            <p:childTnLst>
                              <p:par>
                                <p:cTn id="38" presetID="2" presetClass="entr" presetSubtype="4"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 calcmode="lin" valueType="num">
                                      <p:cBhvr additive="base">
                                        <p:cTn id="40" dur="500" fill="hold"/>
                                        <p:tgtEl>
                                          <p:spTgt spid="12"/>
                                        </p:tgtEl>
                                        <p:attrNameLst>
                                          <p:attrName>ppt_x</p:attrName>
                                        </p:attrNameLst>
                                      </p:cBhvr>
                                      <p:tavLst>
                                        <p:tav tm="0">
                                          <p:val>
                                            <p:strVal val="#ppt_x"/>
                                          </p:val>
                                        </p:tav>
                                        <p:tav tm="100000">
                                          <p:val>
                                            <p:strVal val="#ppt_x"/>
                                          </p:val>
                                        </p:tav>
                                      </p:tavLst>
                                    </p:anim>
                                    <p:anim calcmode="lin" valueType="num">
                                      <p:cBhvr additive="base">
                                        <p:cTn id="41" dur="500" fill="hold"/>
                                        <p:tgtEl>
                                          <p:spTgt spid="12"/>
                                        </p:tgtEl>
                                        <p:attrNameLst>
                                          <p:attrName>ppt_y</p:attrName>
                                        </p:attrNameLst>
                                      </p:cBhvr>
                                      <p:tavLst>
                                        <p:tav tm="0">
                                          <p:val>
                                            <p:strVal val="1+#ppt_h/2"/>
                                          </p:val>
                                        </p:tav>
                                        <p:tav tm="100000">
                                          <p:val>
                                            <p:strVal val="#ppt_y"/>
                                          </p:val>
                                        </p:tav>
                                      </p:tavLst>
                                    </p:anim>
                                  </p:childTnLst>
                                </p:cTn>
                              </p:par>
                            </p:childTnLst>
                          </p:cTn>
                        </p:par>
                        <p:par>
                          <p:cTn id="42" fill="hold">
                            <p:stCondLst>
                              <p:cond delay="3500"/>
                            </p:stCondLst>
                            <p:childTnLst>
                              <p:par>
                                <p:cTn id="43" presetID="2" presetClass="entr" presetSubtype="4" fill="hold" grpId="0" nodeType="afterEffect">
                                  <p:stCondLst>
                                    <p:cond delay="0"/>
                                  </p:stCondLst>
                                  <p:childTnLst>
                                    <p:set>
                                      <p:cBhvr>
                                        <p:cTn id="44" dur="1" fill="hold">
                                          <p:stCondLst>
                                            <p:cond delay="0"/>
                                          </p:stCondLst>
                                        </p:cTn>
                                        <p:tgtEl>
                                          <p:spTgt spid="10"/>
                                        </p:tgtEl>
                                        <p:attrNameLst>
                                          <p:attrName>style.visibility</p:attrName>
                                        </p:attrNameLst>
                                      </p:cBhvr>
                                      <p:to>
                                        <p:strVal val="visible"/>
                                      </p:to>
                                    </p:set>
                                    <p:anim calcmode="lin" valueType="num">
                                      <p:cBhvr additive="base">
                                        <p:cTn id="45" dur="500" fill="hold"/>
                                        <p:tgtEl>
                                          <p:spTgt spid="10"/>
                                        </p:tgtEl>
                                        <p:attrNameLst>
                                          <p:attrName>ppt_x</p:attrName>
                                        </p:attrNameLst>
                                      </p:cBhvr>
                                      <p:tavLst>
                                        <p:tav tm="0">
                                          <p:val>
                                            <p:strVal val="#ppt_x"/>
                                          </p:val>
                                        </p:tav>
                                        <p:tav tm="100000">
                                          <p:val>
                                            <p:strVal val="#ppt_x"/>
                                          </p:val>
                                        </p:tav>
                                      </p:tavLst>
                                    </p:anim>
                                    <p:anim calcmode="lin" valueType="num">
                                      <p:cBhvr additive="base">
                                        <p:cTn id="46" dur="500" fill="hold"/>
                                        <p:tgtEl>
                                          <p:spTgt spid="10"/>
                                        </p:tgtEl>
                                        <p:attrNameLst>
                                          <p:attrName>ppt_y</p:attrName>
                                        </p:attrNameLst>
                                      </p:cBhvr>
                                      <p:tavLst>
                                        <p:tav tm="0">
                                          <p:val>
                                            <p:strVal val="1+#ppt_h/2"/>
                                          </p:val>
                                        </p:tav>
                                        <p:tav tm="100000">
                                          <p:val>
                                            <p:strVal val="#ppt_y"/>
                                          </p:val>
                                        </p:tav>
                                      </p:tavLst>
                                    </p:anim>
                                  </p:childTnLst>
                                </p:cTn>
                              </p:par>
                            </p:childTnLst>
                          </p:cTn>
                        </p:par>
                        <p:par>
                          <p:cTn id="47" fill="hold">
                            <p:stCondLst>
                              <p:cond delay="4000"/>
                            </p:stCondLst>
                            <p:childTnLst>
                              <p:par>
                                <p:cTn id="48" presetID="2" presetClass="entr" presetSubtype="4" fill="hold" grpId="0" nodeType="afterEffect">
                                  <p:stCondLst>
                                    <p:cond delay="0"/>
                                  </p:stCondLst>
                                  <p:childTnLst>
                                    <p:set>
                                      <p:cBhvr>
                                        <p:cTn id="49" dur="1" fill="hold">
                                          <p:stCondLst>
                                            <p:cond delay="0"/>
                                          </p:stCondLst>
                                        </p:cTn>
                                        <p:tgtEl>
                                          <p:spTgt spid="13"/>
                                        </p:tgtEl>
                                        <p:attrNameLst>
                                          <p:attrName>style.visibility</p:attrName>
                                        </p:attrNameLst>
                                      </p:cBhvr>
                                      <p:to>
                                        <p:strVal val="visible"/>
                                      </p:to>
                                    </p:set>
                                    <p:anim calcmode="lin" valueType="num">
                                      <p:cBhvr additive="base">
                                        <p:cTn id="50" dur="500" fill="hold"/>
                                        <p:tgtEl>
                                          <p:spTgt spid="13"/>
                                        </p:tgtEl>
                                        <p:attrNameLst>
                                          <p:attrName>ppt_x</p:attrName>
                                        </p:attrNameLst>
                                      </p:cBhvr>
                                      <p:tavLst>
                                        <p:tav tm="0">
                                          <p:val>
                                            <p:strVal val="#ppt_x"/>
                                          </p:val>
                                        </p:tav>
                                        <p:tav tm="100000">
                                          <p:val>
                                            <p:strVal val="#ppt_x"/>
                                          </p:val>
                                        </p:tav>
                                      </p:tavLst>
                                    </p:anim>
                                    <p:anim calcmode="lin" valueType="num">
                                      <p:cBhvr additive="base">
                                        <p:cTn id="51"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P spid="15" grpId="0"/>
      <p:bldP spid="7" grpId="0" animBg="1"/>
      <p:bldP spid="8" grpId="0"/>
      <p:bldP spid="9" grpId="0"/>
      <p:bldP spid="10"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096002" y="1841790"/>
            <a:ext cx="4816837" cy="523220"/>
          </a:xfrm>
          <a:prstGeom prst="rect">
            <a:avLst/>
          </a:prstGeom>
          <a:noFill/>
        </p:spPr>
        <p:txBody>
          <a:bodyPr wrap="square" rtlCol="0">
            <a:spAutoFit/>
          </a:bodyPr>
          <a:lstStyle/>
          <a:p>
            <a:r>
              <a:rPr lang="en-US" sz="2800" b="1" dirty="0" smtClean="0">
                <a:solidFill>
                  <a:schemeClr val="tx1">
                    <a:lumMod val="85000"/>
                    <a:lumOff val="15000"/>
                  </a:schemeClr>
                </a:solidFill>
                <a:latin typeface="Georgia" panose="02040502050405020303" pitchFamily="18" charset="0"/>
                <a:cs typeface="WC Mano Negra Bta"/>
              </a:rPr>
              <a:t>M CARREY</a:t>
            </a:r>
            <a:endParaRPr lang="en-US" sz="2800" b="1" dirty="0">
              <a:solidFill>
                <a:schemeClr val="tx1">
                  <a:lumMod val="85000"/>
                  <a:lumOff val="15000"/>
                </a:schemeClr>
              </a:solidFill>
              <a:latin typeface="Georgia" panose="02040502050405020303" pitchFamily="18" charset="0"/>
              <a:cs typeface="WC Mano Negra Bta"/>
            </a:endParaRPr>
          </a:p>
        </p:txBody>
      </p:sp>
      <p:sp>
        <p:nvSpPr>
          <p:cNvPr id="5" name="Rectangle 4"/>
          <p:cNvSpPr/>
          <p:nvPr/>
        </p:nvSpPr>
        <p:spPr>
          <a:xfrm>
            <a:off x="6096001" y="2852936"/>
            <a:ext cx="4965482" cy="1169551"/>
          </a:xfrm>
          <a:prstGeom prst="rect">
            <a:avLst/>
          </a:prstGeom>
        </p:spPr>
        <p:txBody>
          <a:bodyPr wrap="square">
            <a:spAutoFit/>
          </a:bodyPr>
          <a:lstStyle/>
          <a:p>
            <a:r>
              <a:rPr lang="ms-MY" sz="14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 Lorem ipsum dolor sit amet, consectetur adipiscing elit. Praesent sodales odio sit amet odio tristique quis </a:t>
            </a:r>
            <a:r>
              <a:rPr lang="ms-MY" sz="14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ipsum </a:t>
            </a:r>
            <a:r>
              <a:rPr lang="ms-MY" sz="14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dolor sit amet, consectetur adipiscing elit. </a:t>
            </a:r>
          </a:p>
        </p:txBody>
      </p:sp>
      <p:cxnSp>
        <p:nvCxnSpPr>
          <p:cNvPr id="6" name="Straight Connector 5"/>
          <p:cNvCxnSpPr/>
          <p:nvPr/>
        </p:nvCxnSpPr>
        <p:spPr>
          <a:xfrm flipH="1">
            <a:off x="6225133" y="2372883"/>
            <a:ext cx="1926481" cy="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6119694" y="2372884"/>
            <a:ext cx="2557487" cy="584775"/>
          </a:xfrm>
          <a:prstGeom prst="rect">
            <a:avLst/>
          </a:prstGeom>
          <a:noFill/>
        </p:spPr>
        <p:txBody>
          <a:bodyPr wrap="square" rtlCol="0">
            <a:spAutoFit/>
          </a:bodyPr>
          <a:lstStyle/>
          <a:p>
            <a:r>
              <a:rPr lang="en-US" sz="3200" dirty="0" smtClean="0">
                <a:solidFill>
                  <a:schemeClr val="tx1">
                    <a:lumMod val="85000"/>
                    <a:lumOff val="15000"/>
                  </a:schemeClr>
                </a:solidFill>
                <a:latin typeface="Bebas Neue" pitchFamily="34" charset="0"/>
                <a:cs typeface="WC Mano Negra Bta"/>
              </a:rPr>
              <a:t>SENIOR </a:t>
            </a:r>
            <a:r>
              <a:rPr lang="en-US" sz="3200" dirty="0">
                <a:solidFill>
                  <a:schemeClr val="tx1">
                    <a:lumMod val="85000"/>
                    <a:lumOff val="15000"/>
                  </a:schemeClr>
                </a:solidFill>
                <a:latin typeface="Bebas Neue" pitchFamily="34" charset="0"/>
                <a:cs typeface="WC Mano Negra Bta"/>
              </a:rPr>
              <a:t>DESIGNER</a:t>
            </a:r>
          </a:p>
        </p:txBody>
      </p:sp>
      <p:graphicFrame>
        <p:nvGraphicFramePr>
          <p:cNvPr id="8" name="Diagram 7"/>
          <p:cNvGraphicFramePr/>
          <p:nvPr>
            <p:extLst>
              <p:ext uri="{D42A27DB-BD31-4B8C-83A1-F6EECF244321}">
                <p14:modId xmlns:p14="http://schemas.microsoft.com/office/powerpoint/2010/main" val="3944286691"/>
              </p:ext>
            </p:extLst>
          </p:nvPr>
        </p:nvGraphicFramePr>
        <p:xfrm>
          <a:off x="1031907" y="1856780"/>
          <a:ext cx="4082179" cy="457773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Parallelogram 8"/>
          <p:cNvSpPr/>
          <p:nvPr/>
        </p:nvSpPr>
        <p:spPr>
          <a:xfrm>
            <a:off x="6221102" y="4360132"/>
            <a:ext cx="4231633" cy="226985"/>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10" name="Parallelogram 9"/>
          <p:cNvSpPr/>
          <p:nvPr/>
        </p:nvSpPr>
        <p:spPr>
          <a:xfrm>
            <a:off x="6221103" y="4360134"/>
            <a:ext cx="2248041" cy="226981"/>
          </a:xfrm>
          <a:prstGeom prst="parallelogram">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a:solidFill>
                  <a:schemeClr val="bg1"/>
                </a:solidFill>
                <a:latin typeface="Nevis" pitchFamily="2" charset="0"/>
                <a:cs typeface="WC Mano Negra Bta"/>
              </a:rPr>
              <a:t>BRANDING</a:t>
            </a:r>
          </a:p>
        </p:txBody>
      </p:sp>
      <p:sp>
        <p:nvSpPr>
          <p:cNvPr id="11" name="Rectangle 10"/>
          <p:cNvSpPr/>
          <p:nvPr/>
        </p:nvSpPr>
        <p:spPr>
          <a:xfrm>
            <a:off x="10472859" y="4297176"/>
            <a:ext cx="588623" cy="307777"/>
          </a:xfrm>
          <a:prstGeom prst="rect">
            <a:avLst/>
          </a:prstGeom>
        </p:spPr>
        <p:txBody>
          <a:bodyPr wrap="none">
            <a:spAutoFit/>
          </a:bodyPr>
          <a:lstStyle/>
          <a:p>
            <a:pPr algn="r"/>
            <a:r>
              <a:rPr lang="en-US" sz="1400" dirty="0">
                <a:solidFill>
                  <a:schemeClr val="tx1">
                    <a:lumMod val="85000"/>
                    <a:lumOff val="15000"/>
                  </a:schemeClr>
                </a:solidFill>
                <a:latin typeface="Nevis" pitchFamily="2" charset="0"/>
              </a:rPr>
              <a:t>45%</a:t>
            </a:r>
            <a:endParaRPr lang="ms-MY" sz="1400" dirty="0">
              <a:solidFill>
                <a:schemeClr val="tx1">
                  <a:lumMod val="85000"/>
                  <a:lumOff val="15000"/>
                </a:schemeClr>
              </a:solidFill>
              <a:latin typeface="Nevis" pitchFamily="2" charset="0"/>
            </a:endParaRPr>
          </a:p>
        </p:txBody>
      </p:sp>
      <p:sp>
        <p:nvSpPr>
          <p:cNvPr id="12" name="Parallelogram 11"/>
          <p:cNvSpPr/>
          <p:nvPr/>
        </p:nvSpPr>
        <p:spPr>
          <a:xfrm>
            <a:off x="6221102" y="4744528"/>
            <a:ext cx="4231633" cy="226985"/>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13" name="Parallelogram 12"/>
          <p:cNvSpPr/>
          <p:nvPr/>
        </p:nvSpPr>
        <p:spPr>
          <a:xfrm>
            <a:off x="6221103" y="4744530"/>
            <a:ext cx="3139261" cy="226981"/>
          </a:xfrm>
          <a:prstGeom prst="parallelogram">
            <a:avLst/>
          </a:prstGeom>
          <a:solidFill>
            <a:srgbClr val="7030A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a:solidFill>
                  <a:schemeClr val="bg1"/>
                </a:solidFill>
                <a:latin typeface="Nevis" pitchFamily="2" charset="0"/>
                <a:cs typeface="WC Mano Negra Bta"/>
              </a:rPr>
              <a:t>MULTIMEDIA</a:t>
            </a:r>
          </a:p>
        </p:txBody>
      </p:sp>
      <p:sp>
        <p:nvSpPr>
          <p:cNvPr id="14" name="Rectangle 13"/>
          <p:cNvSpPr/>
          <p:nvPr/>
        </p:nvSpPr>
        <p:spPr>
          <a:xfrm>
            <a:off x="10466447" y="4681572"/>
            <a:ext cx="595035" cy="307777"/>
          </a:xfrm>
          <a:prstGeom prst="rect">
            <a:avLst/>
          </a:prstGeom>
        </p:spPr>
        <p:txBody>
          <a:bodyPr wrap="none">
            <a:spAutoFit/>
          </a:bodyPr>
          <a:lstStyle/>
          <a:p>
            <a:pPr algn="r"/>
            <a:r>
              <a:rPr lang="en-US" sz="1400" dirty="0">
                <a:solidFill>
                  <a:schemeClr val="tx1">
                    <a:lumMod val="85000"/>
                    <a:lumOff val="15000"/>
                  </a:schemeClr>
                </a:solidFill>
                <a:latin typeface="Nevis" pitchFamily="2" charset="0"/>
              </a:rPr>
              <a:t>66%</a:t>
            </a:r>
            <a:endParaRPr lang="ms-MY" sz="1400" dirty="0">
              <a:solidFill>
                <a:schemeClr val="tx1">
                  <a:lumMod val="85000"/>
                  <a:lumOff val="15000"/>
                </a:schemeClr>
              </a:solidFill>
              <a:latin typeface="Nevis" pitchFamily="2" charset="0"/>
            </a:endParaRPr>
          </a:p>
        </p:txBody>
      </p:sp>
      <p:sp>
        <p:nvSpPr>
          <p:cNvPr id="15" name="Parallelogram 14"/>
          <p:cNvSpPr/>
          <p:nvPr/>
        </p:nvSpPr>
        <p:spPr>
          <a:xfrm>
            <a:off x="6221102" y="5128003"/>
            <a:ext cx="4231633" cy="226985"/>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16" name="Parallelogram 15"/>
          <p:cNvSpPr/>
          <p:nvPr/>
        </p:nvSpPr>
        <p:spPr>
          <a:xfrm>
            <a:off x="6221104" y="5128005"/>
            <a:ext cx="1891123" cy="226981"/>
          </a:xfrm>
          <a:prstGeom prst="parallelogram">
            <a:avLst/>
          </a:prstGeom>
          <a:solidFill>
            <a:srgbClr val="CC00C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a:solidFill>
                  <a:schemeClr val="bg1"/>
                </a:solidFill>
                <a:latin typeface="Nevis" pitchFamily="2" charset="0"/>
                <a:cs typeface="WC Mano Negra Bta"/>
              </a:rPr>
              <a:t>ANIMATION</a:t>
            </a:r>
          </a:p>
        </p:txBody>
      </p:sp>
      <p:sp>
        <p:nvSpPr>
          <p:cNvPr id="17" name="Rectangle 16"/>
          <p:cNvSpPr/>
          <p:nvPr/>
        </p:nvSpPr>
        <p:spPr>
          <a:xfrm>
            <a:off x="10482479" y="5065047"/>
            <a:ext cx="579005" cy="307777"/>
          </a:xfrm>
          <a:prstGeom prst="rect">
            <a:avLst/>
          </a:prstGeom>
        </p:spPr>
        <p:txBody>
          <a:bodyPr wrap="none">
            <a:spAutoFit/>
          </a:bodyPr>
          <a:lstStyle/>
          <a:p>
            <a:pPr algn="r"/>
            <a:r>
              <a:rPr lang="en-US" sz="1400" dirty="0">
                <a:solidFill>
                  <a:schemeClr val="tx1">
                    <a:lumMod val="85000"/>
                    <a:lumOff val="15000"/>
                  </a:schemeClr>
                </a:solidFill>
                <a:latin typeface="Nevis" pitchFamily="2" charset="0"/>
              </a:rPr>
              <a:t>25%</a:t>
            </a:r>
            <a:endParaRPr lang="ms-MY" sz="1400" dirty="0">
              <a:solidFill>
                <a:schemeClr val="tx1">
                  <a:lumMod val="85000"/>
                  <a:lumOff val="15000"/>
                </a:schemeClr>
              </a:solidFill>
              <a:latin typeface="Nevis" pitchFamily="2" charset="0"/>
            </a:endParaRPr>
          </a:p>
        </p:txBody>
      </p:sp>
      <p:sp>
        <p:nvSpPr>
          <p:cNvPr id="18" name="Parallelogram 17"/>
          <p:cNvSpPr/>
          <p:nvPr/>
        </p:nvSpPr>
        <p:spPr>
          <a:xfrm>
            <a:off x="6221102" y="5508088"/>
            <a:ext cx="4231633" cy="226985"/>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19" name="Parallelogram 18"/>
          <p:cNvSpPr/>
          <p:nvPr/>
        </p:nvSpPr>
        <p:spPr>
          <a:xfrm>
            <a:off x="6221104" y="5508089"/>
            <a:ext cx="3811337" cy="226983"/>
          </a:xfrm>
          <a:prstGeom prst="parallelogram">
            <a:avLst/>
          </a:prstGeom>
          <a:solidFill>
            <a:srgbClr val="00B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a:solidFill>
                  <a:schemeClr val="bg1"/>
                </a:solidFill>
                <a:latin typeface="Nevis" pitchFamily="2" charset="0"/>
                <a:cs typeface="WC Mano Negra Bta"/>
              </a:rPr>
              <a:t>WRITING</a:t>
            </a:r>
          </a:p>
        </p:txBody>
      </p:sp>
      <p:sp>
        <p:nvSpPr>
          <p:cNvPr id="20" name="Rectangle 19"/>
          <p:cNvSpPr/>
          <p:nvPr/>
        </p:nvSpPr>
        <p:spPr>
          <a:xfrm>
            <a:off x="10482477" y="5445132"/>
            <a:ext cx="579005" cy="307777"/>
          </a:xfrm>
          <a:prstGeom prst="rect">
            <a:avLst/>
          </a:prstGeom>
        </p:spPr>
        <p:txBody>
          <a:bodyPr wrap="none">
            <a:spAutoFit/>
          </a:bodyPr>
          <a:lstStyle/>
          <a:p>
            <a:pPr algn="r"/>
            <a:r>
              <a:rPr lang="en-US" sz="1400" dirty="0">
                <a:solidFill>
                  <a:schemeClr val="tx1">
                    <a:lumMod val="85000"/>
                    <a:lumOff val="15000"/>
                  </a:schemeClr>
                </a:solidFill>
                <a:latin typeface="Nevis" pitchFamily="2" charset="0"/>
              </a:rPr>
              <a:t>97%</a:t>
            </a:r>
            <a:endParaRPr lang="ms-MY" sz="1400" dirty="0">
              <a:solidFill>
                <a:schemeClr val="tx1">
                  <a:lumMod val="85000"/>
                  <a:lumOff val="15000"/>
                </a:schemeClr>
              </a:solidFill>
              <a:latin typeface="Nevis" pitchFamily="2" charset="0"/>
            </a:endParaRPr>
          </a:p>
        </p:txBody>
      </p:sp>
      <p:sp>
        <p:nvSpPr>
          <p:cNvPr id="21" name="Parallelogram 20"/>
          <p:cNvSpPr/>
          <p:nvPr/>
        </p:nvSpPr>
        <p:spPr>
          <a:xfrm>
            <a:off x="6221102" y="5899676"/>
            <a:ext cx="4231633" cy="226985"/>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22" name="Parallelogram 21"/>
          <p:cNvSpPr/>
          <p:nvPr/>
        </p:nvSpPr>
        <p:spPr>
          <a:xfrm>
            <a:off x="6221104" y="5899677"/>
            <a:ext cx="2563197" cy="226983"/>
          </a:xfrm>
          <a:prstGeom prst="parallelogram">
            <a:avLst/>
          </a:prstGeom>
          <a:solidFill>
            <a:srgbClr val="FF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a:solidFill>
                  <a:schemeClr val="bg1"/>
                </a:solidFill>
                <a:latin typeface="Nevis" pitchFamily="2" charset="0"/>
                <a:cs typeface="WC Mano Negra Bta"/>
              </a:rPr>
              <a:t>FLASH</a:t>
            </a:r>
          </a:p>
        </p:txBody>
      </p:sp>
      <p:sp>
        <p:nvSpPr>
          <p:cNvPr id="23" name="Rectangle 22"/>
          <p:cNvSpPr/>
          <p:nvPr/>
        </p:nvSpPr>
        <p:spPr>
          <a:xfrm>
            <a:off x="10485683" y="5836720"/>
            <a:ext cx="575799" cy="307777"/>
          </a:xfrm>
          <a:prstGeom prst="rect">
            <a:avLst/>
          </a:prstGeom>
        </p:spPr>
        <p:txBody>
          <a:bodyPr wrap="none">
            <a:spAutoFit/>
          </a:bodyPr>
          <a:lstStyle/>
          <a:p>
            <a:pPr algn="r"/>
            <a:r>
              <a:rPr lang="en-US" sz="1400" dirty="0">
                <a:solidFill>
                  <a:schemeClr val="tx1">
                    <a:lumMod val="85000"/>
                    <a:lumOff val="15000"/>
                  </a:schemeClr>
                </a:solidFill>
                <a:latin typeface="Nevis" pitchFamily="2" charset="0"/>
              </a:rPr>
              <a:t>57%</a:t>
            </a:r>
            <a:endParaRPr lang="ms-MY" sz="1400" dirty="0">
              <a:solidFill>
                <a:schemeClr val="tx1">
                  <a:lumMod val="85000"/>
                  <a:lumOff val="15000"/>
                </a:schemeClr>
              </a:solidFill>
              <a:latin typeface="Nevis" pitchFamily="2" charset="0"/>
            </a:endParaRPr>
          </a:p>
        </p:txBody>
      </p:sp>
      <p:sp>
        <p:nvSpPr>
          <p:cNvPr id="24" name="Text Box 7"/>
          <p:cNvSpPr txBox="1">
            <a:spLocks noChangeArrowheads="1"/>
          </p:cNvSpPr>
          <p:nvPr/>
        </p:nvSpPr>
        <p:spPr bwMode="auto">
          <a:xfrm>
            <a:off x="3573974" y="456129"/>
            <a:ext cx="5088124"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Meet Mariah Carrey</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25"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94130712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ppt_w</p:attrName>
                                        </p:attrNameLst>
                                      </p:cBhvr>
                                      <p:tavLst>
                                        <p:tav tm="0">
                                          <p:val>
                                            <p:fltVal val="0"/>
                                          </p:val>
                                        </p:tav>
                                        <p:tav tm="100000">
                                          <p:val>
                                            <p:strVal val="#ppt_w"/>
                                          </p:val>
                                        </p:tav>
                                      </p:tavLst>
                                    </p:anim>
                                    <p:anim calcmode="lin" valueType="num">
                                      <p:cBhvr>
                                        <p:cTn id="8" dur="500" fill="hold"/>
                                        <p:tgtEl>
                                          <p:spTgt spid="24"/>
                                        </p:tgtEl>
                                        <p:attrNameLst>
                                          <p:attrName>ppt_h</p:attrName>
                                        </p:attrNameLst>
                                      </p:cBhvr>
                                      <p:tavLst>
                                        <p:tav tm="0">
                                          <p:val>
                                            <p:fltVal val="0"/>
                                          </p:val>
                                        </p:tav>
                                        <p:tav tm="100000">
                                          <p:val>
                                            <p:strVal val="#ppt_h"/>
                                          </p:val>
                                        </p:tav>
                                      </p:tavLst>
                                    </p:anim>
                                    <p:animEffect transition="in" filter="fade">
                                      <p:cBhvr>
                                        <p:cTn id="9" dur="500"/>
                                        <p:tgtEl>
                                          <p:spTgt spid="2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5"/>
                                        </p:tgtEl>
                                        <p:attrNameLst>
                                          <p:attrName>style.visibility</p:attrName>
                                        </p:attrNameLst>
                                      </p:cBhvr>
                                      <p:to>
                                        <p:strVal val="visible"/>
                                      </p:to>
                                    </p:set>
                                    <p:anim calcmode="lin" valueType="num">
                                      <p:cBhvr>
                                        <p:cTn id="13" dur="500" fill="hold"/>
                                        <p:tgtEl>
                                          <p:spTgt spid="25"/>
                                        </p:tgtEl>
                                        <p:attrNameLst>
                                          <p:attrName>ppt_w</p:attrName>
                                        </p:attrNameLst>
                                      </p:cBhvr>
                                      <p:tavLst>
                                        <p:tav tm="0">
                                          <p:val>
                                            <p:fltVal val="0"/>
                                          </p:val>
                                        </p:tav>
                                        <p:tav tm="100000">
                                          <p:val>
                                            <p:strVal val="#ppt_w"/>
                                          </p:val>
                                        </p:tav>
                                      </p:tavLst>
                                    </p:anim>
                                    <p:anim calcmode="lin" valueType="num">
                                      <p:cBhvr>
                                        <p:cTn id="14" dur="500" fill="hold"/>
                                        <p:tgtEl>
                                          <p:spTgt spid="25"/>
                                        </p:tgtEl>
                                        <p:attrNameLst>
                                          <p:attrName>ppt_h</p:attrName>
                                        </p:attrNameLst>
                                      </p:cBhvr>
                                      <p:tavLst>
                                        <p:tav tm="0">
                                          <p:val>
                                            <p:fltVal val="0"/>
                                          </p:val>
                                        </p:tav>
                                        <p:tav tm="100000">
                                          <p:val>
                                            <p:strVal val="#ppt_h"/>
                                          </p:val>
                                        </p:tav>
                                      </p:tavLst>
                                    </p:anim>
                                    <p:animEffect transition="in" filter="fade">
                                      <p:cBhvr>
                                        <p:cTn id="15" dur="500"/>
                                        <p:tgtEl>
                                          <p:spTgt spid="25"/>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par>
                                <p:cTn id="20" presetID="2" presetClass="entr" presetSubtype="2" decel="100000" fill="hold" grpId="0" nodeType="withEffect">
                                  <p:stCondLst>
                                    <p:cond delay="25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750" fill="hold"/>
                                        <p:tgtEl>
                                          <p:spTgt spid="4"/>
                                        </p:tgtEl>
                                        <p:attrNameLst>
                                          <p:attrName>ppt_x</p:attrName>
                                        </p:attrNameLst>
                                      </p:cBhvr>
                                      <p:tavLst>
                                        <p:tav tm="0">
                                          <p:val>
                                            <p:strVal val="1+#ppt_w/2"/>
                                          </p:val>
                                        </p:tav>
                                        <p:tav tm="100000">
                                          <p:val>
                                            <p:strVal val="#ppt_x"/>
                                          </p:val>
                                        </p:tav>
                                      </p:tavLst>
                                    </p:anim>
                                    <p:anim calcmode="lin" valueType="num">
                                      <p:cBhvr additive="base">
                                        <p:cTn id="23" dur="750" fill="hold"/>
                                        <p:tgtEl>
                                          <p:spTgt spid="4"/>
                                        </p:tgtEl>
                                        <p:attrNameLst>
                                          <p:attrName>ppt_y</p:attrName>
                                        </p:attrNameLst>
                                      </p:cBhvr>
                                      <p:tavLst>
                                        <p:tav tm="0">
                                          <p:val>
                                            <p:strVal val="#ppt_y"/>
                                          </p:val>
                                        </p:tav>
                                        <p:tav tm="100000">
                                          <p:val>
                                            <p:strVal val="#ppt_y"/>
                                          </p:val>
                                        </p:tav>
                                      </p:tavLst>
                                    </p:anim>
                                  </p:childTnLst>
                                </p:cTn>
                              </p:par>
                              <p:par>
                                <p:cTn id="24" presetID="2" presetClass="entr" presetSubtype="2" decel="100000" fill="hold" nodeType="withEffect">
                                  <p:stCondLst>
                                    <p:cond delay="500"/>
                                  </p:stCondLst>
                                  <p:childTnLst>
                                    <p:set>
                                      <p:cBhvr>
                                        <p:cTn id="25" dur="1" fill="hold">
                                          <p:stCondLst>
                                            <p:cond delay="0"/>
                                          </p:stCondLst>
                                        </p:cTn>
                                        <p:tgtEl>
                                          <p:spTgt spid="6"/>
                                        </p:tgtEl>
                                        <p:attrNameLst>
                                          <p:attrName>style.visibility</p:attrName>
                                        </p:attrNameLst>
                                      </p:cBhvr>
                                      <p:to>
                                        <p:strVal val="visible"/>
                                      </p:to>
                                    </p:set>
                                    <p:anim calcmode="lin" valueType="num">
                                      <p:cBhvr additive="base">
                                        <p:cTn id="26" dur="750" fill="hold"/>
                                        <p:tgtEl>
                                          <p:spTgt spid="6"/>
                                        </p:tgtEl>
                                        <p:attrNameLst>
                                          <p:attrName>ppt_x</p:attrName>
                                        </p:attrNameLst>
                                      </p:cBhvr>
                                      <p:tavLst>
                                        <p:tav tm="0">
                                          <p:val>
                                            <p:strVal val="1+#ppt_w/2"/>
                                          </p:val>
                                        </p:tav>
                                        <p:tav tm="100000">
                                          <p:val>
                                            <p:strVal val="#ppt_x"/>
                                          </p:val>
                                        </p:tav>
                                      </p:tavLst>
                                    </p:anim>
                                    <p:anim calcmode="lin" valueType="num">
                                      <p:cBhvr additive="base">
                                        <p:cTn id="27" dur="750" fill="hold"/>
                                        <p:tgtEl>
                                          <p:spTgt spid="6"/>
                                        </p:tgtEl>
                                        <p:attrNameLst>
                                          <p:attrName>ppt_y</p:attrName>
                                        </p:attrNameLst>
                                      </p:cBhvr>
                                      <p:tavLst>
                                        <p:tav tm="0">
                                          <p:val>
                                            <p:strVal val="#ppt_y"/>
                                          </p:val>
                                        </p:tav>
                                        <p:tav tm="100000">
                                          <p:val>
                                            <p:strVal val="#ppt_y"/>
                                          </p:val>
                                        </p:tav>
                                      </p:tavLst>
                                    </p:anim>
                                  </p:childTnLst>
                                </p:cTn>
                              </p:par>
                              <p:par>
                                <p:cTn id="28" presetID="2" presetClass="entr" presetSubtype="2" decel="100000" fill="hold" grpId="0" nodeType="withEffect">
                                  <p:stCondLst>
                                    <p:cond delay="750"/>
                                  </p:stCondLst>
                                  <p:childTnLst>
                                    <p:set>
                                      <p:cBhvr>
                                        <p:cTn id="29" dur="1" fill="hold">
                                          <p:stCondLst>
                                            <p:cond delay="0"/>
                                          </p:stCondLst>
                                        </p:cTn>
                                        <p:tgtEl>
                                          <p:spTgt spid="7"/>
                                        </p:tgtEl>
                                        <p:attrNameLst>
                                          <p:attrName>style.visibility</p:attrName>
                                        </p:attrNameLst>
                                      </p:cBhvr>
                                      <p:to>
                                        <p:strVal val="visible"/>
                                      </p:to>
                                    </p:set>
                                    <p:anim calcmode="lin" valueType="num">
                                      <p:cBhvr additive="base">
                                        <p:cTn id="30" dur="750" fill="hold"/>
                                        <p:tgtEl>
                                          <p:spTgt spid="7"/>
                                        </p:tgtEl>
                                        <p:attrNameLst>
                                          <p:attrName>ppt_x</p:attrName>
                                        </p:attrNameLst>
                                      </p:cBhvr>
                                      <p:tavLst>
                                        <p:tav tm="0">
                                          <p:val>
                                            <p:strVal val="1+#ppt_w/2"/>
                                          </p:val>
                                        </p:tav>
                                        <p:tav tm="100000">
                                          <p:val>
                                            <p:strVal val="#ppt_x"/>
                                          </p:val>
                                        </p:tav>
                                      </p:tavLst>
                                    </p:anim>
                                    <p:anim calcmode="lin" valueType="num">
                                      <p:cBhvr additive="base">
                                        <p:cTn id="31" dur="750" fill="hold"/>
                                        <p:tgtEl>
                                          <p:spTgt spid="7"/>
                                        </p:tgtEl>
                                        <p:attrNameLst>
                                          <p:attrName>ppt_y</p:attrName>
                                        </p:attrNameLst>
                                      </p:cBhvr>
                                      <p:tavLst>
                                        <p:tav tm="0">
                                          <p:val>
                                            <p:strVal val="#ppt_y"/>
                                          </p:val>
                                        </p:tav>
                                        <p:tav tm="100000">
                                          <p:val>
                                            <p:strVal val="#ppt_y"/>
                                          </p:val>
                                        </p:tav>
                                      </p:tavLst>
                                    </p:anim>
                                  </p:childTnLst>
                                </p:cTn>
                              </p:par>
                              <p:par>
                                <p:cTn id="32" presetID="2" presetClass="entr" presetSubtype="2" decel="100000" fill="hold" grpId="0" nodeType="withEffect">
                                  <p:stCondLst>
                                    <p:cond delay="1000"/>
                                  </p:stCondLst>
                                  <p:childTnLst>
                                    <p:set>
                                      <p:cBhvr>
                                        <p:cTn id="33" dur="1" fill="hold">
                                          <p:stCondLst>
                                            <p:cond delay="0"/>
                                          </p:stCondLst>
                                        </p:cTn>
                                        <p:tgtEl>
                                          <p:spTgt spid="5"/>
                                        </p:tgtEl>
                                        <p:attrNameLst>
                                          <p:attrName>style.visibility</p:attrName>
                                        </p:attrNameLst>
                                      </p:cBhvr>
                                      <p:to>
                                        <p:strVal val="visible"/>
                                      </p:to>
                                    </p:set>
                                    <p:anim calcmode="lin" valueType="num">
                                      <p:cBhvr additive="base">
                                        <p:cTn id="34" dur="750" fill="hold"/>
                                        <p:tgtEl>
                                          <p:spTgt spid="5"/>
                                        </p:tgtEl>
                                        <p:attrNameLst>
                                          <p:attrName>ppt_x</p:attrName>
                                        </p:attrNameLst>
                                      </p:cBhvr>
                                      <p:tavLst>
                                        <p:tav tm="0">
                                          <p:val>
                                            <p:strVal val="1+#ppt_w/2"/>
                                          </p:val>
                                        </p:tav>
                                        <p:tav tm="100000">
                                          <p:val>
                                            <p:strVal val="#ppt_x"/>
                                          </p:val>
                                        </p:tav>
                                      </p:tavLst>
                                    </p:anim>
                                    <p:anim calcmode="lin" valueType="num">
                                      <p:cBhvr additive="base">
                                        <p:cTn id="35" dur="750" fill="hold"/>
                                        <p:tgtEl>
                                          <p:spTgt spid="5"/>
                                        </p:tgtEl>
                                        <p:attrNameLst>
                                          <p:attrName>ppt_y</p:attrName>
                                        </p:attrNameLst>
                                      </p:cBhvr>
                                      <p:tavLst>
                                        <p:tav tm="0">
                                          <p:val>
                                            <p:strVal val="#ppt_y"/>
                                          </p:val>
                                        </p:tav>
                                        <p:tav tm="100000">
                                          <p:val>
                                            <p:strVal val="#ppt_y"/>
                                          </p:val>
                                        </p:tav>
                                      </p:tavLst>
                                    </p:anim>
                                  </p:childTnLst>
                                </p:cTn>
                              </p:par>
                            </p:childTnLst>
                          </p:cTn>
                        </p:par>
                        <p:par>
                          <p:cTn id="36" fill="hold">
                            <p:stCondLst>
                              <p:cond delay="2750"/>
                            </p:stCondLst>
                            <p:childTnLst>
                              <p:par>
                                <p:cTn id="37" presetID="2" presetClass="entr" presetSubtype="2" decel="100000" fill="hold" grpId="0" nodeType="after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750" fill="hold"/>
                                        <p:tgtEl>
                                          <p:spTgt spid="10"/>
                                        </p:tgtEl>
                                        <p:attrNameLst>
                                          <p:attrName>ppt_x</p:attrName>
                                        </p:attrNameLst>
                                      </p:cBhvr>
                                      <p:tavLst>
                                        <p:tav tm="0">
                                          <p:val>
                                            <p:strVal val="1+#ppt_w/2"/>
                                          </p:val>
                                        </p:tav>
                                        <p:tav tm="100000">
                                          <p:val>
                                            <p:strVal val="#ppt_x"/>
                                          </p:val>
                                        </p:tav>
                                      </p:tavLst>
                                    </p:anim>
                                    <p:anim calcmode="lin" valueType="num">
                                      <p:cBhvr additive="base">
                                        <p:cTn id="40" dur="750" fill="hold"/>
                                        <p:tgtEl>
                                          <p:spTgt spid="10"/>
                                        </p:tgtEl>
                                        <p:attrNameLst>
                                          <p:attrName>ppt_y</p:attrName>
                                        </p:attrNameLst>
                                      </p:cBhvr>
                                      <p:tavLst>
                                        <p:tav tm="0">
                                          <p:val>
                                            <p:strVal val="#ppt_y"/>
                                          </p:val>
                                        </p:tav>
                                        <p:tav tm="100000">
                                          <p:val>
                                            <p:strVal val="#ppt_y"/>
                                          </p:val>
                                        </p:tav>
                                      </p:tavLst>
                                    </p:anim>
                                  </p:childTnLst>
                                </p:cTn>
                              </p:par>
                              <p:par>
                                <p:cTn id="41" presetID="2" presetClass="entr" presetSubtype="2" decel="100000" fill="hold" grpId="0" nodeType="withEffect">
                                  <p:stCondLst>
                                    <p:cond delay="250"/>
                                  </p:stCondLst>
                                  <p:childTnLst>
                                    <p:set>
                                      <p:cBhvr>
                                        <p:cTn id="42" dur="1" fill="hold">
                                          <p:stCondLst>
                                            <p:cond delay="0"/>
                                          </p:stCondLst>
                                        </p:cTn>
                                        <p:tgtEl>
                                          <p:spTgt spid="9"/>
                                        </p:tgtEl>
                                        <p:attrNameLst>
                                          <p:attrName>style.visibility</p:attrName>
                                        </p:attrNameLst>
                                      </p:cBhvr>
                                      <p:to>
                                        <p:strVal val="visible"/>
                                      </p:to>
                                    </p:set>
                                    <p:anim calcmode="lin" valueType="num">
                                      <p:cBhvr additive="base">
                                        <p:cTn id="43" dur="750" fill="hold"/>
                                        <p:tgtEl>
                                          <p:spTgt spid="9"/>
                                        </p:tgtEl>
                                        <p:attrNameLst>
                                          <p:attrName>ppt_x</p:attrName>
                                        </p:attrNameLst>
                                      </p:cBhvr>
                                      <p:tavLst>
                                        <p:tav tm="0">
                                          <p:val>
                                            <p:strVal val="1+#ppt_w/2"/>
                                          </p:val>
                                        </p:tav>
                                        <p:tav tm="100000">
                                          <p:val>
                                            <p:strVal val="#ppt_x"/>
                                          </p:val>
                                        </p:tav>
                                      </p:tavLst>
                                    </p:anim>
                                    <p:anim calcmode="lin" valueType="num">
                                      <p:cBhvr additive="base">
                                        <p:cTn id="44" dur="750" fill="hold"/>
                                        <p:tgtEl>
                                          <p:spTgt spid="9"/>
                                        </p:tgtEl>
                                        <p:attrNameLst>
                                          <p:attrName>ppt_y</p:attrName>
                                        </p:attrNameLst>
                                      </p:cBhvr>
                                      <p:tavLst>
                                        <p:tav tm="0">
                                          <p:val>
                                            <p:strVal val="#ppt_y"/>
                                          </p:val>
                                        </p:tav>
                                        <p:tav tm="100000">
                                          <p:val>
                                            <p:strVal val="#ppt_y"/>
                                          </p:val>
                                        </p:tav>
                                      </p:tavLst>
                                    </p:anim>
                                  </p:childTnLst>
                                </p:cTn>
                              </p:par>
                              <p:par>
                                <p:cTn id="45" presetID="2" presetClass="entr" presetSubtype="2" decel="100000" fill="hold" grpId="0" nodeType="withEffect">
                                  <p:stCondLst>
                                    <p:cond delay="500"/>
                                  </p:stCondLst>
                                  <p:childTnLst>
                                    <p:set>
                                      <p:cBhvr>
                                        <p:cTn id="46" dur="1" fill="hold">
                                          <p:stCondLst>
                                            <p:cond delay="0"/>
                                          </p:stCondLst>
                                        </p:cTn>
                                        <p:tgtEl>
                                          <p:spTgt spid="11"/>
                                        </p:tgtEl>
                                        <p:attrNameLst>
                                          <p:attrName>style.visibility</p:attrName>
                                        </p:attrNameLst>
                                      </p:cBhvr>
                                      <p:to>
                                        <p:strVal val="visible"/>
                                      </p:to>
                                    </p:set>
                                    <p:anim calcmode="lin" valueType="num">
                                      <p:cBhvr additive="base">
                                        <p:cTn id="47" dur="750" fill="hold"/>
                                        <p:tgtEl>
                                          <p:spTgt spid="11"/>
                                        </p:tgtEl>
                                        <p:attrNameLst>
                                          <p:attrName>ppt_x</p:attrName>
                                        </p:attrNameLst>
                                      </p:cBhvr>
                                      <p:tavLst>
                                        <p:tav tm="0">
                                          <p:val>
                                            <p:strVal val="1+#ppt_w/2"/>
                                          </p:val>
                                        </p:tav>
                                        <p:tav tm="100000">
                                          <p:val>
                                            <p:strVal val="#ppt_x"/>
                                          </p:val>
                                        </p:tav>
                                      </p:tavLst>
                                    </p:anim>
                                    <p:anim calcmode="lin" valueType="num">
                                      <p:cBhvr additive="base">
                                        <p:cTn id="48" dur="750" fill="hold"/>
                                        <p:tgtEl>
                                          <p:spTgt spid="11"/>
                                        </p:tgtEl>
                                        <p:attrNameLst>
                                          <p:attrName>ppt_y</p:attrName>
                                        </p:attrNameLst>
                                      </p:cBhvr>
                                      <p:tavLst>
                                        <p:tav tm="0">
                                          <p:val>
                                            <p:strVal val="#ppt_y"/>
                                          </p:val>
                                        </p:tav>
                                        <p:tav tm="100000">
                                          <p:val>
                                            <p:strVal val="#ppt_y"/>
                                          </p:val>
                                        </p:tav>
                                      </p:tavLst>
                                    </p:anim>
                                  </p:childTnLst>
                                </p:cTn>
                              </p:par>
                            </p:childTnLst>
                          </p:cTn>
                        </p:par>
                        <p:par>
                          <p:cTn id="49" fill="hold">
                            <p:stCondLst>
                              <p:cond delay="4000"/>
                            </p:stCondLst>
                            <p:childTnLst>
                              <p:par>
                                <p:cTn id="50" presetID="2" presetClass="entr" presetSubtype="2" decel="100000" fill="hold" grpId="0" nodeType="afterEffect">
                                  <p:stCondLst>
                                    <p:cond delay="0"/>
                                  </p:stCondLst>
                                  <p:childTnLst>
                                    <p:set>
                                      <p:cBhvr>
                                        <p:cTn id="51" dur="1" fill="hold">
                                          <p:stCondLst>
                                            <p:cond delay="0"/>
                                          </p:stCondLst>
                                        </p:cTn>
                                        <p:tgtEl>
                                          <p:spTgt spid="13"/>
                                        </p:tgtEl>
                                        <p:attrNameLst>
                                          <p:attrName>style.visibility</p:attrName>
                                        </p:attrNameLst>
                                      </p:cBhvr>
                                      <p:to>
                                        <p:strVal val="visible"/>
                                      </p:to>
                                    </p:set>
                                    <p:anim calcmode="lin" valueType="num">
                                      <p:cBhvr additive="base">
                                        <p:cTn id="52" dur="750" fill="hold"/>
                                        <p:tgtEl>
                                          <p:spTgt spid="13"/>
                                        </p:tgtEl>
                                        <p:attrNameLst>
                                          <p:attrName>ppt_x</p:attrName>
                                        </p:attrNameLst>
                                      </p:cBhvr>
                                      <p:tavLst>
                                        <p:tav tm="0">
                                          <p:val>
                                            <p:strVal val="1+#ppt_w/2"/>
                                          </p:val>
                                        </p:tav>
                                        <p:tav tm="100000">
                                          <p:val>
                                            <p:strVal val="#ppt_x"/>
                                          </p:val>
                                        </p:tav>
                                      </p:tavLst>
                                    </p:anim>
                                    <p:anim calcmode="lin" valueType="num">
                                      <p:cBhvr additive="base">
                                        <p:cTn id="53" dur="750" fill="hold"/>
                                        <p:tgtEl>
                                          <p:spTgt spid="13"/>
                                        </p:tgtEl>
                                        <p:attrNameLst>
                                          <p:attrName>ppt_y</p:attrName>
                                        </p:attrNameLst>
                                      </p:cBhvr>
                                      <p:tavLst>
                                        <p:tav tm="0">
                                          <p:val>
                                            <p:strVal val="#ppt_y"/>
                                          </p:val>
                                        </p:tav>
                                        <p:tav tm="100000">
                                          <p:val>
                                            <p:strVal val="#ppt_y"/>
                                          </p:val>
                                        </p:tav>
                                      </p:tavLst>
                                    </p:anim>
                                  </p:childTnLst>
                                </p:cTn>
                              </p:par>
                              <p:par>
                                <p:cTn id="54" presetID="2" presetClass="entr" presetSubtype="2" decel="100000" fill="hold" grpId="0" nodeType="withEffect">
                                  <p:stCondLst>
                                    <p:cond delay="250"/>
                                  </p:stCondLst>
                                  <p:childTnLst>
                                    <p:set>
                                      <p:cBhvr>
                                        <p:cTn id="55" dur="1" fill="hold">
                                          <p:stCondLst>
                                            <p:cond delay="0"/>
                                          </p:stCondLst>
                                        </p:cTn>
                                        <p:tgtEl>
                                          <p:spTgt spid="12"/>
                                        </p:tgtEl>
                                        <p:attrNameLst>
                                          <p:attrName>style.visibility</p:attrName>
                                        </p:attrNameLst>
                                      </p:cBhvr>
                                      <p:to>
                                        <p:strVal val="visible"/>
                                      </p:to>
                                    </p:set>
                                    <p:anim calcmode="lin" valueType="num">
                                      <p:cBhvr additive="base">
                                        <p:cTn id="56" dur="750" fill="hold"/>
                                        <p:tgtEl>
                                          <p:spTgt spid="12"/>
                                        </p:tgtEl>
                                        <p:attrNameLst>
                                          <p:attrName>ppt_x</p:attrName>
                                        </p:attrNameLst>
                                      </p:cBhvr>
                                      <p:tavLst>
                                        <p:tav tm="0">
                                          <p:val>
                                            <p:strVal val="1+#ppt_w/2"/>
                                          </p:val>
                                        </p:tav>
                                        <p:tav tm="100000">
                                          <p:val>
                                            <p:strVal val="#ppt_x"/>
                                          </p:val>
                                        </p:tav>
                                      </p:tavLst>
                                    </p:anim>
                                    <p:anim calcmode="lin" valueType="num">
                                      <p:cBhvr additive="base">
                                        <p:cTn id="57" dur="750" fill="hold"/>
                                        <p:tgtEl>
                                          <p:spTgt spid="12"/>
                                        </p:tgtEl>
                                        <p:attrNameLst>
                                          <p:attrName>ppt_y</p:attrName>
                                        </p:attrNameLst>
                                      </p:cBhvr>
                                      <p:tavLst>
                                        <p:tav tm="0">
                                          <p:val>
                                            <p:strVal val="#ppt_y"/>
                                          </p:val>
                                        </p:tav>
                                        <p:tav tm="100000">
                                          <p:val>
                                            <p:strVal val="#ppt_y"/>
                                          </p:val>
                                        </p:tav>
                                      </p:tavLst>
                                    </p:anim>
                                  </p:childTnLst>
                                </p:cTn>
                              </p:par>
                              <p:par>
                                <p:cTn id="58" presetID="2" presetClass="entr" presetSubtype="2" decel="100000" fill="hold" grpId="0" nodeType="withEffect">
                                  <p:stCondLst>
                                    <p:cond delay="500"/>
                                  </p:stCondLst>
                                  <p:childTnLst>
                                    <p:set>
                                      <p:cBhvr>
                                        <p:cTn id="59" dur="1" fill="hold">
                                          <p:stCondLst>
                                            <p:cond delay="0"/>
                                          </p:stCondLst>
                                        </p:cTn>
                                        <p:tgtEl>
                                          <p:spTgt spid="14"/>
                                        </p:tgtEl>
                                        <p:attrNameLst>
                                          <p:attrName>style.visibility</p:attrName>
                                        </p:attrNameLst>
                                      </p:cBhvr>
                                      <p:to>
                                        <p:strVal val="visible"/>
                                      </p:to>
                                    </p:set>
                                    <p:anim calcmode="lin" valueType="num">
                                      <p:cBhvr additive="base">
                                        <p:cTn id="60" dur="750" fill="hold"/>
                                        <p:tgtEl>
                                          <p:spTgt spid="14"/>
                                        </p:tgtEl>
                                        <p:attrNameLst>
                                          <p:attrName>ppt_x</p:attrName>
                                        </p:attrNameLst>
                                      </p:cBhvr>
                                      <p:tavLst>
                                        <p:tav tm="0">
                                          <p:val>
                                            <p:strVal val="1+#ppt_w/2"/>
                                          </p:val>
                                        </p:tav>
                                        <p:tav tm="100000">
                                          <p:val>
                                            <p:strVal val="#ppt_x"/>
                                          </p:val>
                                        </p:tav>
                                      </p:tavLst>
                                    </p:anim>
                                    <p:anim calcmode="lin" valueType="num">
                                      <p:cBhvr additive="base">
                                        <p:cTn id="61" dur="750" fill="hold"/>
                                        <p:tgtEl>
                                          <p:spTgt spid="14"/>
                                        </p:tgtEl>
                                        <p:attrNameLst>
                                          <p:attrName>ppt_y</p:attrName>
                                        </p:attrNameLst>
                                      </p:cBhvr>
                                      <p:tavLst>
                                        <p:tav tm="0">
                                          <p:val>
                                            <p:strVal val="#ppt_y"/>
                                          </p:val>
                                        </p:tav>
                                        <p:tav tm="100000">
                                          <p:val>
                                            <p:strVal val="#ppt_y"/>
                                          </p:val>
                                        </p:tav>
                                      </p:tavLst>
                                    </p:anim>
                                  </p:childTnLst>
                                </p:cTn>
                              </p:par>
                            </p:childTnLst>
                          </p:cTn>
                        </p:par>
                        <p:par>
                          <p:cTn id="62" fill="hold">
                            <p:stCondLst>
                              <p:cond delay="5250"/>
                            </p:stCondLst>
                            <p:childTnLst>
                              <p:par>
                                <p:cTn id="63" presetID="2" presetClass="entr" presetSubtype="2" decel="100000" fill="hold" grpId="0" nodeType="afterEffect">
                                  <p:stCondLst>
                                    <p:cond delay="0"/>
                                  </p:stCondLst>
                                  <p:childTnLst>
                                    <p:set>
                                      <p:cBhvr>
                                        <p:cTn id="64" dur="1" fill="hold">
                                          <p:stCondLst>
                                            <p:cond delay="0"/>
                                          </p:stCondLst>
                                        </p:cTn>
                                        <p:tgtEl>
                                          <p:spTgt spid="16"/>
                                        </p:tgtEl>
                                        <p:attrNameLst>
                                          <p:attrName>style.visibility</p:attrName>
                                        </p:attrNameLst>
                                      </p:cBhvr>
                                      <p:to>
                                        <p:strVal val="visible"/>
                                      </p:to>
                                    </p:set>
                                    <p:anim calcmode="lin" valueType="num">
                                      <p:cBhvr additive="base">
                                        <p:cTn id="65" dur="750" fill="hold"/>
                                        <p:tgtEl>
                                          <p:spTgt spid="16"/>
                                        </p:tgtEl>
                                        <p:attrNameLst>
                                          <p:attrName>ppt_x</p:attrName>
                                        </p:attrNameLst>
                                      </p:cBhvr>
                                      <p:tavLst>
                                        <p:tav tm="0">
                                          <p:val>
                                            <p:strVal val="1+#ppt_w/2"/>
                                          </p:val>
                                        </p:tav>
                                        <p:tav tm="100000">
                                          <p:val>
                                            <p:strVal val="#ppt_x"/>
                                          </p:val>
                                        </p:tav>
                                      </p:tavLst>
                                    </p:anim>
                                    <p:anim calcmode="lin" valueType="num">
                                      <p:cBhvr additive="base">
                                        <p:cTn id="66" dur="750" fill="hold"/>
                                        <p:tgtEl>
                                          <p:spTgt spid="16"/>
                                        </p:tgtEl>
                                        <p:attrNameLst>
                                          <p:attrName>ppt_y</p:attrName>
                                        </p:attrNameLst>
                                      </p:cBhvr>
                                      <p:tavLst>
                                        <p:tav tm="0">
                                          <p:val>
                                            <p:strVal val="#ppt_y"/>
                                          </p:val>
                                        </p:tav>
                                        <p:tav tm="100000">
                                          <p:val>
                                            <p:strVal val="#ppt_y"/>
                                          </p:val>
                                        </p:tav>
                                      </p:tavLst>
                                    </p:anim>
                                  </p:childTnLst>
                                </p:cTn>
                              </p:par>
                              <p:par>
                                <p:cTn id="67" presetID="2" presetClass="entr" presetSubtype="2" decel="100000" fill="hold" grpId="0" nodeType="withEffect">
                                  <p:stCondLst>
                                    <p:cond delay="250"/>
                                  </p:stCondLst>
                                  <p:childTnLst>
                                    <p:set>
                                      <p:cBhvr>
                                        <p:cTn id="68" dur="1" fill="hold">
                                          <p:stCondLst>
                                            <p:cond delay="0"/>
                                          </p:stCondLst>
                                        </p:cTn>
                                        <p:tgtEl>
                                          <p:spTgt spid="15"/>
                                        </p:tgtEl>
                                        <p:attrNameLst>
                                          <p:attrName>style.visibility</p:attrName>
                                        </p:attrNameLst>
                                      </p:cBhvr>
                                      <p:to>
                                        <p:strVal val="visible"/>
                                      </p:to>
                                    </p:set>
                                    <p:anim calcmode="lin" valueType="num">
                                      <p:cBhvr additive="base">
                                        <p:cTn id="69" dur="750" fill="hold"/>
                                        <p:tgtEl>
                                          <p:spTgt spid="15"/>
                                        </p:tgtEl>
                                        <p:attrNameLst>
                                          <p:attrName>ppt_x</p:attrName>
                                        </p:attrNameLst>
                                      </p:cBhvr>
                                      <p:tavLst>
                                        <p:tav tm="0">
                                          <p:val>
                                            <p:strVal val="1+#ppt_w/2"/>
                                          </p:val>
                                        </p:tav>
                                        <p:tav tm="100000">
                                          <p:val>
                                            <p:strVal val="#ppt_x"/>
                                          </p:val>
                                        </p:tav>
                                      </p:tavLst>
                                    </p:anim>
                                    <p:anim calcmode="lin" valueType="num">
                                      <p:cBhvr additive="base">
                                        <p:cTn id="70" dur="750" fill="hold"/>
                                        <p:tgtEl>
                                          <p:spTgt spid="15"/>
                                        </p:tgtEl>
                                        <p:attrNameLst>
                                          <p:attrName>ppt_y</p:attrName>
                                        </p:attrNameLst>
                                      </p:cBhvr>
                                      <p:tavLst>
                                        <p:tav tm="0">
                                          <p:val>
                                            <p:strVal val="#ppt_y"/>
                                          </p:val>
                                        </p:tav>
                                        <p:tav tm="100000">
                                          <p:val>
                                            <p:strVal val="#ppt_y"/>
                                          </p:val>
                                        </p:tav>
                                      </p:tavLst>
                                    </p:anim>
                                  </p:childTnLst>
                                </p:cTn>
                              </p:par>
                              <p:par>
                                <p:cTn id="71" presetID="2" presetClass="entr" presetSubtype="2" decel="100000" fill="hold" grpId="0" nodeType="withEffect">
                                  <p:stCondLst>
                                    <p:cond delay="500"/>
                                  </p:stCondLst>
                                  <p:childTnLst>
                                    <p:set>
                                      <p:cBhvr>
                                        <p:cTn id="72" dur="1" fill="hold">
                                          <p:stCondLst>
                                            <p:cond delay="0"/>
                                          </p:stCondLst>
                                        </p:cTn>
                                        <p:tgtEl>
                                          <p:spTgt spid="17"/>
                                        </p:tgtEl>
                                        <p:attrNameLst>
                                          <p:attrName>style.visibility</p:attrName>
                                        </p:attrNameLst>
                                      </p:cBhvr>
                                      <p:to>
                                        <p:strVal val="visible"/>
                                      </p:to>
                                    </p:set>
                                    <p:anim calcmode="lin" valueType="num">
                                      <p:cBhvr additive="base">
                                        <p:cTn id="73" dur="750" fill="hold"/>
                                        <p:tgtEl>
                                          <p:spTgt spid="17"/>
                                        </p:tgtEl>
                                        <p:attrNameLst>
                                          <p:attrName>ppt_x</p:attrName>
                                        </p:attrNameLst>
                                      </p:cBhvr>
                                      <p:tavLst>
                                        <p:tav tm="0">
                                          <p:val>
                                            <p:strVal val="1+#ppt_w/2"/>
                                          </p:val>
                                        </p:tav>
                                        <p:tav tm="100000">
                                          <p:val>
                                            <p:strVal val="#ppt_x"/>
                                          </p:val>
                                        </p:tav>
                                      </p:tavLst>
                                    </p:anim>
                                    <p:anim calcmode="lin" valueType="num">
                                      <p:cBhvr additive="base">
                                        <p:cTn id="74" dur="750" fill="hold"/>
                                        <p:tgtEl>
                                          <p:spTgt spid="17"/>
                                        </p:tgtEl>
                                        <p:attrNameLst>
                                          <p:attrName>ppt_y</p:attrName>
                                        </p:attrNameLst>
                                      </p:cBhvr>
                                      <p:tavLst>
                                        <p:tav tm="0">
                                          <p:val>
                                            <p:strVal val="#ppt_y"/>
                                          </p:val>
                                        </p:tav>
                                        <p:tav tm="100000">
                                          <p:val>
                                            <p:strVal val="#ppt_y"/>
                                          </p:val>
                                        </p:tav>
                                      </p:tavLst>
                                    </p:anim>
                                  </p:childTnLst>
                                </p:cTn>
                              </p:par>
                            </p:childTnLst>
                          </p:cTn>
                        </p:par>
                        <p:par>
                          <p:cTn id="75" fill="hold">
                            <p:stCondLst>
                              <p:cond delay="6500"/>
                            </p:stCondLst>
                            <p:childTnLst>
                              <p:par>
                                <p:cTn id="76" presetID="2" presetClass="entr" presetSubtype="2" decel="100000" fill="hold" grpId="0" nodeType="afterEffect">
                                  <p:stCondLst>
                                    <p:cond delay="0"/>
                                  </p:stCondLst>
                                  <p:childTnLst>
                                    <p:set>
                                      <p:cBhvr>
                                        <p:cTn id="77" dur="1" fill="hold">
                                          <p:stCondLst>
                                            <p:cond delay="0"/>
                                          </p:stCondLst>
                                        </p:cTn>
                                        <p:tgtEl>
                                          <p:spTgt spid="19"/>
                                        </p:tgtEl>
                                        <p:attrNameLst>
                                          <p:attrName>style.visibility</p:attrName>
                                        </p:attrNameLst>
                                      </p:cBhvr>
                                      <p:to>
                                        <p:strVal val="visible"/>
                                      </p:to>
                                    </p:set>
                                    <p:anim calcmode="lin" valueType="num">
                                      <p:cBhvr additive="base">
                                        <p:cTn id="78" dur="750" fill="hold"/>
                                        <p:tgtEl>
                                          <p:spTgt spid="19"/>
                                        </p:tgtEl>
                                        <p:attrNameLst>
                                          <p:attrName>ppt_x</p:attrName>
                                        </p:attrNameLst>
                                      </p:cBhvr>
                                      <p:tavLst>
                                        <p:tav tm="0">
                                          <p:val>
                                            <p:strVal val="1+#ppt_w/2"/>
                                          </p:val>
                                        </p:tav>
                                        <p:tav tm="100000">
                                          <p:val>
                                            <p:strVal val="#ppt_x"/>
                                          </p:val>
                                        </p:tav>
                                      </p:tavLst>
                                    </p:anim>
                                    <p:anim calcmode="lin" valueType="num">
                                      <p:cBhvr additive="base">
                                        <p:cTn id="79" dur="750" fill="hold"/>
                                        <p:tgtEl>
                                          <p:spTgt spid="19"/>
                                        </p:tgtEl>
                                        <p:attrNameLst>
                                          <p:attrName>ppt_y</p:attrName>
                                        </p:attrNameLst>
                                      </p:cBhvr>
                                      <p:tavLst>
                                        <p:tav tm="0">
                                          <p:val>
                                            <p:strVal val="#ppt_y"/>
                                          </p:val>
                                        </p:tav>
                                        <p:tav tm="100000">
                                          <p:val>
                                            <p:strVal val="#ppt_y"/>
                                          </p:val>
                                        </p:tav>
                                      </p:tavLst>
                                    </p:anim>
                                  </p:childTnLst>
                                </p:cTn>
                              </p:par>
                              <p:par>
                                <p:cTn id="80" presetID="2" presetClass="entr" presetSubtype="2" decel="100000" fill="hold" grpId="0" nodeType="withEffect">
                                  <p:stCondLst>
                                    <p:cond delay="250"/>
                                  </p:stCondLst>
                                  <p:childTnLst>
                                    <p:set>
                                      <p:cBhvr>
                                        <p:cTn id="81" dur="1" fill="hold">
                                          <p:stCondLst>
                                            <p:cond delay="0"/>
                                          </p:stCondLst>
                                        </p:cTn>
                                        <p:tgtEl>
                                          <p:spTgt spid="18"/>
                                        </p:tgtEl>
                                        <p:attrNameLst>
                                          <p:attrName>style.visibility</p:attrName>
                                        </p:attrNameLst>
                                      </p:cBhvr>
                                      <p:to>
                                        <p:strVal val="visible"/>
                                      </p:to>
                                    </p:set>
                                    <p:anim calcmode="lin" valueType="num">
                                      <p:cBhvr additive="base">
                                        <p:cTn id="82" dur="750" fill="hold"/>
                                        <p:tgtEl>
                                          <p:spTgt spid="18"/>
                                        </p:tgtEl>
                                        <p:attrNameLst>
                                          <p:attrName>ppt_x</p:attrName>
                                        </p:attrNameLst>
                                      </p:cBhvr>
                                      <p:tavLst>
                                        <p:tav tm="0">
                                          <p:val>
                                            <p:strVal val="1+#ppt_w/2"/>
                                          </p:val>
                                        </p:tav>
                                        <p:tav tm="100000">
                                          <p:val>
                                            <p:strVal val="#ppt_x"/>
                                          </p:val>
                                        </p:tav>
                                      </p:tavLst>
                                    </p:anim>
                                    <p:anim calcmode="lin" valueType="num">
                                      <p:cBhvr additive="base">
                                        <p:cTn id="83" dur="750" fill="hold"/>
                                        <p:tgtEl>
                                          <p:spTgt spid="18"/>
                                        </p:tgtEl>
                                        <p:attrNameLst>
                                          <p:attrName>ppt_y</p:attrName>
                                        </p:attrNameLst>
                                      </p:cBhvr>
                                      <p:tavLst>
                                        <p:tav tm="0">
                                          <p:val>
                                            <p:strVal val="#ppt_y"/>
                                          </p:val>
                                        </p:tav>
                                        <p:tav tm="100000">
                                          <p:val>
                                            <p:strVal val="#ppt_y"/>
                                          </p:val>
                                        </p:tav>
                                      </p:tavLst>
                                    </p:anim>
                                  </p:childTnLst>
                                </p:cTn>
                              </p:par>
                              <p:par>
                                <p:cTn id="84" presetID="2" presetClass="entr" presetSubtype="2" decel="100000" fill="hold" grpId="0" nodeType="withEffect">
                                  <p:stCondLst>
                                    <p:cond delay="500"/>
                                  </p:stCondLst>
                                  <p:childTnLst>
                                    <p:set>
                                      <p:cBhvr>
                                        <p:cTn id="85" dur="1" fill="hold">
                                          <p:stCondLst>
                                            <p:cond delay="0"/>
                                          </p:stCondLst>
                                        </p:cTn>
                                        <p:tgtEl>
                                          <p:spTgt spid="20"/>
                                        </p:tgtEl>
                                        <p:attrNameLst>
                                          <p:attrName>style.visibility</p:attrName>
                                        </p:attrNameLst>
                                      </p:cBhvr>
                                      <p:to>
                                        <p:strVal val="visible"/>
                                      </p:to>
                                    </p:set>
                                    <p:anim calcmode="lin" valueType="num">
                                      <p:cBhvr additive="base">
                                        <p:cTn id="86" dur="750" fill="hold"/>
                                        <p:tgtEl>
                                          <p:spTgt spid="20"/>
                                        </p:tgtEl>
                                        <p:attrNameLst>
                                          <p:attrName>ppt_x</p:attrName>
                                        </p:attrNameLst>
                                      </p:cBhvr>
                                      <p:tavLst>
                                        <p:tav tm="0">
                                          <p:val>
                                            <p:strVal val="1+#ppt_w/2"/>
                                          </p:val>
                                        </p:tav>
                                        <p:tav tm="100000">
                                          <p:val>
                                            <p:strVal val="#ppt_x"/>
                                          </p:val>
                                        </p:tav>
                                      </p:tavLst>
                                    </p:anim>
                                    <p:anim calcmode="lin" valueType="num">
                                      <p:cBhvr additive="base">
                                        <p:cTn id="87" dur="750" fill="hold"/>
                                        <p:tgtEl>
                                          <p:spTgt spid="20"/>
                                        </p:tgtEl>
                                        <p:attrNameLst>
                                          <p:attrName>ppt_y</p:attrName>
                                        </p:attrNameLst>
                                      </p:cBhvr>
                                      <p:tavLst>
                                        <p:tav tm="0">
                                          <p:val>
                                            <p:strVal val="#ppt_y"/>
                                          </p:val>
                                        </p:tav>
                                        <p:tav tm="100000">
                                          <p:val>
                                            <p:strVal val="#ppt_y"/>
                                          </p:val>
                                        </p:tav>
                                      </p:tavLst>
                                    </p:anim>
                                  </p:childTnLst>
                                </p:cTn>
                              </p:par>
                            </p:childTnLst>
                          </p:cTn>
                        </p:par>
                        <p:par>
                          <p:cTn id="88" fill="hold">
                            <p:stCondLst>
                              <p:cond delay="7750"/>
                            </p:stCondLst>
                            <p:childTnLst>
                              <p:par>
                                <p:cTn id="89" presetID="2" presetClass="entr" presetSubtype="2" decel="100000" fill="hold" grpId="0" nodeType="afterEffect">
                                  <p:stCondLst>
                                    <p:cond delay="0"/>
                                  </p:stCondLst>
                                  <p:childTnLst>
                                    <p:set>
                                      <p:cBhvr>
                                        <p:cTn id="90" dur="1" fill="hold">
                                          <p:stCondLst>
                                            <p:cond delay="0"/>
                                          </p:stCondLst>
                                        </p:cTn>
                                        <p:tgtEl>
                                          <p:spTgt spid="22"/>
                                        </p:tgtEl>
                                        <p:attrNameLst>
                                          <p:attrName>style.visibility</p:attrName>
                                        </p:attrNameLst>
                                      </p:cBhvr>
                                      <p:to>
                                        <p:strVal val="visible"/>
                                      </p:to>
                                    </p:set>
                                    <p:anim calcmode="lin" valueType="num">
                                      <p:cBhvr additive="base">
                                        <p:cTn id="91" dur="750" fill="hold"/>
                                        <p:tgtEl>
                                          <p:spTgt spid="22"/>
                                        </p:tgtEl>
                                        <p:attrNameLst>
                                          <p:attrName>ppt_x</p:attrName>
                                        </p:attrNameLst>
                                      </p:cBhvr>
                                      <p:tavLst>
                                        <p:tav tm="0">
                                          <p:val>
                                            <p:strVal val="1+#ppt_w/2"/>
                                          </p:val>
                                        </p:tav>
                                        <p:tav tm="100000">
                                          <p:val>
                                            <p:strVal val="#ppt_x"/>
                                          </p:val>
                                        </p:tav>
                                      </p:tavLst>
                                    </p:anim>
                                    <p:anim calcmode="lin" valueType="num">
                                      <p:cBhvr additive="base">
                                        <p:cTn id="92" dur="750" fill="hold"/>
                                        <p:tgtEl>
                                          <p:spTgt spid="22"/>
                                        </p:tgtEl>
                                        <p:attrNameLst>
                                          <p:attrName>ppt_y</p:attrName>
                                        </p:attrNameLst>
                                      </p:cBhvr>
                                      <p:tavLst>
                                        <p:tav tm="0">
                                          <p:val>
                                            <p:strVal val="#ppt_y"/>
                                          </p:val>
                                        </p:tav>
                                        <p:tav tm="100000">
                                          <p:val>
                                            <p:strVal val="#ppt_y"/>
                                          </p:val>
                                        </p:tav>
                                      </p:tavLst>
                                    </p:anim>
                                  </p:childTnLst>
                                </p:cTn>
                              </p:par>
                              <p:par>
                                <p:cTn id="93" presetID="2" presetClass="entr" presetSubtype="2" decel="100000" fill="hold" grpId="0" nodeType="withEffect">
                                  <p:stCondLst>
                                    <p:cond delay="250"/>
                                  </p:stCondLst>
                                  <p:childTnLst>
                                    <p:set>
                                      <p:cBhvr>
                                        <p:cTn id="94" dur="1" fill="hold">
                                          <p:stCondLst>
                                            <p:cond delay="0"/>
                                          </p:stCondLst>
                                        </p:cTn>
                                        <p:tgtEl>
                                          <p:spTgt spid="21"/>
                                        </p:tgtEl>
                                        <p:attrNameLst>
                                          <p:attrName>style.visibility</p:attrName>
                                        </p:attrNameLst>
                                      </p:cBhvr>
                                      <p:to>
                                        <p:strVal val="visible"/>
                                      </p:to>
                                    </p:set>
                                    <p:anim calcmode="lin" valueType="num">
                                      <p:cBhvr additive="base">
                                        <p:cTn id="95" dur="750" fill="hold"/>
                                        <p:tgtEl>
                                          <p:spTgt spid="21"/>
                                        </p:tgtEl>
                                        <p:attrNameLst>
                                          <p:attrName>ppt_x</p:attrName>
                                        </p:attrNameLst>
                                      </p:cBhvr>
                                      <p:tavLst>
                                        <p:tav tm="0">
                                          <p:val>
                                            <p:strVal val="1+#ppt_w/2"/>
                                          </p:val>
                                        </p:tav>
                                        <p:tav tm="100000">
                                          <p:val>
                                            <p:strVal val="#ppt_x"/>
                                          </p:val>
                                        </p:tav>
                                      </p:tavLst>
                                    </p:anim>
                                    <p:anim calcmode="lin" valueType="num">
                                      <p:cBhvr additive="base">
                                        <p:cTn id="96" dur="750" fill="hold"/>
                                        <p:tgtEl>
                                          <p:spTgt spid="21"/>
                                        </p:tgtEl>
                                        <p:attrNameLst>
                                          <p:attrName>ppt_y</p:attrName>
                                        </p:attrNameLst>
                                      </p:cBhvr>
                                      <p:tavLst>
                                        <p:tav tm="0">
                                          <p:val>
                                            <p:strVal val="#ppt_y"/>
                                          </p:val>
                                        </p:tav>
                                        <p:tav tm="100000">
                                          <p:val>
                                            <p:strVal val="#ppt_y"/>
                                          </p:val>
                                        </p:tav>
                                      </p:tavLst>
                                    </p:anim>
                                  </p:childTnLst>
                                </p:cTn>
                              </p:par>
                              <p:par>
                                <p:cTn id="97" presetID="2" presetClass="entr" presetSubtype="2" decel="100000" fill="hold" grpId="0" nodeType="withEffect">
                                  <p:stCondLst>
                                    <p:cond delay="500"/>
                                  </p:stCondLst>
                                  <p:childTnLst>
                                    <p:set>
                                      <p:cBhvr>
                                        <p:cTn id="98" dur="1" fill="hold">
                                          <p:stCondLst>
                                            <p:cond delay="0"/>
                                          </p:stCondLst>
                                        </p:cTn>
                                        <p:tgtEl>
                                          <p:spTgt spid="23"/>
                                        </p:tgtEl>
                                        <p:attrNameLst>
                                          <p:attrName>style.visibility</p:attrName>
                                        </p:attrNameLst>
                                      </p:cBhvr>
                                      <p:to>
                                        <p:strVal val="visible"/>
                                      </p:to>
                                    </p:set>
                                    <p:anim calcmode="lin" valueType="num">
                                      <p:cBhvr additive="base">
                                        <p:cTn id="99" dur="750" fill="hold"/>
                                        <p:tgtEl>
                                          <p:spTgt spid="23"/>
                                        </p:tgtEl>
                                        <p:attrNameLst>
                                          <p:attrName>ppt_x</p:attrName>
                                        </p:attrNameLst>
                                      </p:cBhvr>
                                      <p:tavLst>
                                        <p:tav tm="0">
                                          <p:val>
                                            <p:strVal val="1+#ppt_w/2"/>
                                          </p:val>
                                        </p:tav>
                                        <p:tav tm="100000">
                                          <p:val>
                                            <p:strVal val="#ppt_x"/>
                                          </p:val>
                                        </p:tav>
                                      </p:tavLst>
                                    </p:anim>
                                    <p:anim calcmode="lin" valueType="num">
                                      <p:cBhvr additive="base">
                                        <p:cTn id="100" dur="75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Graphic spid="8" grpId="0">
        <p:bldAsOne/>
      </p:bldGraphic>
      <p:bldP spid="9" grpId="0" animBg="1"/>
      <p:bldP spid="10" grpId="0" animBg="1"/>
      <p:bldP spid="11" grpId="0"/>
      <p:bldP spid="12" grpId="0" animBg="1"/>
      <p:bldP spid="13" grpId="0" animBg="1"/>
      <p:bldP spid="14" grpId="0"/>
      <p:bldP spid="15" grpId="0" animBg="1"/>
      <p:bldP spid="16" grpId="0" animBg="1"/>
      <p:bldP spid="17" grpId="0"/>
      <p:bldP spid="18" grpId="0" animBg="1"/>
      <p:bldP spid="19" grpId="0" animBg="1"/>
      <p:bldP spid="20" grpId="0"/>
      <p:bldP spid="21" grpId="0" animBg="1"/>
      <p:bldP spid="22" grpId="0" animBg="1"/>
      <p:bldP spid="23" grpId="0"/>
      <p:bldP spid="24" grpId="0"/>
      <p:bldP spid="25"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62497" y="1796820"/>
            <a:ext cx="3741681" cy="666786"/>
          </a:xfrm>
          <a:prstGeom prst="rect">
            <a:avLst/>
          </a:prstGeom>
          <a:noFill/>
        </p:spPr>
        <p:txBody>
          <a:bodyPr wrap="square" rtlCol="0">
            <a:spAutoFit/>
          </a:bodyPr>
          <a:lstStyle/>
          <a:p>
            <a:r>
              <a:rPr lang="en-US" sz="3733" b="1" dirty="0" smtClean="0">
                <a:solidFill>
                  <a:schemeClr val="tx1">
                    <a:lumMod val="85000"/>
                    <a:lumOff val="15000"/>
                  </a:schemeClr>
                </a:solidFill>
                <a:latin typeface="Georgia" panose="02040502050405020303" pitchFamily="18" charset="0"/>
                <a:cs typeface="WC Mano Negra Bta"/>
              </a:rPr>
              <a:t>MICHAEL</a:t>
            </a:r>
            <a:endParaRPr lang="en-US" sz="3733" b="1" dirty="0">
              <a:solidFill>
                <a:schemeClr val="tx1">
                  <a:lumMod val="85000"/>
                  <a:lumOff val="15000"/>
                </a:schemeClr>
              </a:solidFill>
              <a:latin typeface="Georgia" panose="02040502050405020303" pitchFamily="18" charset="0"/>
              <a:cs typeface="WC Mano Negra Bta"/>
            </a:endParaRPr>
          </a:p>
        </p:txBody>
      </p:sp>
      <p:sp>
        <p:nvSpPr>
          <p:cNvPr id="5" name="Rectangle 4"/>
          <p:cNvSpPr/>
          <p:nvPr/>
        </p:nvSpPr>
        <p:spPr>
          <a:xfrm>
            <a:off x="862495" y="2852936"/>
            <a:ext cx="4781559" cy="1384995"/>
          </a:xfrm>
          <a:prstGeom prst="rect">
            <a:avLst/>
          </a:prstGeom>
        </p:spPr>
        <p:txBody>
          <a:bodyPr wrap="square">
            <a:spAutoFit/>
          </a:bodyPr>
          <a:lstStyle/>
          <a:p>
            <a:r>
              <a:rPr lang="ms-MY" sz="14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 Lorem ipsum dolor sit amet, consectetur adipiscing elit. Praesent sodales odio sit amet odio tristique quis tempus odio Lorem ipsum dolor sit amet, consectetur adipiscing elit. </a:t>
            </a:r>
          </a:p>
        </p:txBody>
      </p:sp>
      <p:cxnSp>
        <p:nvCxnSpPr>
          <p:cNvPr id="6" name="Straight Connector 5"/>
          <p:cNvCxnSpPr/>
          <p:nvPr/>
        </p:nvCxnSpPr>
        <p:spPr>
          <a:xfrm flipH="1">
            <a:off x="991628" y="2372883"/>
            <a:ext cx="1926481" cy="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886189" y="2372884"/>
            <a:ext cx="2557487" cy="584775"/>
          </a:xfrm>
          <a:prstGeom prst="rect">
            <a:avLst/>
          </a:prstGeom>
          <a:noFill/>
        </p:spPr>
        <p:txBody>
          <a:bodyPr wrap="square" rtlCol="0">
            <a:spAutoFit/>
          </a:bodyPr>
          <a:lstStyle/>
          <a:p>
            <a:r>
              <a:rPr lang="en-US" sz="3200" dirty="0" smtClean="0">
                <a:solidFill>
                  <a:schemeClr val="tx1">
                    <a:lumMod val="85000"/>
                    <a:lumOff val="15000"/>
                  </a:schemeClr>
                </a:solidFill>
                <a:latin typeface="Bebas Neue" pitchFamily="34" charset="0"/>
                <a:cs typeface="WC Mano Negra Bta"/>
              </a:rPr>
              <a:t>WEB PROGRAMER</a:t>
            </a:r>
            <a:endParaRPr lang="en-US" sz="3200" dirty="0">
              <a:solidFill>
                <a:schemeClr val="tx1">
                  <a:lumMod val="85000"/>
                  <a:lumOff val="15000"/>
                </a:schemeClr>
              </a:solidFill>
              <a:latin typeface="Bebas Neue" pitchFamily="34" charset="0"/>
              <a:cs typeface="WC Mano Negra Bta"/>
            </a:endParaRPr>
          </a:p>
        </p:txBody>
      </p:sp>
      <p:graphicFrame>
        <p:nvGraphicFramePr>
          <p:cNvPr id="8" name="Diagram 7"/>
          <p:cNvGraphicFramePr/>
          <p:nvPr>
            <p:extLst>
              <p:ext uri="{D42A27DB-BD31-4B8C-83A1-F6EECF244321}">
                <p14:modId xmlns:p14="http://schemas.microsoft.com/office/powerpoint/2010/main" val="408421618"/>
              </p:ext>
            </p:extLst>
          </p:nvPr>
        </p:nvGraphicFramePr>
        <p:xfrm>
          <a:off x="6659194" y="1536836"/>
          <a:ext cx="4296008" cy="481752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Parallelogram 8"/>
          <p:cNvSpPr/>
          <p:nvPr/>
        </p:nvSpPr>
        <p:spPr>
          <a:xfrm>
            <a:off x="987597" y="4569992"/>
            <a:ext cx="4231633" cy="226985"/>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10" name="Parallelogram 9"/>
          <p:cNvSpPr/>
          <p:nvPr/>
        </p:nvSpPr>
        <p:spPr>
          <a:xfrm>
            <a:off x="987598" y="4569994"/>
            <a:ext cx="2248041" cy="226981"/>
          </a:xfrm>
          <a:prstGeom prst="parallelogram">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solidFill>
                  <a:schemeClr val="bg1"/>
                </a:solidFill>
                <a:latin typeface="Nevis" pitchFamily="2" charset="0"/>
                <a:cs typeface="WC Mano Negra Bta"/>
              </a:rPr>
              <a:t>HTML5 &amp; CSS3</a:t>
            </a:r>
            <a:endParaRPr lang="en-US" sz="1200" dirty="0">
              <a:solidFill>
                <a:schemeClr val="bg1"/>
              </a:solidFill>
              <a:latin typeface="Nevis" pitchFamily="2" charset="0"/>
              <a:cs typeface="WC Mano Negra Bta"/>
            </a:endParaRPr>
          </a:p>
        </p:txBody>
      </p:sp>
      <p:sp>
        <p:nvSpPr>
          <p:cNvPr id="11" name="Rectangle 10"/>
          <p:cNvSpPr/>
          <p:nvPr/>
        </p:nvSpPr>
        <p:spPr>
          <a:xfrm>
            <a:off x="5239354" y="4507036"/>
            <a:ext cx="588623" cy="307777"/>
          </a:xfrm>
          <a:prstGeom prst="rect">
            <a:avLst/>
          </a:prstGeom>
        </p:spPr>
        <p:txBody>
          <a:bodyPr wrap="none">
            <a:spAutoFit/>
          </a:bodyPr>
          <a:lstStyle/>
          <a:p>
            <a:pPr algn="r"/>
            <a:r>
              <a:rPr lang="en-US" sz="1400" dirty="0">
                <a:solidFill>
                  <a:schemeClr val="tx1">
                    <a:lumMod val="85000"/>
                    <a:lumOff val="15000"/>
                  </a:schemeClr>
                </a:solidFill>
                <a:latin typeface="Nevis" pitchFamily="2" charset="0"/>
              </a:rPr>
              <a:t>45%</a:t>
            </a:r>
            <a:endParaRPr lang="ms-MY" sz="1400" dirty="0">
              <a:solidFill>
                <a:schemeClr val="tx1">
                  <a:lumMod val="85000"/>
                  <a:lumOff val="15000"/>
                </a:schemeClr>
              </a:solidFill>
              <a:latin typeface="Nevis" pitchFamily="2" charset="0"/>
            </a:endParaRPr>
          </a:p>
        </p:txBody>
      </p:sp>
      <p:sp>
        <p:nvSpPr>
          <p:cNvPr id="12" name="Parallelogram 11"/>
          <p:cNvSpPr/>
          <p:nvPr/>
        </p:nvSpPr>
        <p:spPr>
          <a:xfrm>
            <a:off x="987597" y="4954388"/>
            <a:ext cx="4231633" cy="226985"/>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13" name="Parallelogram 12"/>
          <p:cNvSpPr/>
          <p:nvPr/>
        </p:nvSpPr>
        <p:spPr>
          <a:xfrm>
            <a:off x="987598" y="4954390"/>
            <a:ext cx="3139261" cy="226981"/>
          </a:xfrm>
          <a:prstGeom prst="parallelogram">
            <a:avLst/>
          </a:prstGeom>
          <a:solidFill>
            <a:srgbClr val="7030A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solidFill>
                  <a:schemeClr val="bg1"/>
                </a:solidFill>
                <a:latin typeface="Nevis" pitchFamily="2" charset="0"/>
                <a:cs typeface="WC Mano Negra Bta"/>
              </a:rPr>
              <a:t>PHP</a:t>
            </a:r>
            <a:endParaRPr lang="en-US" sz="1200" dirty="0">
              <a:solidFill>
                <a:schemeClr val="bg1"/>
              </a:solidFill>
              <a:latin typeface="Nevis" pitchFamily="2" charset="0"/>
              <a:cs typeface="WC Mano Negra Bta"/>
            </a:endParaRPr>
          </a:p>
        </p:txBody>
      </p:sp>
      <p:sp>
        <p:nvSpPr>
          <p:cNvPr id="14" name="Rectangle 13"/>
          <p:cNvSpPr/>
          <p:nvPr/>
        </p:nvSpPr>
        <p:spPr>
          <a:xfrm>
            <a:off x="5232942" y="4891432"/>
            <a:ext cx="595035" cy="307777"/>
          </a:xfrm>
          <a:prstGeom prst="rect">
            <a:avLst/>
          </a:prstGeom>
        </p:spPr>
        <p:txBody>
          <a:bodyPr wrap="none">
            <a:spAutoFit/>
          </a:bodyPr>
          <a:lstStyle/>
          <a:p>
            <a:pPr algn="r"/>
            <a:r>
              <a:rPr lang="en-US" sz="1400" dirty="0">
                <a:solidFill>
                  <a:schemeClr val="tx1">
                    <a:lumMod val="85000"/>
                    <a:lumOff val="15000"/>
                  </a:schemeClr>
                </a:solidFill>
                <a:latin typeface="Nevis" pitchFamily="2" charset="0"/>
              </a:rPr>
              <a:t>66%</a:t>
            </a:r>
            <a:endParaRPr lang="ms-MY" sz="1400" dirty="0">
              <a:solidFill>
                <a:schemeClr val="tx1">
                  <a:lumMod val="85000"/>
                  <a:lumOff val="15000"/>
                </a:schemeClr>
              </a:solidFill>
              <a:latin typeface="Nevis" pitchFamily="2" charset="0"/>
            </a:endParaRPr>
          </a:p>
        </p:txBody>
      </p:sp>
      <p:sp>
        <p:nvSpPr>
          <p:cNvPr id="15" name="Parallelogram 14"/>
          <p:cNvSpPr/>
          <p:nvPr/>
        </p:nvSpPr>
        <p:spPr>
          <a:xfrm>
            <a:off x="987597" y="5337863"/>
            <a:ext cx="4231633" cy="226985"/>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16" name="Parallelogram 15"/>
          <p:cNvSpPr/>
          <p:nvPr/>
        </p:nvSpPr>
        <p:spPr>
          <a:xfrm>
            <a:off x="987599" y="5337865"/>
            <a:ext cx="1891123" cy="226981"/>
          </a:xfrm>
          <a:prstGeom prst="parallelogram">
            <a:avLst/>
          </a:prstGeom>
          <a:solidFill>
            <a:srgbClr val="CC00C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solidFill>
                  <a:schemeClr val="bg1"/>
                </a:solidFill>
                <a:latin typeface="Nevis" pitchFamily="2" charset="0"/>
                <a:cs typeface="WC Mano Negra Bta"/>
              </a:rPr>
              <a:t>JAVASCRIPT</a:t>
            </a:r>
            <a:endParaRPr lang="en-US" sz="1200" dirty="0">
              <a:solidFill>
                <a:schemeClr val="bg1"/>
              </a:solidFill>
              <a:latin typeface="Nevis" pitchFamily="2" charset="0"/>
              <a:cs typeface="WC Mano Negra Bta"/>
            </a:endParaRPr>
          </a:p>
        </p:txBody>
      </p:sp>
      <p:sp>
        <p:nvSpPr>
          <p:cNvPr id="17" name="Rectangle 16"/>
          <p:cNvSpPr/>
          <p:nvPr/>
        </p:nvSpPr>
        <p:spPr>
          <a:xfrm>
            <a:off x="5248974" y="5274907"/>
            <a:ext cx="579005" cy="307777"/>
          </a:xfrm>
          <a:prstGeom prst="rect">
            <a:avLst/>
          </a:prstGeom>
        </p:spPr>
        <p:txBody>
          <a:bodyPr wrap="none">
            <a:spAutoFit/>
          </a:bodyPr>
          <a:lstStyle/>
          <a:p>
            <a:pPr algn="r"/>
            <a:r>
              <a:rPr lang="en-US" sz="1400" dirty="0">
                <a:solidFill>
                  <a:schemeClr val="tx1">
                    <a:lumMod val="85000"/>
                    <a:lumOff val="15000"/>
                  </a:schemeClr>
                </a:solidFill>
                <a:latin typeface="Nevis" pitchFamily="2" charset="0"/>
              </a:rPr>
              <a:t>25%</a:t>
            </a:r>
            <a:endParaRPr lang="ms-MY" sz="1400" dirty="0">
              <a:solidFill>
                <a:schemeClr val="tx1">
                  <a:lumMod val="85000"/>
                  <a:lumOff val="15000"/>
                </a:schemeClr>
              </a:solidFill>
              <a:latin typeface="Nevis" pitchFamily="2" charset="0"/>
            </a:endParaRPr>
          </a:p>
        </p:txBody>
      </p:sp>
      <p:sp>
        <p:nvSpPr>
          <p:cNvPr id="18" name="Parallelogram 17"/>
          <p:cNvSpPr/>
          <p:nvPr/>
        </p:nvSpPr>
        <p:spPr>
          <a:xfrm>
            <a:off x="987597" y="5717948"/>
            <a:ext cx="4231633" cy="226985"/>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19" name="Parallelogram 18"/>
          <p:cNvSpPr/>
          <p:nvPr/>
        </p:nvSpPr>
        <p:spPr>
          <a:xfrm>
            <a:off x="987599" y="5717949"/>
            <a:ext cx="3811337" cy="226983"/>
          </a:xfrm>
          <a:prstGeom prst="parallelogram">
            <a:avLst/>
          </a:prstGeom>
          <a:solidFill>
            <a:srgbClr val="00B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solidFill>
                  <a:schemeClr val="bg1"/>
                </a:solidFill>
                <a:latin typeface="Nevis" pitchFamily="2" charset="0"/>
                <a:cs typeface="WC Mano Negra Bta"/>
              </a:rPr>
              <a:t>ROBO</a:t>
            </a:r>
            <a:endParaRPr lang="en-US" sz="1200" dirty="0">
              <a:solidFill>
                <a:schemeClr val="bg1"/>
              </a:solidFill>
              <a:latin typeface="Nevis" pitchFamily="2" charset="0"/>
              <a:cs typeface="WC Mano Negra Bta"/>
            </a:endParaRPr>
          </a:p>
        </p:txBody>
      </p:sp>
      <p:sp>
        <p:nvSpPr>
          <p:cNvPr id="20" name="Rectangle 19"/>
          <p:cNvSpPr/>
          <p:nvPr/>
        </p:nvSpPr>
        <p:spPr>
          <a:xfrm>
            <a:off x="5248972" y="5654992"/>
            <a:ext cx="579005" cy="307777"/>
          </a:xfrm>
          <a:prstGeom prst="rect">
            <a:avLst/>
          </a:prstGeom>
        </p:spPr>
        <p:txBody>
          <a:bodyPr wrap="none">
            <a:spAutoFit/>
          </a:bodyPr>
          <a:lstStyle/>
          <a:p>
            <a:pPr algn="r"/>
            <a:r>
              <a:rPr lang="en-US" sz="1400" dirty="0">
                <a:solidFill>
                  <a:schemeClr val="tx1">
                    <a:lumMod val="85000"/>
                    <a:lumOff val="15000"/>
                  </a:schemeClr>
                </a:solidFill>
                <a:latin typeface="Nevis" pitchFamily="2" charset="0"/>
              </a:rPr>
              <a:t>97%</a:t>
            </a:r>
            <a:endParaRPr lang="ms-MY" sz="1400" dirty="0">
              <a:solidFill>
                <a:schemeClr val="tx1">
                  <a:lumMod val="85000"/>
                  <a:lumOff val="15000"/>
                </a:schemeClr>
              </a:solidFill>
              <a:latin typeface="Nevis" pitchFamily="2" charset="0"/>
            </a:endParaRPr>
          </a:p>
        </p:txBody>
      </p:sp>
      <p:sp>
        <p:nvSpPr>
          <p:cNvPr id="21" name="Parallelogram 20"/>
          <p:cNvSpPr/>
          <p:nvPr/>
        </p:nvSpPr>
        <p:spPr>
          <a:xfrm>
            <a:off x="987597" y="6109536"/>
            <a:ext cx="4231633" cy="226985"/>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22" name="Parallelogram 21"/>
          <p:cNvSpPr/>
          <p:nvPr/>
        </p:nvSpPr>
        <p:spPr>
          <a:xfrm>
            <a:off x="987599" y="6109537"/>
            <a:ext cx="2563197" cy="226983"/>
          </a:xfrm>
          <a:prstGeom prst="parallelogram">
            <a:avLst/>
          </a:prstGeom>
          <a:solidFill>
            <a:srgbClr val="FF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a:solidFill>
                  <a:schemeClr val="bg1"/>
                </a:solidFill>
                <a:latin typeface="Nevis" pitchFamily="2" charset="0"/>
                <a:cs typeface="WC Mano Negra Bta"/>
              </a:rPr>
              <a:t>FLASH</a:t>
            </a:r>
          </a:p>
        </p:txBody>
      </p:sp>
      <p:sp>
        <p:nvSpPr>
          <p:cNvPr id="23" name="Rectangle 22"/>
          <p:cNvSpPr/>
          <p:nvPr/>
        </p:nvSpPr>
        <p:spPr>
          <a:xfrm>
            <a:off x="5252178" y="6046580"/>
            <a:ext cx="575799" cy="307777"/>
          </a:xfrm>
          <a:prstGeom prst="rect">
            <a:avLst/>
          </a:prstGeom>
        </p:spPr>
        <p:txBody>
          <a:bodyPr wrap="none">
            <a:spAutoFit/>
          </a:bodyPr>
          <a:lstStyle/>
          <a:p>
            <a:pPr algn="r"/>
            <a:r>
              <a:rPr lang="en-US" sz="1400" dirty="0">
                <a:solidFill>
                  <a:schemeClr val="tx1">
                    <a:lumMod val="85000"/>
                    <a:lumOff val="15000"/>
                  </a:schemeClr>
                </a:solidFill>
                <a:latin typeface="Nevis" pitchFamily="2" charset="0"/>
              </a:rPr>
              <a:t>57%</a:t>
            </a:r>
            <a:endParaRPr lang="ms-MY" sz="1400" dirty="0">
              <a:solidFill>
                <a:schemeClr val="tx1">
                  <a:lumMod val="85000"/>
                  <a:lumOff val="15000"/>
                </a:schemeClr>
              </a:solidFill>
              <a:latin typeface="Nevis" pitchFamily="2" charset="0"/>
            </a:endParaRPr>
          </a:p>
        </p:txBody>
      </p:sp>
      <p:sp>
        <p:nvSpPr>
          <p:cNvPr id="24" name="Text Box 7"/>
          <p:cNvSpPr txBox="1">
            <a:spLocks noChangeArrowheads="1"/>
          </p:cNvSpPr>
          <p:nvPr/>
        </p:nvSpPr>
        <p:spPr bwMode="auto">
          <a:xfrm>
            <a:off x="4830854" y="456129"/>
            <a:ext cx="2574358"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a:solidFill>
                  <a:prstClr val="black">
                    <a:lumMod val="50000"/>
                    <a:lumOff val="50000"/>
                  </a:prstClr>
                </a:solidFill>
                <a:latin typeface="Open Sans" pitchFamily="34" charset="0"/>
                <a:ea typeface="Open Sans" pitchFamily="34" charset="0"/>
                <a:cs typeface="Open Sans" pitchFamily="34" charset="0"/>
              </a:rPr>
              <a:t>Our Team</a:t>
            </a:r>
          </a:p>
        </p:txBody>
      </p:sp>
      <p:sp>
        <p:nvSpPr>
          <p:cNvPr id="25"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99814593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ppt_w</p:attrName>
                                        </p:attrNameLst>
                                      </p:cBhvr>
                                      <p:tavLst>
                                        <p:tav tm="0">
                                          <p:val>
                                            <p:fltVal val="0"/>
                                          </p:val>
                                        </p:tav>
                                        <p:tav tm="100000">
                                          <p:val>
                                            <p:strVal val="#ppt_w"/>
                                          </p:val>
                                        </p:tav>
                                      </p:tavLst>
                                    </p:anim>
                                    <p:anim calcmode="lin" valueType="num">
                                      <p:cBhvr>
                                        <p:cTn id="8" dur="500" fill="hold"/>
                                        <p:tgtEl>
                                          <p:spTgt spid="24"/>
                                        </p:tgtEl>
                                        <p:attrNameLst>
                                          <p:attrName>ppt_h</p:attrName>
                                        </p:attrNameLst>
                                      </p:cBhvr>
                                      <p:tavLst>
                                        <p:tav tm="0">
                                          <p:val>
                                            <p:fltVal val="0"/>
                                          </p:val>
                                        </p:tav>
                                        <p:tav tm="100000">
                                          <p:val>
                                            <p:strVal val="#ppt_h"/>
                                          </p:val>
                                        </p:tav>
                                      </p:tavLst>
                                    </p:anim>
                                    <p:animEffect transition="in" filter="fade">
                                      <p:cBhvr>
                                        <p:cTn id="9" dur="500"/>
                                        <p:tgtEl>
                                          <p:spTgt spid="2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5"/>
                                        </p:tgtEl>
                                        <p:attrNameLst>
                                          <p:attrName>style.visibility</p:attrName>
                                        </p:attrNameLst>
                                      </p:cBhvr>
                                      <p:to>
                                        <p:strVal val="visible"/>
                                      </p:to>
                                    </p:set>
                                    <p:anim calcmode="lin" valueType="num">
                                      <p:cBhvr>
                                        <p:cTn id="13" dur="500" fill="hold"/>
                                        <p:tgtEl>
                                          <p:spTgt spid="25"/>
                                        </p:tgtEl>
                                        <p:attrNameLst>
                                          <p:attrName>ppt_w</p:attrName>
                                        </p:attrNameLst>
                                      </p:cBhvr>
                                      <p:tavLst>
                                        <p:tav tm="0">
                                          <p:val>
                                            <p:fltVal val="0"/>
                                          </p:val>
                                        </p:tav>
                                        <p:tav tm="100000">
                                          <p:val>
                                            <p:strVal val="#ppt_w"/>
                                          </p:val>
                                        </p:tav>
                                      </p:tavLst>
                                    </p:anim>
                                    <p:anim calcmode="lin" valueType="num">
                                      <p:cBhvr>
                                        <p:cTn id="14" dur="500" fill="hold"/>
                                        <p:tgtEl>
                                          <p:spTgt spid="25"/>
                                        </p:tgtEl>
                                        <p:attrNameLst>
                                          <p:attrName>ppt_h</p:attrName>
                                        </p:attrNameLst>
                                      </p:cBhvr>
                                      <p:tavLst>
                                        <p:tav tm="0">
                                          <p:val>
                                            <p:fltVal val="0"/>
                                          </p:val>
                                        </p:tav>
                                        <p:tav tm="100000">
                                          <p:val>
                                            <p:strVal val="#ppt_h"/>
                                          </p:val>
                                        </p:tav>
                                      </p:tavLst>
                                    </p:anim>
                                    <p:animEffect transition="in" filter="fade">
                                      <p:cBhvr>
                                        <p:cTn id="15" dur="500"/>
                                        <p:tgtEl>
                                          <p:spTgt spid="25"/>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par>
                                <p:cTn id="20" presetID="2" presetClass="entr" presetSubtype="2" decel="100000" fill="hold" grpId="0" nodeType="withEffect">
                                  <p:stCondLst>
                                    <p:cond delay="25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750" fill="hold"/>
                                        <p:tgtEl>
                                          <p:spTgt spid="4"/>
                                        </p:tgtEl>
                                        <p:attrNameLst>
                                          <p:attrName>ppt_x</p:attrName>
                                        </p:attrNameLst>
                                      </p:cBhvr>
                                      <p:tavLst>
                                        <p:tav tm="0">
                                          <p:val>
                                            <p:strVal val="1+#ppt_w/2"/>
                                          </p:val>
                                        </p:tav>
                                        <p:tav tm="100000">
                                          <p:val>
                                            <p:strVal val="#ppt_x"/>
                                          </p:val>
                                        </p:tav>
                                      </p:tavLst>
                                    </p:anim>
                                    <p:anim calcmode="lin" valueType="num">
                                      <p:cBhvr additive="base">
                                        <p:cTn id="23" dur="750" fill="hold"/>
                                        <p:tgtEl>
                                          <p:spTgt spid="4"/>
                                        </p:tgtEl>
                                        <p:attrNameLst>
                                          <p:attrName>ppt_y</p:attrName>
                                        </p:attrNameLst>
                                      </p:cBhvr>
                                      <p:tavLst>
                                        <p:tav tm="0">
                                          <p:val>
                                            <p:strVal val="#ppt_y"/>
                                          </p:val>
                                        </p:tav>
                                        <p:tav tm="100000">
                                          <p:val>
                                            <p:strVal val="#ppt_y"/>
                                          </p:val>
                                        </p:tav>
                                      </p:tavLst>
                                    </p:anim>
                                  </p:childTnLst>
                                </p:cTn>
                              </p:par>
                              <p:par>
                                <p:cTn id="24" presetID="2" presetClass="entr" presetSubtype="2" decel="100000" fill="hold" nodeType="withEffect">
                                  <p:stCondLst>
                                    <p:cond delay="500"/>
                                  </p:stCondLst>
                                  <p:childTnLst>
                                    <p:set>
                                      <p:cBhvr>
                                        <p:cTn id="25" dur="1" fill="hold">
                                          <p:stCondLst>
                                            <p:cond delay="0"/>
                                          </p:stCondLst>
                                        </p:cTn>
                                        <p:tgtEl>
                                          <p:spTgt spid="6"/>
                                        </p:tgtEl>
                                        <p:attrNameLst>
                                          <p:attrName>style.visibility</p:attrName>
                                        </p:attrNameLst>
                                      </p:cBhvr>
                                      <p:to>
                                        <p:strVal val="visible"/>
                                      </p:to>
                                    </p:set>
                                    <p:anim calcmode="lin" valueType="num">
                                      <p:cBhvr additive="base">
                                        <p:cTn id="26" dur="750" fill="hold"/>
                                        <p:tgtEl>
                                          <p:spTgt spid="6"/>
                                        </p:tgtEl>
                                        <p:attrNameLst>
                                          <p:attrName>ppt_x</p:attrName>
                                        </p:attrNameLst>
                                      </p:cBhvr>
                                      <p:tavLst>
                                        <p:tav tm="0">
                                          <p:val>
                                            <p:strVal val="1+#ppt_w/2"/>
                                          </p:val>
                                        </p:tav>
                                        <p:tav tm="100000">
                                          <p:val>
                                            <p:strVal val="#ppt_x"/>
                                          </p:val>
                                        </p:tav>
                                      </p:tavLst>
                                    </p:anim>
                                    <p:anim calcmode="lin" valueType="num">
                                      <p:cBhvr additive="base">
                                        <p:cTn id="27" dur="750" fill="hold"/>
                                        <p:tgtEl>
                                          <p:spTgt spid="6"/>
                                        </p:tgtEl>
                                        <p:attrNameLst>
                                          <p:attrName>ppt_y</p:attrName>
                                        </p:attrNameLst>
                                      </p:cBhvr>
                                      <p:tavLst>
                                        <p:tav tm="0">
                                          <p:val>
                                            <p:strVal val="#ppt_y"/>
                                          </p:val>
                                        </p:tav>
                                        <p:tav tm="100000">
                                          <p:val>
                                            <p:strVal val="#ppt_y"/>
                                          </p:val>
                                        </p:tav>
                                      </p:tavLst>
                                    </p:anim>
                                  </p:childTnLst>
                                </p:cTn>
                              </p:par>
                              <p:par>
                                <p:cTn id="28" presetID="2" presetClass="entr" presetSubtype="2" decel="100000" fill="hold" grpId="0" nodeType="withEffect">
                                  <p:stCondLst>
                                    <p:cond delay="750"/>
                                  </p:stCondLst>
                                  <p:childTnLst>
                                    <p:set>
                                      <p:cBhvr>
                                        <p:cTn id="29" dur="1" fill="hold">
                                          <p:stCondLst>
                                            <p:cond delay="0"/>
                                          </p:stCondLst>
                                        </p:cTn>
                                        <p:tgtEl>
                                          <p:spTgt spid="7"/>
                                        </p:tgtEl>
                                        <p:attrNameLst>
                                          <p:attrName>style.visibility</p:attrName>
                                        </p:attrNameLst>
                                      </p:cBhvr>
                                      <p:to>
                                        <p:strVal val="visible"/>
                                      </p:to>
                                    </p:set>
                                    <p:anim calcmode="lin" valueType="num">
                                      <p:cBhvr additive="base">
                                        <p:cTn id="30" dur="750" fill="hold"/>
                                        <p:tgtEl>
                                          <p:spTgt spid="7"/>
                                        </p:tgtEl>
                                        <p:attrNameLst>
                                          <p:attrName>ppt_x</p:attrName>
                                        </p:attrNameLst>
                                      </p:cBhvr>
                                      <p:tavLst>
                                        <p:tav tm="0">
                                          <p:val>
                                            <p:strVal val="1+#ppt_w/2"/>
                                          </p:val>
                                        </p:tav>
                                        <p:tav tm="100000">
                                          <p:val>
                                            <p:strVal val="#ppt_x"/>
                                          </p:val>
                                        </p:tav>
                                      </p:tavLst>
                                    </p:anim>
                                    <p:anim calcmode="lin" valueType="num">
                                      <p:cBhvr additive="base">
                                        <p:cTn id="31" dur="750" fill="hold"/>
                                        <p:tgtEl>
                                          <p:spTgt spid="7"/>
                                        </p:tgtEl>
                                        <p:attrNameLst>
                                          <p:attrName>ppt_y</p:attrName>
                                        </p:attrNameLst>
                                      </p:cBhvr>
                                      <p:tavLst>
                                        <p:tav tm="0">
                                          <p:val>
                                            <p:strVal val="#ppt_y"/>
                                          </p:val>
                                        </p:tav>
                                        <p:tav tm="100000">
                                          <p:val>
                                            <p:strVal val="#ppt_y"/>
                                          </p:val>
                                        </p:tav>
                                      </p:tavLst>
                                    </p:anim>
                                  </p:childTnLst>
                                </p:cTn>
                              </p:par>
                              <p:par>
                                <p:cTn id="32" presetID="2" presetClass="entr" presetSubtype="2" decel="100000" fill="hold" grpId="0" nodeType="withEffect">
                                  <p:stCondLst>
                                    <p:cond delay="1000"/>
                                  </p:stCondLst>
                                  <p:childTnLst>
                                    <p:set>
                                      <p:cBhvr>
                                        <p:cTn id="33" dur="1" fill="hold">
                                          <p:stCondLst>
                                            <p:cond delay="0"/>
                                          </p:stCondLst>
                                        </p:cTn>
                                        <p:tgtEl>
                                          <p:spTgt spid="5"/>
                                        </p:tgtEl>
                                        <p:attrNameLst>
                                          <p:attrName>style.visibility</p:attrName>
                                        </p:attrNameLst>
                                      </p:cBhvr>
                                      <p:to>
                                        <p:strVal val="visible"/>
                                      </p:to>
                                    </p:set>
                                    <p:anim calcmode="lin" valueType="num">
                                      <p:cBhvr additive="base">
                                        <p:cTn id="34" dur="750" fill="hold"/>
                                        <p:tgtEl>
                                          <p:spTgt spid="5"/>
                                        </p:tgtEl>
                                        <p:attrNameLst>
                                          <p:attrName>ppt_x</p:attrName>
                                        </p:attrNameLst>
                                      </p:cBhvr>
                                      <p:tavLst>
                                        <p:tav tm="0">
                                          <p:val>
                                            <p:strVal val="1+#ppt_w/2"/>
                                          </p:val>
                                        </p:tav>
                                        <p:tav tm="100000">
                                          <p:val>
                                            <p:strVal val="#ppt_x"/>
                                          </p:val>
                                        </p:tav>
                                      </p:tavLst>
                                    </p:anim>
                                    <p:anim calcmode="lin" valueType="num">
                                      <p:cBhvr additive="base">
                                        <p:cTn id="35" dur="750" fill="hold"/>
                                        <p:tgtEl>
                                          <p:spTgt spid="5"/>
                                        </p:tgtEl>
                                        <p:attrNameLst>
                                          <p:attrName>ppt_y</p:attrName>
                                        </p:attrNameLst>
                                      </p:cBhvr>
                                      <p:tavLst>
                                        <p:tav tm="0">
                                          <p:val>
                                            <p:strVal val="#ppt_y"/>
                                          </p:val>
                                        </p:tav>
                                        <p:tav tm="100000">
                                          <p:val>
                                            <p:strVal val="#ppt_y"/>
                                          </p:val>
                                        </p:tav>
                                      </p:tavLst>
                                    </p:anim>
                                  </p:childTnLst>
                                </p:cTn>
                              </p:par>
                            </p:childTnLst>
                          </p:cTn>
                        </p:par>
                        <p:par>
                          <p:cTn id="36" fill="hold">
                            <p:stCondLst>
                              <p:cond delay="2750"/>
                            </p:stCondLst>
                            <p:childTnLst>
                              <p:par>
                                <p:cTn id="37" presetID="2" presetClass="entr" presetSubtype="2" decel="100000" fill="hold" grpId="0" nodeType="after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750" fill="hold"/>
                                        <p:tgtEl>
                                          <p:spTgt spid="10"/>
                                        </p:tgtEl>
                                        <p:attrNameLst>
                                          <p:attrName>ppt_x</p:attrName>
                                        </p:attrNameLst>
                                      </p:cBhvr>
                                      <p:tavLst>
                                        <p:tav tm="0">
                                          <p:val>
                                            <p:strVal val="1+#ppt_w/2"/>
                                          </p:val>
                                        </p:tav>
                                        <p:tav tm="100000">
                                          <p:val>
                                            <p:strVal val="#ppt_x"/>
                                          </p:val>
                                        </p:tav>
                                      </p:tavLst>
                                    </p:anim>
                                    <p:anim calcmode="lin" valueType="num">
                                      <p:cBhvr additive="base">
                                        <p:cTn id="40" dur="750" fill="hold"/>
                                        <p:tgtEl>
                                          <p:spTgt spid="10"/>
                                        </p:tgtEl>
                                        <p:attrNameLst>
                                          <p:attrName>ppt_y</p:attrName>
                                        </p:attrNameLst>
                                      </p:cBhvr>
                                      <p:tavLst>
                                        <p:tav tm="0">
                                          <p:val>
                                            <p:strVal val="#ppt_y"/>
                                          </p:val>
                                        </p:tav>
                                        <p:tav tm="100000">
                                          <p:val>
                                            <p:strVal val="#ppt_y"/>
                                          </p:val>
                                        </p:tav>
                                      </p:tavLst>
                                    </p:anim>
                                  </p:childTnLst>
                                </p:cTn>
                              </p:par>
                              <p:par>
                                <p:cTn id="41" presetID="2" presetClass="entr" presetSubtype="2" decel="100000" fill="hold" grpId="0" nodeType="withEffect">
                                  <p:stCondLst>
                                    <p:cond delay="250"/>
                                  </p:stCondLst>
                                  <p:childTnLst>
                                    <p:set>
                                      <p:cBhvr>
                                        <p:cTn id="42" dur="1" fill="hold">
                                          <p:stCondLst>
                                            <p:cond delay="0"/>
                                          </p:stCondLst>
                                        </p:cTn>
                                        <p:tgtEl>
                                          <p:spTgt spid="9"/>
                                        </p:tgtEl>
                                        <p:attrNameLst>
                                          <p:attrName>style.visibility</p:attrName>
                                        </p:attrNameLst>
                                      </p:cBhvr>
                                      <p:to>
                                        <p:strVal val="visible"/>
                                      </p:to>
                                    </p:set>
                                    <p:anim calcmode="lin" valueType="num">
                                      <p:cBhvr additive="base">
                                        <p:cTn id="43" dur="750" fill="hold"/>
                                        <p:tgtEl>
                                          <p:spTgt spid="9"/>
                                        </p:tgtEl>
                                        <p:attrNameLst>
                                          <p:attrName>ppt_x</p:attrName>
                                        </p:attrNameLst>
                                      </p:cBhvr>
                                      <p:tavLst>
                                        <p:tav tm="0">
                                          <p:val>
                                            <p:strVal val="1+#ppt_w/2"/>
                                          </p:val>
                                        </p:tav>
                                        <p:tav tm="100000">
                                          <p:val>
                                            <p:strVal val="#ppt_x"/>
                                          </p:val>
                                        </p:tav>
                                      </p:tavLst>
                                    </p:anim>
                                    <p:anim calcmode="lin" valueType="num">
                                      <p:cBhvr additive="base">
                                        <p:cTn id="44" dur="750" fill="hold"/>
                                        <p:tgtEl>
                                          <p:spTgt spid="9"/>
                                        </p:tgtEl>
                                        <p:attrNameLst>
                                          <p:attrName>ppt_y</p:attrName>
                                        </p:attrNameLst>
                                      </p:cBhvr>
                                      <p:tavLst>
                                        <p:tav tm="0">
                                          <p:val>
                                            <p:strVal val="#ppt_y"/>
                                          </p:val>
                                        </p:tav>
                                        <p:tav tm="100000">
                                          <p:val>
                                            <p:strVal val="#ppt_y"/>
                                          </p:val>
                                        </p:tav>
                                      </p:tavLst>
                                    </p:anim>
                                  </p:childTnLst>
                                </p:cTn>
                              </p:par>
                              <p:par>
                                <p:cTn id="45" presetID="2" presetClass="entr" presetSubtype="2" decel="100000" fill="hold" grpId="0" nodeType="withEffect">
                                  <p:stCondLst>
                                    <p:cond delay="500"/>
                                  </p:stCondLst>
                                  <p:childTnLst>
                                    <p:set>
                                      <p:cBhvr>
                                        <p:cTn id="46" dur="1" fill="hold">
                                          <p:stCondLst>
                                            <p:cond delay="0"/>
                                          </p:stCondLst>
                                        </p:cTn>
                                        <p:tgtEl>
                                          <p:spTgt spid="11"/>
                                        </p:tgtEl>
                                        <p:attrNameLst>
                                          <p:attrName>style.visibility</p:attrName>
                                        </p:attrNameLst>
                                      </p:cBhvr>
                                      <p:to>
                                        <p:strVal val="visible"/>
                                      </p:to>
                                    </p:set>
                                    <p:anim calcmode="lin" valueType="num">
                                      <p:cBhvr additive="base">
                                        <p:cTn id="47" dur="750" fill="hold"/>
                                        <p:tgtEl>
                                          <p:spTgt spid="11"/>
                                        </p:tgtEl>
                                        <p:attrNameLst>
                                          <p:attrName>ppt_x</p:attrName>
                                        </p:attrNameLst>
                                      </p:cBhvr>
                                      <p:tavLst>
                                        <p:tav tm="0">
                                          <p:val>
                                            <p:strVal val="1+#ppt_w/2"/>
                                          </p:val>
                                        </p:tav>
                                        <p:tav tm="100000">
                                          <p:val>
                                            <p:strVal val="#ppt_x"/>
                                          </p:val>
                                        </p:tav>
                                      </p:tavLst>
                                    </p:anim>
                                    <p:anim calcmode="lin" valueType="num">
                                      <p:cBhvr additive="base">
                                        <p:cTn id="48" dur="750" fill="hold"/>
                                        <p:tgtEl>
                                          <p:spTgt spid="11"/>
                                        </p:tgtEl>
                                        <p:attrNameLst>
                                          <p:attrName>ppt_y</p:attrName>
                                        </p:attrNameLst>
                                      </p:cBhvr>
                                      <p:tavLst>
                                        <p:tav tm="0">
                                          <p:val>
                                            <p:strVal val="#ppt_y"/>
                                          </p:val>
                                        </p:tav>
                                        <p:tav tm="100000">
                                          <p:val>
                                            <p:strVal val="#ppt_y"/>
                                          </p:val>
                                        </p:tav>
                                      </p:tavLst>
                                    </p:anim>
                                  </p:childTnLst>
                                </p:cTn>
                              </p:par>
                            </p:childTnLst>
                          </p:cTn>
                        </p:par>
                        <p:par>
                          <p:cTn id="49" fill="hold">
                            <p:stCondLst>
                              <p:cond delay="4000"/>
                            </p:stCondLst>
                            <p:childTnLst>
                              <p:par>
                                <p:cTn id="50" presetID="2" presetClass="entr" presetSubtype="2" decel="100000" fill="hold" grpId="0" nodeType="afterEffect">
                                  <p:stCondLst>
                                    <p:cond delay="0"/>
                                  </p:stCondLst>
                                  <p:childTnLst>
                                    <p:set>
                                      <p:cBhvr>
                                        <p:cTn id="51" dur="1" fill="hold">
                                          <p:stCondLst>
                                            <p:cond delay="0"/>
                                          </p:stCondLst>
                                        </p:cTn>
                                        <p:tgtEl>
                                          <p:spTgt spid="13"/>
                                        </p:tgtEl>
                                        <p:attrNameLst>
                                          <p:attrName>style.visibility</p:attrName>
                                        </p:attrNameLst>
                                      </p:cBhvr>
                                      <p:to>
                                        <p:strVal val="visible"/>
                                      </p:to>
                                    </p:set>
                                    <p:anim calcmode="lin" valueType="num">
                                      <p:cBhvr additive="base">
                                        <p:cTn id="52" dur="750" fill="hold"/>
                                        <p:tgtEl>
                                          <p:spTgt spid="13"/>
                                        </p:tgtEl>
                                        <p:attrNameLst>
                                          <p:attrName>ppt_x</p:attrName>
                                        </p:attrNameLst>
                                      </p:cBhvr>
                                      <p:tavLst>
                                        <p:tav tm="0">
                                          <p:val>
                                            <p:strVal val="1+#ppt_w/2"/>
                                          </p:val>
                                        </p:tav>
                                        <p:tav tm="100000">
                                          <p:val>
                                            <p:strVal val="#ppt_x"/>
                                          </p:val>
                                        </p:tav>
                                      </p:tavLst>
                                    </p:anim>
                                    <p:anim calcmode="lin" valueType="num">
                                      <p:cBhvr additive="base">
                                        <p:cTn id="53" dur="750" fill="hold"/>
                                        <p:tgtEl>
                                          <p:spTgt spid="13"/>
                                        </p:tgtEl>
                                        <p:attrNameLst>
                                          <p:attrName>ppt_y</p:attrName>
                                        </p:attrNameLst>
                                      </p:cBhvr>
                                      <p:tavLst>
                                        <p:tav tm="0">
                                          <p:val>
                                            <p:strVal val="#ppt_y"/>
                                          </p:val>
                                        </p:tav>
                                        <p:tav tm="100000">
                                          <p:val>
                                            <p:strVal val="#ppt_y"/>
                                          </p:val>
                                        </p:tav>
                                      </p:tavLst>
                                    </p:anim>
                                  </p:childTnLst>
                                </p:cTn>
                              </p:par>
                              <p:par>
                                <p:cTn id="54" presetID="2" presetClass="entr" presetSubtype="2" decel="100000" fill="hold" grpId="0" nodeType="withEffect">
                                  <p:stCondLst>
                                    <p:cond delay="250"/>
                                  </p:stCondLst>
                                  <p:childTnLst>
                                    <p:set>
                                      <p:cBhvr>
                                        <p:cTn id="55" dur="1" fill="hold">
                                          <p:stCondLst>
                                            <p:cond delay="0"/>
                                          </p:stCondLst>
                                        </p:cTn>
                                        <p:tgtEl>
                                          <p:spTgt spid="12"/>
                                        </p:tgtEl>
                                        <p:attrNameLst>
                                          <p:attrName>style.visibility</p:attrName>
                                        </p:attrNameLst>
                                      </p:cBhvr>
                                      <p:to>
                                        <p:strVal val="visible"/>
                                      </p:to>
                                    </p:set>
                                    <p:anim calcmode="lin" valueType="num">
                                      <p:cBhvr additive="base">
                                        <p:cTn id="56" dur="750" fill="hold"/>
                                        <p:tgtEl>
                                          <p:spTgt spid="12"/>
                                        </p:tgtEl>
                                        <p:attrNameLst>
                                          <p:attrName>ppt_x</p:attrName>
                                        </p:attrNameLst>
                                      </p:cBhvr>
                                      <p:tavLst>
                                        <p:tav tm="0">
                                          <p:val>
                                            <p:strVal val="1+#ppt_w/2"/>
                                          </p:val>
                                        </p:tav>
                                        <p:tav tm="100000">
                                          <p:val>
                                            <p:strVal val="#ppt_x"/>
                                          </p:val>
                                        </p:tav>
                                      </p:tavLst>
                                    </p:anim>
                                    <p:anim calcmode="lin" valueType="num">
                                      <p:cBhvr additive="base">
                                        <p:cTn id="57" dur="750" fill="hold"/>
                                        <p:tgtEl>
                                          <p:spTgt spid="12"/>
                                        </p:tgtEl>
                                        <p:attrNameLst>
                                          <p:attrName>ppt_y</p:attrName>
                                        </p:attrNameLst>
                                      </p:cBhvr>
                                      <p:tavLst>
                                        <p:tav tm="0">
                                          <p:val>
                                            <p:strVal val="#ppt_y"/>
                                          </p:val>
                                        </p:tav>
                                        <p:tav tm="100000">
                                          <p:val>
                                            <p:strVal val="#ppt_y"/>
                                          </p:val>
                                        </p:tav>
                                      </p:tavLst>
                                    </p:anim>
                                  </p:childTnLst>
                                </p:cTn>
                              </p:par>
                              <p:par>
                                <p:cTn id="58" presetID="2" presetClass="entr" presetSubtype="2" decel="100000" fill="hold" grpId="0" nodeType="withEffect">
                                  <p:stCondLst>
                                    <p:cond delay="500"/>
                                  </p:stCondLst>
                                  <p:childTnLst>
                                    <p:set>
                                      <p:cBhvr>
                                        <p:cTn id="59" dur="1" fill="hold">
                                          <p:stCondLst>
                                            <p:cond delay="0"/>
                                          </p:stCondLst>
                                        </p:cTn>
                                        <p:tgtEl>
                                          <p:spTgt spid="14"/>
                                        </p:tgtEl>
                                        <p:attrNameLst>
                                          <p:attrName>style.visibility</p:attrName>
                                        </p:attrNameLst>
                                      </p:cBhvr>
                                      <p:to>
                                        <p:strVal val="visible"/>
                                      </p:to>
                                    </p:set>
                                    <p:anim calcmode="lin" valueType="num">
                                      <p:cBhvr additive="base">
                                        <p:cTn id="60" dur="750" fill="hold"/>
                                        <p:tgtEl>
                                          <p:spTgt spid="14"/>
                                        </p:tgtEl>
                                        <p:attrNameLst>
                                          <p:attrName>ppt_x</p:attrName>
                                        </p:attrNameLst>
                                      </p:cBhvr>
                                      <p:tavLst>
                                        <p:tav tm="0">
                                          <p:val>
                                            <p:strVal val="1+#ppt_w/2"/>
                                          </p:val>
                                        </p:tav>
                                        <p:tav tm="100000">
                                          <p:val>
                                            <p:strVal val="#ppt_x"/>
                                          </p:val>
                                        </p:tav>
                                      </p:tavLst>
                                    </p:anim>
                                    <p:anim calcmode="lin" valueType="num">
                                      <p:cBhvr additive="base">
                                        <p:cTn id="61" dur="750" fill="hold"/>
                                        <p:tgtEl>
                                          <p:spTgt spid="14"/>
                                        </p:tgtEl>
                                        <p:attrNameLst>
                                          <p:attrName>ppt_y</p:attrName>
                                        </p:attrNameLst>
                                      </p:cBhvr>
                                      <p:tavLst>
                                        <p:tav tm="0">
                                          <p:val>
                                            <p:strVal val="#ppt_y"/>
                                          </p:val>
                                        </p:tav>
                                        <p:tav tm="100000">
                                          <p:val>
                                            <p:strVal val="#ppt_y"/>
                                          </p:val>
                                        </p:tav>
                                      </p:tavLst>
                                    </p:anim>
                                  </p:childTnLst>
                                </p:cTn>
                              </p:par>
                            </p:childTnLst>
                          </p:cTn>
                        </p:par>
                        <p:par>
                          <p:cTn id="62" fill="hold">
                            <p:stCondLst>
                              <p:cond delay="5250"/>
                            </p:stCondLst>
                            <p:childTnLst>
                              <p:par>
                                <p:cTn id="63" presetID="2" presetClass="entr" presetSubtype="2" decel="100000" fill="hold" grpId="0" nodeType="afterEffect">
                                  <p:stCondLst>
                                    <p:cond delay="0"/>
                                  </p:stCondLst>
                                  <p:childTnLst>
                                    <p:set>
                                      <p:cBhvr>
                                        <p:cTn id="64" dur="1" fill="hold">
                                          <p:stCondLst>
                                            <p:cond delay="0"/>
                                          </p:stCondLst>
                                        </p:cTn>
                                        <p:tgtEl>
                                          <p:spTgt spid="16"/>
                                        </p:tgtEl>
                                        <p:attrNameLst>
                                          <p:attrName>style.visibility</p:attrName>
                                        </p:attrNameLst>
                                      </p:cBhvr>
                                      <p:to>
                                        <p:strVal val="visible"/>
                                      </p:to>
                                    </p:set>
                                    <p:anim calcmode="lin" valueType="num">
                                      <p:cBhvr additive="base">
                                        <p:cTn id="65" dur="750" fill="hold"/>
                                        <p:tgtEl>
                                          <p:spTgt spid="16"/>
                                        </p:tgtEl>
                                        <p:attrNameLst>
                                          <p:attrName>ppt_x</p:attrName>
                                        </p:attrNameLst>
                                      </p:cBhvr>
                                      <p:tavLst>
                                        <p:tav tm="0">
                                          <p:val>
                                            <p:strVal val="1+#ppt_w/2"/>
                                          </p:val>
                                        </p:tav>
                                        <p:tav tm="100000">
                                          <p:val>
                                            <p:strVal val="#ppt_x"/>
                                          </p:val>
                                        </p:tav>
                                      </p:tavLst>
                                    </p:anim>
                                    <p:anim calcmode="lin" valueType="num">
                                      <p:cBhvr additive="base">
                                        <p:cTn id="66" dur="750" fill="hold"/>
                                        <p:tgtEl>
                                          <p:spTgt spid="16"/>
                                        </p:tgtEl>
                                        <p:attrNameLst>
                                          <p:attrName>ppt_y</p:attrName>
                                        </p:attrNameLst>
                                      </p:cBhvr>
                                      <p:tavLst>
                                        <p:tav tm="0">
                                          <p:val>
                                            <p:strVal val="#ppt_y"/>
                                          </p:val>
                                        </p:tav>
                                        <p:tav tm="100000">
                                          <p:val>
                                            <p:strVal val="#ppt_y"/>
                                          </p:val>
                                        </p:tav>
                                      </p:tavLst>
                                    </p:anim>
                                  </p:childTnLst>
                                </p:cTn>
                              </p:par>
                              <p:par>
                                <p:cTn id="67" presetID="2" presetClass="entr" presetSubtype="2" decel="100000" fill="hold" grpId="0" nodeType="withEffect">
                                  <p:stCondLst>
                                    <p:cond delay="250"/>
                                  </p:stCondLst>
                                  <p:childTnLst>
                                    <p:set>
                                      <p:cBhvr>
                                        <p:cTn id="68" dur="1" fill="hold">
                                          <p:stCondLst>
                                            <p:cond delay="0"/>
                                          </p:stCondLst>
                                        </p:cTn>
                                        <p:tgtEl>
                                          <p:spTgt spid="15"/>
                                        </p:tgtEl>
                                        <p:attrNameLst>
                                          <p:attrName>style.visibility</p:attrName>
                                        </p:attrNameLst>
                                      </p:cBhvr>
                                      <p:to>
                                        <p:strVal val="visible"/>
                                      </p:to>
                                    </p:set>
                                    <p:anim calcmode="lin" valueType="num">
                                      <p:cBhvr additive="base">
                                        <p:cTn id="69" dur="750" fill="hold"/>
                                        <p:tgtEl>
                                          <p:spTgt spid="15"/>
                                        </p:tgtEl>
                                        <p:attrNameLst>
                                          <p:attrName>ppt_x</p:attrName>
                                        </p:attrNameLst>
                                      </p:cBhvr>
                                      <p:tavLst>
                                        <p:tav tm="0">
                                          <p:val>
                                            <p:strVal val="1+#ppt_w/2"/>
                                          </p:val>
                                        </p:tav>
                                        <p:tav tm="100000">
                                          <p:val>
                                            <p:strVal val="#ppt_x"/>
                                          </p:val>
                                        </p:tav>
                                      </p:tavLst>
                                    </p:anim>
                                    <p:anim calcmode="lin" valueType="num">
                                      <p:cBhvr additive="base">
                                        <p:cTn id="70" dur="750" fill="hold"/>
                                        <p:tgtEl>
                                          <p:spTgt spid="15"/>
                                        </p:tgtEl>
                                        <p:attrNameLst>
                                          <p:attrName>ppt_y</p:attrName>
                                        </p:attrNameLst>
                                      </p:cBhvr>
                                      <p:tavLst>
                                        <p:tav tm="0">
                                          <p:val>
                                            <p:strVal val="#ppt_y"/>
                                          </p:val>
                                        </p:tav>
                                        <p:tav tm="100000">
                                          <p:val>
                                            <p:strVal val="#ppt_y"/>
                                          </p:val>
                                        </p:tav>
                                      </p:tavLst>
                                    </p:anim>
                                  </p:childTnLst>
                                </p:cTn>
                              </p:par>
                              <p:par>
                                <p:cTn id="71" presetID="2" presetClass="entr" presetSubtype="2" decel="100000" fill="hold" grpId="0" nodeType="withEffect">
                                  <p:stCondLst>
                                    <p:cond delay="500"/>
                                  </p:stCondLst>
                                  <p:childTnLst>
                                    <p:set>
                                      <p:cBhvr>
                                        <p:cTn id="72" dur="1" fill="hold">
                                          <p:stCondLst>
                                            <p:cond delay="0"/>
                                          </p:stCondLst>
                                        </p:cTn>
                                        <p:tgtEl>
                                          <p:spTgt spid="17"/>
                                        </p:tgtEl>
                                        <p:attrNameLst>
                                          <p:attrName>style.visibility</p:attrName>
                                        </p:attrNameLst>
                                      </p:cBhvr>
                                      <p:to>
                                        <p:strVal val="visible"/>
                                      </p:to>
                                    </p:set>
                                    <p:anim calcmode="lin" valueType="num">
                                      <p:cBhvr additive="base">
                                        <p:cTn id="73" dur="750" fill="hold"/>
                                        <p:tgtEl>
                                          <p:spTgt spid="17"/>
                                        </p:tgtEl>
                                        <p:attrNameLst>
                                          <p:attrName>ppt_x</p:attrName>
                                        </p:attrNameLst>
                                      </p:cBhvr>
                                      <p:tavLst>
                                        <p:tav tm="0">
                                          <p:val>
                                            <p:strVal val="1+#ppt_w/2"/>
                                          </p:val>
                                        </p:tav>
                                        <p:tav tm="100000">
                                          <p:val>
                                            <p:strVal val="#ppt_x"/>
                                          </p:val>
                                        </p:tav>
                                      </p:tavLst>
                                    </p:anim>
                                    <p:anim calcmode="lin" valueType="num">
                                      <p:cBhvr additive="base">
                                        <p:cTn id="74" dur="750" fill="hold"/>
                                        <p:tgtEl>
                                          <p:spTgt spid="17"/>
                                        </p:tgtEl>
                                        <p:attrNameLst>
                                          <p:attrName>ppt_y</p:attrName>
                                        </p:attrNameLst>
                                      </p:cBhvr>
                                      <p:tavLst>
                                        <p:tav tm="0">
                                          <p:val>
                                            <p:strVal val="#ppt_y"/>
                                          </p:val>
                                        </p:tav>
                                        <p:tav tm="100000">
                                          <p:val>
                                            <p:strVal val="#ppt_y"/>
                                          </p:val>
                                        </p:tav>
                                      </p:tavLst>
                                    </p:anim>
                                  </p:childTnLst>
                                </p:cTn>
                              </p:par>
                            </p:childTnLst>
                          </p:cTn>
                        </p:par>
                        <p:par>
                          <p:cTn id="75" fill="hold">
                            <p:stCondLst>
                              <p:cond delay="6500"/>
                            </p:stCondLst>
                            <p:childTnLst>
                              <p:par>
                                <p:cTn id="76" presetID="2" presetClass="entr" presetSubtype="2" decel="100000" fill="hold" grpId="0" nodeType="afterEffect">
                                  <p:stCondLst>
                                    <p:cond delay="0"/>
                                  </p:stCondLst>
                                  <p:childTnLst>
                                    <p:set>
                                      <p:cBhvr>
                                        <p:cTn id="77" dur="1" fill="hold">
                                          <p:stCondLst>
                                            <p:cond delay="0"/>
                                          </p:stCondLst>
                                        </p:cTn>
                                        <p:tgtEl>
                                          <p:spTgt spid="19"/>
                                        </p:tgtEl>
                                        <p:attrNameLst>
                                          <p:attrName>style.visibility</p:attrName>
                                        </p:attrNameLst>
                                      </p:cBhvr>
                                      <p:to>
                                        <p:strVal val="visible"/>
                                      </p:to>
                                    </p:set>
                                    <p:anim calcmode="lin" valueType="num">
                                      <p:cBhvr additive="base">
                                        <p:cTn id="78" dur="750" fill="hold"/>
                                        <p:tgtEl>
                                          <p:spTgt spid="19"/>
                                        </p:tgtEl>
                                        <p:attrNameLst>
                                          <p:attrName>ppt_x</p:attrName>
                                        </p:attrNameLst>
                                      </p:cBhvr>
                                      <p:tavLst>
                                        <p:tav tm="0">
                                          <p:val>
                                            <p:strVal val="1+#ppt_w/2"/>
                                          </p:val>
                                        </p:tav>
                                        <p:tav tm="100000">
                                          <p:val>
                                            <p:strVal val="#ppt_x"/>
                                          </p:val>
                                        </p:tav>
                                      </p:tavLst>
                                    </p:anim>
                                    <p:anim calcmode="lin" valueType="num">
                                      <p:cBhvr additive="base">
                                        <p:cTn id="79" dur="750" fill="hold"/>
                                        <p:tgtEl>
                                          <p:spTgt spid="19"/>
                                        </p:tgtEl>
                                        <p:attrNameLst>
                                          <p:attrName>ppt_y</p:attrName>
                                        </p:attrNameLst>
                                      </p:cBhvr>
                                      <p:tavLst>
                                        <p:tav tm="0">
                                          <p:val>
                                            <p:strVal val="#ppt_y"/>
                                          </p:val>
                                        </p:tav>
                                        <p:tav tm="100000">
                                          <p:val>
                                            <p:strVal val="#ppt_y"/>
                                          </p:val>
                                        </p:tav>
                                      </p:tavLst>
                                    </p:anim>
                                  </p:childTnLst>
                                </p:cTn>
                              </p:par>
                              <p:par>
                                <p:cTn id="80" presetID="2" presetClass="entr" presetSubtype="2" decel="100000" fill="hold" grpId="0" nodeType="withEffect">
                                  <p:stCondLst>
                                    <p:cond delay="250"/>
                                  </p:stCondLst>
                                  <p:childTnLst>
                                    <p:set>
                                      <p:cBhvr>
                                        <p:cTn id="81" dur="1" fill="hold">
                                          <p:stCondLst>
                                            <p:cond delay="0"/>
                                          </p:stCondLst>
                                        </p:cTn>
                                        <p:tgtEl>
                                          <p:spTgt spid="18"/>
                                        </p:tgtEl>
                                        <p:attrNameLst>
                                          <p:attrName>style.visibility</p:attrName>
                                        </p:attrNameLst>
                                      </p:cBhvr>
                                      <p:to>
                                        <p:strVal val="visible"/>
                                      </p:to>
                                    </p:set>
                                    <p:anim calcmode="lin" valueType="num">
                                      <p:cBhvr additive="base">
                                        <p:cTn id="82" dur="750" fill="hold"/>
                                        <p:tgtEl>
                                          <p:spTgt spid="18"/>
                                        </p:tgtEl>
                                        <p:attrNameLst>
                                          <p:attrName>ppt_x</p:attrName>
                                        </p:attrNameLst>
                                      </p:cBhvr>
                                      <p:tavLst>
                                        <p:tav tm="0">
                                          <p:val>
                                            <p:strVal val="1+#ppt_w/2"/>
                                          </p:val>
                                        </p:tav>
                                        <p:tav tm="100000">
                                          <p:val>
                                            <p:strVal val="#ppt_x"/>
                                          </p:val>
                                        </p:tav>
                                      </p:tavLst>
                                    </p:anim>
                                    <p:anim calcmode="lin" valueType="num">
                                      <p:cBhvr additive="base">
                                        <p:cTn id="83" dur="750" fill="hold"/>
                                        <p:tgtEl>
                                          <p:spTgt spid="18"/>
                                        </p:tgtEl>
                                        <p:attrNameLst>
                                          <p:attrName>ppt_y</p:attrName>
                                        </p:attrNameLst>
                                      </p:cBhvr>
                                      <p:tavLst>
                                        <p:tav tm="0">
                                          <p:val>
                                            <p:strVal val="#ppt_y"/>
                                          </p:val>
                                        </p:tav>
                                        <p:tav tm="100000">
                                          <p:val>
                                            <p:strVal val="#ppt_y"/>
                                          </p:val>
                                        </p:tav>
                                      </p:tavLst>
                                    </p:anim>
                                  </p:childTnLst>
                                </p:cTn>
                              </p:par>
                              <p:par>
                                <p:cTn id="84" presetID="2" presetClass="entr" presetSubtype="2" decel="100000" fill="hold" grpId="0" nodeType="withEffect">
                                  <p:stCondLst>
                                    <p:cond delay="500"/>
                                  </p:stCondLst>
                                  <p:childTnLst>
                                    <p:set>
                                      <p:cBhvr>
                                        <p:cTn id="85" dur="1" fill="hold">
                                          <p:stCondLst>
                                            <p:cond delay="0"/>
                                          </p:stCondLst>
                                        </p:cTn>
                                        <p:tgtEl>
                                          <p:spTgt spid="20"/>
                                        </p:tgtEl>
                                        <p:attrNameLst>
                                          <p:attrName>style.visibility</p:attrName>
                                        </p:attrNameLst>
                                      </p:cBhvr>
                                      <p:to>
                                        <p:strVal val="visible"/>
                                      </p:to>
                                    </p:set>
                                    <p:anim calcmode="lin" valueType="num">
                                      <p:cBhvr additive="base">
                                        <p:cTn id="86" dur="750" fill="hold"/>
                                        <p:tgtEl>
                                          <p:spTgt spid="20"/>
                                        </p:tgtEl>
                                        <p:attrNameLst>
                                          <p:attrName>ppt_x</p:attrName>
                                        </p:attrNameLst>
                                      </p:cBhvr>
                                      <p:tavLst>
                                        <p:tav tm="0">
                                          <p:val>
                                            <p:strVal val="1+#ppt_w/2"/>
                                          </p:val>
                                        </p:tav>
                                        <p:tav tm="100000">
                                          <p:val>
                                            <p:strVal val="#ppt_x"/>
                                          </p:val>
                                        </p:tav>
                                      </p:tavLst>
                                    </p:anim>
                                    <p:anim calcmode="lin" valueType="num">
                                      <p:cBhvr additive="base">
                                        <p:cTn id="87" dur="750" fill="hold"/>
                                        <p:tgtEl>
                                          <p:spTgt spid="20"/>
                                        </p:tgtEl>
                                        <p:attrNameLst>
                                          <p:attrName>ppt_y</p:attrName>
                                        </p:attrNameLst>
                                      </p:cBhvr>
                                      <p:tavLst>
                                        <p:tav tm="0">
                                          <p:val>
                                            <p:strVal val="#ppt_y"/>
                                          </p:val>
                                        </p:tav>
                                        <p:tav tm="100000">
                                          <p:val>
                                            <p:strVal val="#ppt_y"/>
                                          </p:val>
                                        </p:tav>
                                      </p:tavLst>
                                    </p:anim>
                                  </p:childTnLst>
                                </p:cTn>
                              </p:par>
                            </p:childTnLst>
                          </p:cTn>
                        </p:par>
                        <p:par>
                          <p:cTn id="88" fill="hold">
                            <p:stCondLst>
                              <p:cond delay="7750"/>
                            </p:stCondLst>
                            <p:childTnLst>
                              <p:par>
                                <p:cTn id="89" presetID="2" presetClass="entr" presetSubtype="2" decel="100000" fill="hold" grpId="0" nodeType="afterEffect">
                                  <p:stCondLst>
                                    <p:cond delay="0"/>
                                  </p:stCondLst>
                                  <p:childTnLst>
                                    <p:set>
                                      <p:cBhvr>
                                        <p:cTn id="90" dur="1" fill="hold">
                                          <p:stCondLst>
                                            <p:cond delay="0"/>
                                          </p:stCondLst>
                                        </p:cTn>
                                        <p:tgtEl>
                                          <p:spTgt spid="22"/>
                                        </p:tgtEl>
                                        <p:attrNameLst>
                                          <p:attrName>style.visibility</p:attrName>
                                        </p:attrNameLst>
                                      </p:cBhvr>
                                      <p:to>
                                        <p:strVal val="visible"/>
                                      </p:to>
                                    </p:set>
                                    <p:anim calcmode="lin" valueType="num">
                                      <p:cBhvr additive="base">
                                        <p:cTn id="91" dur="750" fill="hold"/>
                                        <p:tgtEl>
                                          <p:spTgt spid="22"/>
                                        </p:tgtEl>
                                        <p:attrNameLst>
                                          <p:attrName>ppt_x</p:attrName>
                                        </p:attrNameLst>
                                      </p:cBhvr>
                                      <p:tavLst>
                                        <p:tav tm="0">
                                          <p:val>
                                            <p:strVal val="1+#ppt_w/2"/>
                                          </p:val>
                                        </p:tav>
                                        <p:tav tm="100000">
                                          <p:val>
                                            <p:strVal val="#ppt_x"/>
                                          </p:val>
                                        </p:tav>
                                      </p:tavLst>
                                    </p:anim>
                                    <p:anim calcmode="lin" valueType="num">
                                      <p:cBhvr additive="base">
                                        <p:cTn id="92" dur="750" fill="hold"/>
                                        <p:tgtEl>
                                          <p:spTgt spid="22"/>
                                        </p:tgtEl>
                                        <p:attrNameLst>
                                          <p:attrName>ppt_y</p:attrName>
                                        </p:attrNameLst>
                                      </p:cBhvr>
                                      <p:tavLst>
                                        <p:tav tm="0">
                                          <p:val>
                                            <p:strVal val="#ppt_y"/>
                                          </p:val>
                                        </p:tav>
                                        <p:tav tm="100000">
                                          <p:val>
                                            <p:strVal val="#ppt_y"/>
                                          </p:val>
                                        </p:tav>
                                      </p:tavLst>
                                    </p:anim>
                                  </p:childTnLst>
                                </p:cTn>
                              </p:par>
                              <p:par>
                                <p:cTn id="93" presetID="2" presetClass="entr" presetSubtype="2" decel="100000" fill="hold" grpId="0" nodeType="withEffect">
                                  <p:stCondLst>
                                    <p:cond delay="250"/>
                                  </p:stCondLst>
                                  <p:childTnLst>
                                    <p:set>
                                      <p:cBhvr>
                                        <p:cTn id="94" dur="1" fill="hold">
                                          <p:stCondLst>
                                            <p:cond delay="0"/>
                                          </p:stCondLst>
                                        </p:cTn>
                                        <p:tgtEl>
                                          <p:spTgt spid="21"/>
                                        </p:tgtEl>
                                        <p:attrNameLst>
                                          <p:attrName>style.visibility</p:attrName>
                                        </p:attrNameLst>
                                      </p:cBhvr>
                                      <p:to>
                                        <p:strVal val="visible"/>
                                      </p:to>
                                    </p:set>
                                    <p:anim calcmode="lin" valueType="num">
                                      <p:cBhvr additive="base">
                                        <p:cTn id="95" dur="750" fill="hold"/>
                                        <p:tgtEl>
                                          <p:spTgt spid="21"/>
                                        </p:tgtEl>
                                        <p:attrNameLst>
                                          <p:attrName>ppt_x</p:attrName>
                                        </p:attrNameLst>
                                      </p:cBhvr>
                                      <p:tavLst>
                                        <p:tav tm="0">
                                          <p:val>
                                            <p:strVal val="1+#ppt_w/2"/>
                                          </p:val>
                                        </p:tav>
                                        <p:tav tm="100000">
                                          <p:val>
                                            <p:strVal val="#ppt_x"/>
                                          </p:val>
                                        </p:tav>
                                      </p:tavLst>
                                    </p:anim>
                                    <p:anim calcmode="lin" valueType="num">
                                      <p:cBhvr additive="base">
                                        <p:cTn id="96" dur="750" fill="hold"/>
                                        <p:tgtEl>
                                          <p:spTgt spid="21"/>
                                        </p:tgtEl>
                                        <p:attrNameLst>
                                          <p:attrName>ppt_y</p:attrName>
                                        </p:attrNameLst>
                                      </p:cBhvr>
                                      <p:tavLst>
                                        <p:tav tm="0">
                                          <p:val>
                                            <p:strVal val="#ppt_y"/>
                                          </p:val>
                                        </p:tav>
                                        <p:tav tm="100000">
                                          <p:val>
                                            <p:strVal val="#ppt_y"/>
                                          </p:val>
                                        </p:tav>
                                      </p:tavLst>
                                    </p:anim>
                                  </p:childTnLst>
                                </p:cTn>
                              </p:par>
                              <p:par>
                                <p:cTn id="97" presetID="2" presetClass="entr" presetSubtype="2" decel="100000" fill="hold" grpId="0" nodeType="withEffect">
                                  <p:stCondLst>
                                    <p:cond delay="500"/>
                                  </p:stCondLst>
                                  <p:childTnLst>
                                    <p:set>
                                      <p:cBhvr>
                                        <p:cTn id="98" dur="1" fill="hold">
                                          <p:stCondLst>
                                            <p:cond delay="0"/>
                                          </p:stCondLst>
                                        </p:cTn>
                                        <p:tgtEl>
                                          <p:spTgt spid="23"/>
                                        </p:tgtEl>
                                        <p:attrNameLst>
                                          <p:attrName>style.visibility</p:attrName>
                                        </p:attrNameLst>
                                      </p:cBhvr>
                                      <p:to>
                                        <p:strVal val="visible"/>
                                      </p:to>
                                    </p:set>
                                    <p:anim calcmode="lin" valueType="num">
                                      <p:cBhvr additive="base">
                                        <p:cTn id="99" dur="750" fill="hold"/>
                                        <p:tgtEl>
                                          <p:spTgt spid="23"/>
                                        </p:tgtEl>
                                        <p:attrNameLst>
                                          <p:attrName>ppt_x</p:attrName>
                                        </p:attrNameLst>
                                      </p:cBhvr>
                                      <p:tavLst>
                                        <p:tav tm="0">
                                          <p:val>
                                            <p:strVal val="1+#ppt_w/2"/>
                                          </p:val>
                                        </p:tav>
                                        <p:tav tm="100000">
                                          <p:val>
                                            <p:strVal val="#ppt_x"/>
                                          </p:val>
                                        </p:tav>
                                      </p:tavLst>
                                    </p:anim>
                                    <p:anim calcmode="lin" valueType="num">
                                      <p:cBhvr additive="base">
                                        <p:cTn id="100" dur="75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Graphic spid="8" grpId="0">
        <p:bldAsOne/>
      </p:bldGraphic>
      <p:bldP spid="9" grpId="0" animBg="1"/>
      <p:bldP spid="10" grpId="0" animBg="1"/>
      <p:bldP spid="11" grpId="0"/>
      <p:bldP spid="12" grpId="0" animBg="1"/>
      <p:bldP spid="13" grpId="0" animBg="1"/>
      <p:bldP spid="14" grpId="0"/>
      <p:bldP spid="15" grpId="0" animBg="1"/>
      <p:bldP spid="16" grpId="0" animBg="1"/>
      <p:bldP spid="17" grpId="0"/>
      <p:bldP spid="18" grpId="0" animBg="1"/>
      <p:bldP spid="19" grpId="0" animBg="1"/>
      <p:bldP spid="20" grpId="0"/>
      <p:bldP spid="21" grpId="0" animBg="1"/>
      <p:bldP spid="22" grpId="0" animBg="1"/>
      <p:bldP spid="23" grpId="0"/>
      <p:bldP spid="24" grpId="0"/>
      <p:bldP spid="2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2532177415"/>
              </p:ext>
            </p:extLst>
          </p:nvPr>
        </p:nvGraphicFramePr>
        <p:xfrm>
          <a:off x="1135201" y="1602088"/>
          <a:ext cx="2351895" cy="211494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p:cNvSpPr txBox="1"/>
          <p:nvPr/>
        </p:nvSpPr>
        <p:spPr>
          <a:xfrm>
            <a:off x="3565017" y="1506078"/>
            <a:ext cx="2146943" cy="338554"/>
          </a:xfrm>
          <a:prstGeom prst="rect">
            <a:avLst/>
          </a:prstGeom>
          <a:noFill/>
        </p:spPr>
        <p:txBody>
          <a:bodyPr wrap="square" rtlCol="0">
            <a:spAutoFit/>
          </a:bodyPr>
          <a:lstStyle/>
          <a:p>
            <a:r>
              <a:rPr lang="en-US" sz="1600" b="1" dirty="0">
                <a:solidFill>
                  <a:schemeClr val="tx1">
                    <a:lumMod val="85000"/>
                    <a:lumOff val="15000"/>
                  </a:schemeClr>
                </a:solidFill>
                <a:latin typeface="Georgia" panose="02040502050405020303" pitchFamily="18" charset="0"/>
                <a:cs typeface="WC Mano Negra Bta"/>
              </a:rPr>
              <a:t>CELINE DION</a:t>
            </a:r>
          </a:p>
        </p:txBody>
      </p:sp>
      <p:sp>
        <p:nvSpPr>
          <p:cNvPr id="4" name="TextBox 3"/>
          <p:cNvSpPr txBox="1"/>
          <p:nvPr/>
        </p:nvSpPr>
        <p:spPr>
          <a:xfrm>
            <a:off x="3558764" y="1733330"/>
            <a:ext cx="1746797" cy="276999"/>
          </a:xfrm>
          <a:prstGeom prst="rect">
            <a:avLst/>
          </a:prstGeom>
          <a:noFill/>
        </p:spPr>
        <p:txBody>
          <a:bodyPr wrap="square" rtlCol="0">
            <a:spAutoFit/>
          </a:bodyPr>
          <a:lstStyle/>
          <a:p>
            <a:r>
              <a:rPr lang="en-US" sz="1200" i="1" dirty="0">
                <a:solidFill>
                  <a:schemeClr val="tx1">
                    <a:lumMod val="85000"/>
                    <a:lumOff val="15000"/>
                  </a:schemeClr>
                </a:solidFill>
                <a:latin typeface="Georgia" pitchFamily="18" charset="0"/>
                <a:cs typeface="WC Mano Negra Bta"/>
              </a:rPr>
              <a:t>Creative director</a:t>
            </a:r>
          </a:p>
        </p:txBody>
      </p:sp>
      <p:sp>
        <p:nvSpPr>
          <p:cNvPr id="5" name="Rectangle 4"/>
          <p:cNvSpPr/>
          <p:nvPr/>
        </p:nvSpPr>
        <p:spPr>
          <a:xfrm>
            <a:off x="3561215" y="2116594"/>
            <a:ext cx="2116036" cy="1384995"/>
          </a:xfrm>
          <a:prstGeom prst="rect">
            <a:avLst/>
          </a:prstGeom>
        </p:spPr>
        <p:txBody>
          <a:bodyPr wrap="square">
            <a:spAutoFit/>
          </a:bodyPr>
          <a:lstStyle/>
          <a:p>
            <a:r>
              <a:rPr lang="ms-MY" sz="12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a:t>
            </a:r>
          </a:p>
        </p:txBody>
      </p:sp>
      <p:graphicFrame>
        <p:nvGraphicFramePr>
          <p:cNvPr id="6" name="Diagram 5"/>
          <p:cNvGraphicFramePr/>
          <p:nvPr>
            <p:extLst>
              <p:ext uri="{D42A27DB-BD31-4B8C-83A1-F6EECF244321}">
                <p14:modId xmlns:p14="http://schemas.microsoft.com/office/powerpoint/2010/main" val="3815004394"/>
              </p:ext>
            </p:extLst>
          </p:nvPr>
        </p:nvGraphicFramePr>
        <p:xfrm>
          <a:off x="6192012" y="1602088"/>
          <a:ext cx="2351895" cy="2114944"/>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7" name="TextBox 6"/>
          <p:cNvSpPr txBox="1"/>
          <p:nvPr/>
        </p:nvSpPr>
        <p:spPr>
          <a:xfrm>
            <a:off x="8621829" y="1506078"/>
            <a:ext cx="2146943" cy="338554"/>
          </a:xfrm>
          <a:prstGeom prst="rect">
            <a:avLst/>
          </a:prstGeom>
          <a:noFill/>
        </p:spPr>
        <p:txBody>
          <a:bodyPr wrap="square" rtlCol="0">
            <a:spAutoFit/>
          </a:bodyPr>
          <a:lstStyle/>
          <a:p>
            <a:r>
              <a:rPr lang="en-US" sz="1600" b="1" dirty="0">
                <a:solidFill>
                  <a:schemeClr val="tx1">
                    <a:lumMod val="85000"/>
                    <a:lumOff val="15000"/>
                  </a:schemeClr>
                </a:solidFill>
                <a:latin typeface="Georgia" panose="02040502050405020303" pitchFamily="18" charset="0"/>
                <a:cs typeface="WC Mano Negra Bta"/>
              </a:rPr>
              <a:t>MARIAH CAREY</a:t>
            </a:r>
          </a:p>
        </p:txBody>
      </p:sp>
      <p:sp>
        <p:nvSpPr>
          <p:cNvPr id="8" name="TextBox 7"/>
          <p:cNvSpPr txBox="1"/>
          <p:nvPr/>
        </p:nvSpPr>
        <p:spPr>
          <a:xfrm>
            <a:off x="8615576" y="1733330"/>
            <a:ext cx="1746797" cy="276999"/>
          </a:xfrm>
          <a:prstGeom prst="rect">
            <a:avLst/>
          </a:prstGeom>
          <a:noFill/>
        </p:spPr>
        <p:txBody>
          <a:bodyPr wrap="square" rtlCol="0">
            <a:spAutoFit/>
          </a:bodyPr>
          <a:lstStyle/>
          <a:p>
            <a:r>
              <a:rPr lang="en-US" sz="1200" i="1" dirty="0">
                <a:solidFill>
                  <a:schemeClr val="tx1">
                    <a:lumMod val="85000"/>
                    <a:lumOff val="15000"/>
                  </a:schemeClr>
                </a:solidFill>
                <a:latin typeface="Georgia" pitchFamily="18" charset="0"/>
                <a:cs typeface="WC Mano Negra Bta"/>
              </a:rPr>
              <a:t>Creative director</a:t>
            </a:r>
          </a:p>
        </p:txBody>
      </p:sp>
      <p:sp>
        <p:nvSpPr>
          <p:cNvPr id="9" name="Rectangle 8"/>
          <p:cNvSpPr/>
          <p:nvPr/>
        </p:nvSpPr>
        <p:spPr>
          <a:xfrm>
            <a:off x="8618027" y="2116594"/>
            <a:ext cx="2116036" cy="1384995"/>
          </a:xfrm>
          <a:prstGeom prst="rect">
            <a:avLst/>
          </a:prstGeom>
        </p:spPr>
        <p:txBody>
          <a:bodyPr wrap="square">
            <a:spAutoFit/>
          </a:bodyPr>
          <a:lstStyle/>
          <a:p>
            <a:r>
              <a:rPr lang="ms-MY" sz="12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a:t>
            </a:r>
          </a:p>
        </p:txBody>
      </p:sp>
      <p:graphicFrame>
        <p:nvGraphicFramePr>
          <p:cNvPr id="10" name="Diagram 9"/>
          <p:cNvGraphicFramePr/>
          <p:nvPr>
            <p:extLst>
              <p:ext uri="{D42A27DB-BD31-4B8C-83A1-F6EECF244321}">
                <p14:modId xmlns:p14="http://schemas.microsoft.com/office/powerpoint/2010/main" val="3108164576"/>
              </p:ext>
            </p:extLst>
          </p:nvPr>
        </p:nvGraphicFramePr>
        <p:xfrm>
          <a:off x="1135201" y="4293097"/>
          <a:ext cx="2351895" cy="2114944"/>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11" name="TextBox 10"/>
          <p:cNvSpPr txBox="1"/>
          <p:nvPr/>
        </p:nvSpPr>
        <p:spPr>
          <a:xfrm>
            <a:off x="3565017" y="4197086"/>
            <a:ext cx="2146943" cy="338554"/>
          </a:xfrm>
          <a:prstGeom prst="rect">
            <a:avLst/>
          </a:prstGeom>
          <a:noFill/>
        </p:spPr>
        <p:txBody>
          <a:bodyPr wrap="square" rtlCol="0">
            <a:spAutoFit/>
          </a:bodyPr>
          <a:lstStyle/>
          <a:p>
            <a:r>
              <a:rPr lang="en-US" sz="1600" b="1" dirty="0">
                <a:solidFill>
                  <a:schemeClr val="tx1">
                    <a:lumMod val="85000"/>
                    <a:lumOff val="15000"/>
                  </a:schemeClr>
                </a:solidFill>
                <a:latin typeface="Georgia" panose="02040502050405020303" pitchFamily="18" charset="0"/>
                <a:cs typeface="WC Mano Negra Bta"/>
              </a:rPr>
              <a:t>WHITNEY </a:t>
            </a:r>
          </a:p>
        </p:txBody>
      </p:sp>
      <p:sp>
        <p:nvSpPr>
          <p:cNvPr id="12" name="TextBox 11"/>
          <p:cNvSpPr txBox="1"/>
          <p:nvPr/>
        </p:nvSpPr>
        <p:spPr>
          <a:xfrm>
            <a:off x="3558764" y="4424339"/>
            <a:ext cx="1746797" cy="276999"/>
          </a:xfrm>
          <a:prstGeom prst="rect">
            <a:avLst/>
          </a:prstGeom>
          <a:noFill/>
        </p:spPr>
        <p:txBody>
          <a:bodyPr wrap="square" rtlCol="0">
            <a:spAutoFit/>
          </a:bodyPr>
          <a:lstStyle/>
          <a:p>
            <a:r>
              <a:rPr lang="en-US" sz="1200" i="1" dirty="0">
                <a:solidFill>
                  <a:schemeClr val="tx1">
                    <a:lumMod val="85000"/>
                    <a:lumOff val="15000"/>
                  </a:schemeClr>
                </a:solidFill>
                <a:latin typeface="Georgia" pitchFamily="18" charset="0"/>
                <a:cs typeface="WC Mano Negra Bta"/>
              </a:rPr>
              <a:t>Creative director</a:t>
            </a:r>
          </a:p>
        </p:txBody>
      </p:sp>
      <p:sp>
        <p:nvSpPr>
          <p:cNvPr id="13" name="Rectangle 12"/>
          <p:cNvSpPr/>
          <p:nvPr/>
        </p:nvSpPr>
        <p:spPr>
          <a:xfrm>
            <a:off x="3561215" y="4807604"/>
            <a:ext cx="2116036" cy="1384995"/>
          </a:xfrm>
          <a:prstGeom prst="rect">
            <a:avLst/>
          </a:prstGeom>
        </p:spPr>
        <p:txBody>
          <a:bodyPr wrap="square">
            <a:spAutoFit/>
          </a:bodyPr>
          <a:lstStyle/>
          <a:p>
            <a:r>
              <a:rPr lang="ms-MY" sz="12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a:t>
            </a:r>
          </a:p>
        </p:txBody>
      </p:sp>
      <p:graphicFrame>
        <p:nvGraphicFramePr>
          <p:cNvPr id="14" name="Diagram 13"/>
          <p:cNvGraphicFramePr/>
          <p:nvPr>
            <p:extLst>
              <p:ext uri="{D42A27DB-BD31-4B8C-83A1-F6EECF244321}">
                <p14:modId xmlns:p14="http://schemas.microsoft.com/office/powerpoint/2010/main" val="2825272424"/>
              </p:ext>
            </p:extLst>
          </p:nvPr>
        </p:nvGraphicFramePr>
        <p:xfrm>
          <a:off x="6192012" y="4293097"/>
          <a:ext cx="2351895" cy="2114944"/>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sp>
        <p:nvSpPr>
          <p:cNvPr id="15" name="TextBox 14"/>
          <p:cNvSpPr txBox="1"/>
          <p:nvPr/>
        </p:nvSpPr>
        <p:spPr>
          <a:xfrm>
            <a:off x="8621829" y="4197086"/>
            <a:ext cx="2146943" cy="338554"/>
          </a:xfrm>
          <a:prstGeom prst="rect">
            <a:avLst/>
          </a:prstGeom>
          <a:noFill/>
        </p:spPr>
        <p:txBody>
          <a:bodyPr wrap="square" rtlCol="0">
            <a:spAutoFit/>
          </a:bodyPr>
          <a:lstStyle/>
          <a:p>
            <a:r>
              <a:rPr lang="en-US" sz="1600" b="1" dirty="0">
                <a:solidFill>
                  <a:schemeClr val="tx1">
                    <a:lumMod val="85000"/>
                    <a:lumOff val="15000"/>
                  </a:schemeClr>
                </a:solidFill>
                <a:latin typeface="Georgia" panose="02040502050405020303" pitchFamily="18" charset="0"/>
                <a:cs typeface="WC Mano Negra Bta"/>
              </a:rPr>
              <a:t>MARILYN</a:t>
            </a:r>
          </a:p>
        </p:txBody>
      </p:sp>
      <p:sp>
        <p:nvSpPr>
          <p:cNvPr id="16" name="TextBox 15"/>
          <p:cNvSpPr txBox="1"/>
          <p:nvPr/>
        </p:nvSpPr>
        <p:spPr>
          <a:xfrm>
            <a:off x="8615576" y="4424339"/>
            <a:ext cx="1746797" cy="276999"/>
          </a:xfrm>
          <a:prstGeom prst="rect">
            <a:avLst/>
          </a:prstGeom>
          <a:noFill/>
        </p:spPr>
        <p:txBody>
          <a:bodyPr wrap="square" rtlCol="0">
            <a:spAutoFit/>
          </a:bodyPr>
          <a:lstStyle/>
          <a:p>
            <a:r>
              <a:rPr lang="en-US" sz="1200" i="1" dirty="0">
                <a:solidFill>
                  <a:schemeClr val="tx1">
                    <a:lumMod val="85000"/>
                    <a:lumOff val="15000"/>
                  </a:schemeClr>
                </a:solidFill>
                <a:latin typeface="Georgia" pitchFamily="18" charset="0"/>
                <a:cs typeface="WC Mano Negra Bta"/>
              </a:rPr>
              <a:t>Creative director</a:t>
            </a:r>
          </a:p>
        </p:txBody>
      </p:sp>
      <p:sp>
        <p:nvSpPr>
          <p:cNvPr id="17" name="Rectangle 16"/>
          <p:cNvSpPr/>
          <p:nvPr/>
        </p:nvSpPr>
        <p:spPr>
          <a:xfrm>
            <a:off x="8618027" y="4807604"/>
            <a:ext cx="2116036" cy="1384995"/>
          </a:xfrm>
          <a:prstGeom prst="rect">
            <a:avLst/>
          </a:prstGeom>
        </p:spPr>
        <p:txBody>
          <a:bodyPr wrap="square">
            <a:spAutoFit/>
          </a:bodyPr>
          <a:lstStyle/>
          <a:p>
            <a:r>
              <a:rPr lang="ms-MY" sz="12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a:t>
            </a:r>
          </a:p>
        </p:txBody>
      </p:sp>
      <p:sp>
        <p:nvSpPr>
          <p:cNvPr id="18" name="Text Box 7"/>
          <p:cNvSpPr txBox="1">
            <a:spLocks noChangeArrowheads="1"/>
          </p:cNvSpPr>
          <p:nvPr/>
        </p:nvSpPr>
        <p:spPr bwMode="auto">
          <a:xfrm>
            <a:off x="4123128" y="366189"/>
            <a:ext cx="3989811"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Meet Our </a:t>
            </a:r>
            <a:r>
              <a:rPr lang="en-CA" sz="4267" b="1" spc="-200" dirty="0">
                <a:solidFill>
                  <a:prstClr val="black">
                    <a:lumMod val="50000"/>
                    <a:lumOff val="50000"/>
                  </a:prstClr>
                </a:solidFill>
                <a:latin typeface="Open Sans" pitchFamily="34" charset="0"/>
                <a:ea typeface="Open Sans" pitchFamily="34" charset="0"/>
                <a:cs typeface="Open Sans" pitchFamily="34" charset="0"/>
              </a:rPr>
              <a:t>Team</a:t>
            </a:r>
          </a:p>
        </p:txBody>
      </p:sp>
      <p:sp>
        <p:nvSpPr>
          <p:cNvPr id="19" name="Text Box 7"/>
          <p:cNvSpPr txBox="1">
            <a:spLocks noChangeArrowheads="1"/>
          </p:cNvSpPr>
          <p:nvPr/>
        </p:nvSpPr>
        <p:spPr bwMode="auto">
          <a:xfrm>
            <a:off x="755259" y="102277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378775465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9"/>
                                        </p:tgtEl>
                                        <p:attrNameLst>
                                          <p:attrName>style.visibility</p:attrName>
                                        </p:attrNameLst>
                                      </p:cBhvr>
                                      <p:to>
                                        <p:strVal val="visible"/>
                                      </p:to>
                                    </p:set>
                                    <p:anim calcmode="lin" valueType="num">
                                      <p:cBhvr>
                                        <p:cTn id="13" dur="500" fill="hold"/>
                                        <p:tgtEl>
                                          <p:spTgt spid="19"/>
                                        </p:tgtEl>
                                        <p:attrNameLst>
                                          <p:attrName>ppt_w</p:attrName>
                                        </p:attrNameLst>
                                      </p:cBhvr>
                                      <p:tavLst>
                                        <p:tav tm="0">
                                          <p:val>
                                            <p:fltVal val="0"/>
                                          </p:val>
                                        </p:tav>
                                        <p:tav tm="100000">
                                          <p:val>
                                            <p:strVal val="#ppt_w"/>
                                          </p:val>
                                        </p:tav>
                                      </p:tavLst>
                                    </p:anim>
                                    <p:anim calcmode="lin" valueType="num">
                                      <p:cBhvr>
                                        <p:cTn id="14" dur="500" fill="hold"/>
                                        <p:tgtEl>
                                          <p:spTgt spid="19"/>
                                        </p:tgtEl>
                                        <p:attrNameLst>
                                          <p:attrName>ppt_h</p:attrName>
                                        </p:attrNameLst>
                                      </p:cBhvr>
                                      <p:tavLst>
                                        <p:tav tm="0">
                                          <p:val>
                                            <p:fltVal val="0"/>
                                          </p:val>
                                        </p:tav>
                                        <p:tav tm="100000">
                                          <p:val>
                                            <p:strVal val="#ppt_h"/>
                                          </p:val>
                                        </p:tav>
                                      </p:tavLst>
                                    </p:anim>
                                    <p:animEffect transition="in" filter="fade">
                                      <p:cBhvr>
                                        <p:cTn id="15" dur="500"/>
                                        <p:tgtEl>
                                          <p:spTgt spid="19"/>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par>
                                <p:cTn id="20" presetID="2" presetClass="entr" presetSubtype="4" decel="100000" fill="hold" grpId="0" nodeType="withEffect">
                                  <p:stCondLst>
                                    <p:cond delay="25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750" fill="hold"/>
                                        <p:tgtEl>
                                          <p:spTgt spid="3"/>
                                        </p:tgtEl>
                                        <p:attrNameLst>
                                          <p:attrName>ppt_x</p:attrName>
                                        </p:attrNameLst>
                                      </p:cBhvr>
                                      <p:tavLst>
                                        <p:tav tm="0">
                                          <p:val>
                                            <p:strVal val="#ppt_x"/>
                                          </p:val>
                                        </p:tav>
                                        <p:tav tm="100000">
                                          <p:val>
                                            <p:strVal val="#ppt_x"/>
                                          </p:val>
                                        </p:tav>
                                      </p:tavLst>
                                    </p:anim>
                                    <p:anim calcmode="lin" valueType="num">
                                      <p:cBhvr additive="base">
                                        <p:cTn id="23" dur="750" fill="hold"/>
                                        <p:tgtEl>
                                          <p:spTgt spid="3"/>
                                        </p:tgtEl>
                                        <p:attrNameLst>
                                          <p:attrName>ppt_y</p:attrName>
                                        </p:attrNameLst>
                                      </p:cBhvr>
                                      <p:tavLst>
                                        <p:tav tm="0">
                                          <p:val>
                                            <p:strVal val="1+#ppt_h/2"/>
                                          </p:val>
                                        </p:tav>
                                        <p:tav tm="100000">
                                          <p:val>
                                            <p:strVal val="#ppt_y"/>
                                          </p:val>
                                        </p:tav>
                                      </p:tavLst>
                                    </p:anim>
                                  </p:childTnLst>
                                </p:cTn>
                              </p:par>
                              <p:par>
                                <p:cTn id="24" presetID="2" presetClass="entr" presetSubtype="4" decel="100000" fill="hold" grpId="0" nodeType="withEffect">
                                  <p:stCondLst>
                                    <p:cond delay="500"/>
                                  </p:stCondLst>
                                  <p:childTnLst>
                                    <p:set>
                                      <p:cBhvr>
                                        <p:cTn id="25" dur="1" fill="hold">
                                          <p:stCondLst>
                                            <p:cond delay="0"/>
                                          </p:stCondLst>
                                        </p:cTn>
                                        <p:tgtEl>
                                          <p:spTgt spid="4"/>
                                        </p:tgtEl>
                                        <p:attrNameLst>
                                          <p:attrName>style.visibility</p:attrName>
                                        </p:attrNameLst>
                                      </p:cBhvr>
                                      <p:to>
                                        <p:strVal val="visible"/>
                                      </p:to>
                                    </p:set>
                                    <p:anim calcmode="lin" valueType="num">
                                      <p:cBhvr additive="base">
                                        <p:cTn id="26" dur="750" fill="hold"/>
                                        <p:tgtEl>
                                          <p:spTgt spid="4"/>
                                        </p:tgtEl>
                                        <p:attrNameLst>
                                          <p:attrName>ppt_x</p:attrName>
                                        </p:attrNameLst>
                                      </p:cBhvr>
                                      <p:tavLst>
                                        <p:tav tm="0">
                                          <p:val>
                                            <p:strVal val="#ppt_x"/>
                                          </p:val>
                                        </p:tav>
                                        <p:tav tm="100000">
                                          <p:val>
                                            <p:strVal val="#ppt_x"/>
                                          </p:val>
                                        </p:tav>
                                      </p:tavLst>
                                    </p:anim>
                                    <p:anim calcmode="lin" valueType="num">
                                      <p:cBhvr additive="base">
                                        <p:cTn id="27" dur="750" fill="hold"/>
                                        <p:tgtEl>
                                          <p:spTgt spid="4"/>
                                        </p:tgtEl>
                                        <p:attrNameLst>
                                          <p:attrName>ppt_y</p:attrName>
                                        </p:attrNameLst>
                                      </p:cBhvr>
                                      <p:tavLst>
                                        <p:tav tm="0">
                                          <p:val>
                                            <p:strVal val="1+#ppt_h/2"/>
                                          </p:val>
                                        </p:tav>
                                        <p:tav tm="100000">
                                          <p:val>
                                            <p:strVal val="#ppt_y"/>
                                          </p:val>
                                        </p:tav>
                                      </p:tavLst>
                                    </p:anim>
                                  </p:childTnLst>
                                </p:cTn>
                              </p:par>
                              <p:par>
                                <p:cTn id="28" presetID="2" presetClass="entr" presetSubtype="4" decel="100000" fill="hold" grpId="0" nodeType="withEffect">
                                  <p:stCondLst>
                                    <p:cond delay="75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750" fill="hold"/>
                                        <p:tgtEl>
                                          <p:spTgt spid="5"/>
                                        </p:tgtEl>
                                        <p:attrNameLst>
                                          <p:attrName>ppt_x</p:attrName>
                                        </p:attrNameLst>
                                      </p:cBhvr>
                                      <p:tavLst>
                                        <p:tav tm="0">
                                          <p:val>
                                            <p:strVal val="#ppt_x"/>
                                          </p:val>
                                        </p:tav>
                                        <p:tav tm="100000">
                                          <p:val>
                                            <p:strVal val="#ppt_x"/>
                                          </p:val>
                                        </p:tav>
                                      </p:tavLst>
                                    </p:anim>
                                    <p:anim calcmode="lin" valueType="num">
                                      <p:cBhvr additive="base">
                                        <p:cTn id="31" dur="750" fill="hold"/>
                                        <p:tgtEl>
                                          <p:spTgt spid="5"/>
                                        </p:tgtEl>
                                        <p:attrNameLst>
                                          <p:attrName>ppt_y</p:attrName>
                                        </p:attrNameLst>
                                      </p:cBhvr>
                                      <p:tavLst>
                                        <p:tav tm="0">
                                          <p:val>
                                            <p:strVal val="1+#ppt_h/2"/>
                                          </p:val>
                                        </p:tav>
                                        <p:tav tm="100000">
                                          <p:val>
                                            <p:strVal val="#ppt_y"/>
                                          </p:val>
                                        </p:tav>
                                      </p:tavLst>
                                    </p:anim>
                                  </p:childTnLst>
                                </p:cTn>
                              </p:par>
                            </p:childTnLst>
                          </p:cTn>
                        </p:par>
                        <p:par>
                          <p:cTn id="32" fill="hold">
                            <p:stCondLst>
                              <p:cond delay="2500"/>
                            </p:stCondLst>
                            <p:childTnLst>
                              <p:par>
                                <p:cTn id="33" presetID="10" presetClass="entr" presetSubtype="0" fill="hold" grpId="0" nodeType="after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fade">
                                      <p:cBhvr>
                                        <p:cTn id="35" dur="500"/>
                                        <p:tgtEl>
                                          <p:spTgt spid="6"/>
                                        </p:tgtEl>
                                      </p:cBhvr>
                                    </p:animEffect>
                                  </p:childTnLst>
                                </p:cTn>
                              </p:par>
                              <p:par>
                                <p:cTn id="36" presetID="2" presetClass="entr" presetSubtype="4" decel="100000" fill="hold" grpId="0" nodeType="withEffect">
                                  <p:stCondLst>
                                    <p:cond delay="250"/>
                                  </p:stCondLst>
                                  <p:childTnLst>
                                    <p:set>
                                      <p:cBhvr>
                                        <p:cTn id="37" dur="1" fill="hold">
                                          <p:stCondLst>
                                            <p:cond delay="0"/>
                                          </p:stCondLst>
                                        </p:cTn>
                                        <p:tgtEl>
                                          <p:spTgt spid="7"/>
                                        </p:tgtEl>
                                        <p:attrNameLst>
                                          <p:attrName>style.visibility</p:attrName>
                                        </p:attrNameLst>
                                      </p:cBhvr>
                                      <p:to>
                                        <p:strVal val="visible"/>
                                      </p:to>
                                    </p:set>
                                    <p:anim calcmode="lin" valueType="num">
                                      <p:cBhvr additive="base">
                                        <p:cTn id="38" dur="750" fill="hold"/>
                                        <p:tgtEl>
                                          <p:spTgt spid="7"/>
                                        </p:tgtEl>
                                        <p:attrNameLst>
                                          <p:attrName>ppt_x</p:attrName>
                                        </p:attrNameLst>
                                      </p:cBhvr>
                                      <p:tavLst>
                                        <p:tav tm="0">
                                          <p:val>
                                            <p:strVal val="#ppt_x"/>
                                          </p:val>
                                        </p:tav>
                                        <p:tav tm="100000">
                                          <p:val>
                                            <p:strVal val="#ppt_x"/>
                                          </p:val>
                                        </p:tav>
                                      </p:tavLst>
                                    </p:anim>
                                    <p:anim calcmode="lin" valueType="num">
                                      <p:cBhvr additive="base">
                                        <p:cTn id="39" dur="750" fill="hold"/>
                                        <p:tgtEl>
                                          <p:spTgt spid="7"/>
                                        </p:tgtEl>
                                        <p:attrNameLst>
                                          <p:attrName>ppt_y</p:attrName>
                                        </p:attrNameLst>
                                      </p:cBhvr>
                                      <p:tavLst>
                                        <p:tav tm="0">
                                          <p:val>
                                            <p:strVal val="1+#ppt_h/2"/>
                                          </p:val>
                                        </p:tav>
                                        <p:tav tm="100000">
                                          <p:val>
                                            <p:strVal val="#ppt_y"/>
                                          </p:val>
                                        </p:tav>
                                      </p:tavLst>
                                    </p:anim>
                                  </p:childTnLst>
                                </p:cTn>
                              </p:par>
                              <p:par>
                                <p:cTn id="40" presetID="2" presetClass="entr" presetSubtype="4" decel="100000" fill="hold" grpId="0" nodeType="withEffect">
                                  <p:stCondLst>
                                    <p:cond delay="500"/>
                                  </p:stCondLst>
                                  <p:childTnLst>
                                    <p:set>
                                      <p:cBhvr>
                                        <p:cTn id="41" dur="1" fill="hold">
                                          <p:stCondLst>
                                            <p:cond delay="0"/>
                                          </p:stCondLst>
                                        </p:cTn>
                                        <p:tgtEl>
                                          <p:spTgt spid="8"/>
                                        </p:tgtEl>
                                        <p:attrNameLst>
                                          <p:attrName>style.visibility</p:attrName>
                                        </p:attrNameLst>
                                      </p:cBhvr>
                                      <p:to>
                                        <p:strVal val="visible"/>
                                      </p:to>
                                    </p:set>
                                    <p:anim calcmode="lin" valueType="num">
                                      <p:cBhvr additive="base">
                                        <p:cTn id="42" dur="750" fill="hold"/>
                                        <p:tgtEl>
                                          <p:spTgt spid="8"/>
                                        </p:tgtEl>
                                        <p:attrNameLst>
                                          <p:attrName>ppt_x</p:attrName>
                                        </p:attrNameLst>
                                      </p:cBhvr>
                                      <p:tavLst>
                                        <p:tav tm="0">
                                          <p:val>
                                            <p:strVal val="#ppt_x"/>
                                          </p:val>
                                        </p:tav>
                                        <p:tav tm="100000">
                                          <p:val>
                                            <p:strVal val="#ppt_x"/>
                                          </p:val>
                                        </p:tav>
                                      </p:tavLst>
                                    </p:anim>
                                    <p:anim calcmode="lin" valueType="num">
                                      <p:cBhvr additive="base">
                                        <p:cTn id="43" dur="750" fill="hold"/>
                                        <p:tgtEl>
                                          <p:spTgt spid="8"/>
                                        </p:tgtEl>
                                        <p:attrNameLst>
                                          <p:attrName>ppt_y</p:attrName>
                                        </p:attrNameLst>
                                      </p:cBhvr>
                                      <p:tavLst>
                                        <p:tav tm="0">
                                          <p:val>
                                            <p:strVal val="1+#ppt_h/2"/>
                                          </p:val>
                                        </p:tav>
                                        <p:tav tm="100000">
                                          <p:val>
                                            <p:strVal val="#ppt_y"/>
                                          </p:val>
                                        </p:tav>
                                      </p:tavLst>
                                    </p:anim>
                                  </p:childTnLst>
                                </p:cTn>
                              </p:par>
                              <p:par>
                                <p:cTn id="44" presetID="2" presetClass="entr" presetSubtype="4" decel="100000" fill="hold" grpId="0" nodeType="withEffect">
                                  <p:stCondLst>
                                    <p:cond delay="750"/>
                                  </p:stCondLst>
                                  <p:childTnLst>
                                    <p:set>
                                      <p:cBhvr>
                                        <p:cTn id="45" dur="1" fill="hold">
                                          <p:stCondLst>
                                            <p:cond delay="0"/>
                                          </p:stCondLst>
                                        </p:cTn>
                                        <p:tgtEl>
                                          <p:spTgt spid="9"/>
                                        </p:tgtEl>
                                        <p:attrNameLst>
                                          <p:attrName>style.visibility</p:attrName>
                                        </p:attrNameLst>
                                      </p:cBhvr>
                                      <p:to>
                                        <p:strVal val="visible"/>
                                      </p:to>
                                    </p:set>
                                    <p:anim calcmode="lin" valueType="num">
                                      <p:cBhvr additive="base">
                                        <p:cTn id="46" dur="750" fill="hold"/>
                                        <p:tgtEl>
                                          <p:spTgt spid="9"/>
                                        </p:tgtEl>
                                        <p:attrNameLst>
                                          <p:attrName>ppt_x</p:attrName>
                                        </p:attrNameLst>
                                      </p:cBhvr>
                                      <p:tavLst>
                                        <p:tav tm="0">
                                          <p:val>
                                            <p:strVal val="#ppt_x"/>
                                          </p:val>
                                        </p:tav>
                                        <p:tav tm="100000">
                                          <p:val>
                                            <p:strVal val="#ppt_x"/>
                                          </p:val>
                                        </p:tav>
                                      </p:tavLst>
                                    </p:anim>
                                    <p:anim calcmode="lin" valueType="num">
                                      <p:cBhvr additive="base">
                                        <p:cTn id="47" dur="750" fill="hold"/>
                                        <p:tgtEl>
                                          <p:spTgt spid="9"/>
                                        </p:tgtEl>
                                        <p:attrNameLst>
                                          <p:attrName>ppt_y</p:attrName>
                                        </p:attrNameLst>
                                      </p:cBhvr>
                                      <p:tavLst>
                                        <p:tav tm="0">
                                          <p:val>
                                            <p:strVal val="1+#ppt_h/2"/>
                                          </p:val>
                                        </p:tav>
                                        <p:tav tm="100000">
                                          <p:val>
                                            <p:strVal val="#ppt_y"/>
                                          </p:val>
                                        </p:tav>
                                      </p:tavLst>
                                    </p:anim>
                                  </p:childTnLst>
                                </p:cTn>
                              </p:par>
                            </p:childTnLst>
                          </p:cTn>
                        </p:par>
                        <p:par>
                          <p:cTn id="48" fill="hold">
                            <p:stCondLst>
                              <p:cond delay="4000"/>
                            </p:stCondLst>
                            <p:childTnLst>
                              <p:par>
                                <p:cTn id="49" presetID="10" presetClass="entr" presetSubtype="0" fill="hold" grpId="0" nodeType="afterEffect">
                                  <p:stCondLst>
                                    <p:cond delay="0"/>
                                  </p:stCondLst>
                                  <p:childTnLst>
                                    <p:set>
                                      <p:cBhvr>
                                        <p:cTn id="50" dur="1" fill="hold">
                                          <p:stCondLst>
                                            <p:cond delay="0"/>
                                          </p:stCondLst>
                                        </p:cTn>
                                        <p:tgtEl>
                                          <p:spTgt spid="10"/>
                                        </p:tgtEl>
                                        <p:attrNameLst>
                                          <p:attrName>style.visibility</p:attrName>
                                        </p:attrNameLst>
                                      </p:cBhvr>
                                      <p:to>
                                        <p:strVal val="visible"/>
                                      </p:to>
                                    </p:set>
                                    <p:animEffect transition="in" filter="fade">
                                      <p:cBhvr>
                                        <p:cTn id="51" dur="500"/>
                                        <p:tgtEl>
                                          <p:spTgt spid="10"/>
                                        </p:tgtEl>
                                      </p:cBhvr>
                                    </p:animEffect>
                                  </p:childTnLst>
                                </p:cTn>
                              </p:par>
                              <p:par>
                                <p:cTn id="52" presetID="2" presetClass="entr" presetSubtype="4" decel="100000" fill="hold" grpId="0" nodeType="withEffect">
                                  <p:stCondLst>
                                    <p:cond delay="250"/>
                                  </p:stCondLst>
                                  <p:childTnLst>
                                    <p:set>
                                      <p:cBhvr>
                                        <p:cTn id="53" dur="1" fill="hold">
                                          <p:stCondLst>
                                            <p:cond delay="0"/>
                                          </p:stCondLst>
                                        </p:cTn>
                                        <p:tgtEl>
                                          <p:spTgt spid="11"/>
                                        </p:tgtEl>
                                        <p:attrNameLst>
                                          <p:attrName>style.visibility</p:attrName>
                                        </p:attrNameLst>
                                      </p:cBhvr>
                                      <p:to>
                                        <p:strVal val="visible"/>
                                      </p:to>
                                    </p:set>
                                    <p:anim calcmode="lin" valueType="num">
                                      <p:cBhvr additive="base">
                                        <p:cTn id="54" dur="750" fill="hold"/>
                                        <p:tgtEl>
                                          <p:spTgt spid="11"/>
                                        </p:tgtEl>
                                        <p:attrNameLst>
                                          <p:attrName>ppt_x</p:attrName>
                                        </p:attrNameLst>
                                      </p:cBhvr>
                                      <p:tavLst>
                                        <p:tav tm="0">
                                          <p:val>
                                            <p:strVal val="#ppt_x"/>
                                          </p:val>
                                        </p:tav>
                                        <p:tav tm="100000">
                                          <p:val>
                                            <p:strVal val="#ppt_x"/>
                                          </p:val>
                                        </p:tav>
                                      </p:tavLst>
                                    </p:anim>
                                    <p:anim calcmode="lin" valueType="num">
                                      <p:cBhvr additive="base">
                                        <p:cTn id="55" dur="750" fill="hold"/>
                                        <p:tgtEl>
                                          <p:spTgt spid="11"/>
                                        </p:tgtEl>
                                        <p:attrNameLst>
                                          <p:attrName>ppt_y</p:attrName>
                                        </p:attrNameLst>
                                      </p:cBhvr>
                                      <p:tavLst>
                                        <p:tav tm="0">
                                          <p:val>
                                            <p:strVal val="1+#ppt_h/2"/>
                                          </p:val>
                                        </p:tav>
                                        <p:tav tm="100000">
                                          <p:val>
                                            <p:strVal val="#ppt_y"/>
                                          </p:val>
                                        </p:tav>
                                      </p:tavLst>
                                    </p:anim>
                                  </p:childTnLst>
                                </p:cTn>
                              </p:par>
                              <p:par>
                                <p:cTn id="56" presetID="2" presetClass="entr" presetSubtype="4" decel="100000" fill="hold" grpId="0" nodeType="withEffect">
                                  <p:stCondLst>
                                    <p:cond delay="500"/>
                                  </p:stCondLst>
                                  <p:childTnLst>
                                    <p:set>
                                      <p:cBhvr>
                                        <p:cTn id="57" dur="1" fill="hold">
                                          <p:stCondLst>
                                            <p:cond delay="0"/>
                                          </p:stCondLst>
                                        </p:cTn>
                                        <p:tgtEl>
                                          <p:spTgt spid="12"/>
                                        </p:tgtEl>
                                        <p:attrNameLst>
                                          <p:attrName>style.visibility</p:attrName>
                                        </p:attrNameLst>
                                      </p:cBhvr>
                                      <p:to>
                                        <p:strVal val="visible"/>
                                      </p:to>
                                    </p:set>
                                    <p:anim calcmode="lin" valueType="num">
                                      <p:cBhvr additive="base">
                                        <p:cTn id="58" dur="750" fill="hold"/>
                                        <p:tgtEl>
                                          <p:spTgt spid="12"/>
                                        </p:tgtEl>
                                        <p:attrNameLst>
                                          <p:attrName>ppt_x</p:attrName>
                                        </p:attrNameLst>
                                      </p:cBhvr>
                                      <p:tavLst>
                                        <p:tav tm="0">
                                          <p:val>
                                            <p:strVal val="#ppt_x"/>
                                          </p:val>
                                        </p:tav>
                                        <p:tav tm="100000">
                                          <p:val>
                                            <p:strVal val="#ppt_x"/>
                                          </p:val>
                                        </p:tav>
                                      </p:tavLst>
                                    </p:anim>
                                    <p:anim calcmode="lin" valueType="num">
                                      <p:cBhvr additive="base">
                                        <p:cTn id="59" dur="750" fill="hold"/>
                                        <p:tgtEl>
                                          <p:spTgt spid="12"/>
                                        </p:tgtEl>
                                        <p:attrNameLst>
                                          <p:attrName>ppt_y</p:attrName>
                                        </p:attrNameLst>
                                      </p:cBhvr>
                                      <p:tavLst>
                                        <p:tav tm="0">
                                          <p:val>
                                            <p:strVal val="1+#ppt_h/2"/>
                                          </p:val>
                                        </p:tav>
                                        <p:tav tm="100000">
                                          <p:val>
                                            <p:strVal val="#ppt_y"/>
                                          </p:val>
                                        </p:tav>
                                      </p:tavLst>
                                    </p:anim>
                                  </p:childTnLst>
                                </p:cTn>
                              </p:par>
                              <p:par>
                                <p:cTn id="60" presetID="2" presetClass="entr" presetSubtype="4" decel="100000" fill="hold" grpId="0" nodeType="withEffect">
                                  <p:stCondLst>
                                    <p:cond delay="750"/>
                                  </p:stCondLst>
                                  <p:childTnLst>
                                    <p:set>
                                      <p:cBhvr>
                                        <p:cTn id="61" dur="1" fill="hold">
                                          <p:stCondLst>
                                            <p:cond delay="0"/>
                                          </p:stCondLst>
                                        </p:cTn>
                                        <p:tgtEl>
                                          <p:spTgt spid="13"/>
                                        </p:tgtEl>
                                        <p:attrNameLst>
                                          <p:attrName>style.visibility</p:attrName>
                                        </p:attrNameLst>
                                      </p:cBhvr>
                                      <p:to>
                                        <p:strVal val="visible"/>
                                      </p:to>
                                    </p:set>
                                    <p:anim calcmode="lin" valueType="num">
                                      <p:cBhvr additive="base">
                                        <p:cTn id="62" dur="750" fill="hold"/>
                                        <p:tgtEl>
                                          <p:spTgt spid="13"/>
                                        </p:tgtEl>
                                        <p:attrNameLst>
                                          <p:attrName>ppt_x</p:attrName>
                                        </p:attrNameLst>
                                      </p:cBhvr>
                                      <p:tavLst>
                                        <p:tav tm="0">
                                          <p:val>
                                            <p:strVal val="#ppt_x"/>
                                          </p:val>
                                        </p:tav>
                                        <p:tav tm="100000">
                                          <p:val>
                                            <p:strVal val="#ppt_x"/>
                                          </p:val>
                                        </p:tav>
                                      </p:tavLst>
                                    </p:anim>
                                    <p:anim calcmode="lin" valueType="num">
                                      <p:cBhvr additive="base">
                                        <p:cTn id="63" dur="750" fill="hold"/>
                                        <p:tgtEl>
                                          <p:spTgt spid="13"/>
                                        </p:tgtEl>
                                        <p:attrNameLst>
                                          <p:attrName>ppt_y</p:attrName>
                                        </p:attrNameLst>
                                      </p:cBhvr>
                                      <p:tavLst>
                                        <p:tav tm="0">
                                          <p:val>
                                            <p:strVal val="1+#ppt_h/2"/>
                                          </p:val>
                                        </p:tav>
                                        <p:tav tm="100000">
                                          <p:val>
                                            <p:strVal val="#ppt_y"/>
                                          </p:val>
                                        </p:tav>
                                      </p:tavLst>
                                    </p:anim>
                                  </p:childTnLst>
                                </p:cTn>
                              </p:par>
                            </p:childTnLst>
                          </p:cTn>
                        </p:par>
                        <p:par>
                          <p:cTn id="64" fill="hold">
                            <p:stCondLst>
                              <p:cond delay="5500"/>
                            </p:stCondLst>
                            <p:childTnLst>
                              <p:par>
                                <p:cTn id="65" presetID="10" presetClass="entr" presetSubtype="0" fill="hold" grpId="0" nodeType="afterEffect">
                                  <p:stCondLst>
                                    <p:cond delay="0"/>
                                  </p:stCondLst>
                                  <p:childTnLst>
                                    <p:set>
                                      <p:cBhvr>
                                        <p:cTn id="66" dur="1" fill="hold">
                                          <p:stCondLst>
                                            <p:cond delay="0"/>
                                          </p:stCondLst>
                                        </p:cTn>
                                        <p:tgtEl>
                                          <p:spTgt spid="14"/>
                                        </p:tgtEl>
                                        <p:attrNameLst>
                                          <p:attrName>style.visibility</p:attrName>
                                        </p:attrNameLst>
                                      </p:cBhvr>
                                      <p:to>
                                        <p:strVal val="visible"/>
                                      </p:to>
                                    </p:set>
                                    <p:animEffect transition="in" filter="fade">
                                      <p:cBhvr>
                                        <p:cTn id="67" dur="500"/>
                                        <p:tgtEl>
                                          <p:spTgt spid="14"/>
                                        </p:tgtEl>
                                      </p:cBhvr>
                                    </p:animEffect>
                                  </p:childTnLst>
                                </p:cTn>
                              </p:par>
                              <p:par>
                                <p:cTn id="68" presetID="2" presetClass="entr" presetSubtype="4" decel="100000" fill="hold" grpId="0" nodeType="withEffect">
                                  <p:stCondLst>
                                    <p:cond delay="250"/>
                                  </p:stCondLst>
                                  <p:childTnLst>
                                    <p:set>
                                      <p:cBhvr>
                                        <p:cTn id="69" dur="1" fill="hold">
                                          <p:stCondLst>
                                            <p:cond delay="0"/>
                                          </p:stCondLst>
                                        </p:cTn>
                                        <p:tgtEl>
                                          <p:spTgt spid="15"/>
                                        </p:tgtEl>
                                        <p:attrNameLst>
                                          <p:attrName>style.visibility</p:attrName>
                                        </p:attrNameLst>
                                      </p:cBhvr>
                                      <p:to>
                                        <p:strVal val="visible"/>
                                      </p:to>
                                    </p:set>
                                    <p:anim calcmode="lin" valueType="num">
                                      <p:cBhvr additive="base">
                                        <p:cTn id="70" dur="750" fill="hold"/>
                                        <p:tgtEl>
                                          <p:spTgt spid="15"/>
                                        </p:tgtEl>
                                        <p:attrNameLst>
                                          <p:attrName>ppt_x</p:attrName>
                                        </p:attrNameLst>
                                      </p:cBhvr>
                                      <p:tavLst>
                                        <p:tav tm="0">
                                          <p:val>
                                            <p:strVal val="#ppt_x"/>
                                          </p:val>
                                        </p:tav>
                                        <p:tav tm="100000">
                                          <p:val>
                                            <p:strVal val="#ppt_x"/>
                                          </p:val>
                                        </p:tav>
                                      </p:tavLst>
                                    </p:anim>
                                    <p:anim calcmode="lin" valueType="num">
                                      <p:cBhvr additive="base">
                                        <p:cTn id="71" dur="750" fill="hold"/>
                                        <p:tgtEl>
                                          <p:spTgt spid="15"/>
                                        </p:tgtEl>
                                        <p:attrNameLst>
                                          <p:attrName>ppt_y</p:attrName>
                                        </p:attrNameLst>
                                      </p:cBhvr>
                                      <p:tavLst>
                                        <p:tav tm="0">
                                          <p:val>
                                            <p:strVal val="1+#ppt_h/2"/>
                                          </p:val>
                                        </p:tav>
                                        <p:tav tm="100000">
                                          <p:val>
                                            <p:strVal val="#ppt_y"/>
                                          </p:val>
                                        </p:tav>
                                      </p:tavLst>
                                    </p:anim>
                                  </p:childTnLst>
                                </p:cTn>
                              </p:par>
                              <p:par>
                                <p:cTn id="72" presetID="2" presetClass="entr" presetSubtype="4" decel="100000" fill="hold" grpId="0" nodeType="withEffect">
                                  <p:stCondLst>
                                    <p:cond delay="500"/>
                                  </p:stCondLst>
                                  <p:childTnLst>
                                    <p:set>
                                      <p:cBhvr>
                                        <p:cTn id="73" dur="1" fill="hold">
                                          <p:stCondLst>
                                            <p:cond delay="0"/>
                                          </p:stCondLst>
                                        </p:cTn>
                                        <p:tgtEl>
                                          <p:spTgt spid="16"/>
                                        </p:tgtEl>
                                        <p:attrNameLst>
                                          <p:attrName>style.visibility</p:attrName>
                                        </p:attrNameLst>
                                      </p:cBhvr>
                                      <p:to>
                                        <p:strVal val="visible"/>
                                      </p:to>
                                    </p:set>
                                    <p:anim calcmode="lin" valueType="num">
                                      <p:cBhvr additive="base">
                                        <p:cTn id="74" dur="750" fill="hold"/>
                                        <p:tgtEl>
                                          <p:spTgt spid="16"/>
                                        </p:tgtEl>
                                        <p:attrNameLst>
                                          <p:attrName>ppt_x</p:attrName>
                                        </p:attrNameLst>
                                      </p:cBhvr>
                                      <p:tavLst>
                                        <p:tav tm="0">
                                          <p:val>
                                            <p:strVal val="#ppt_x"/>
                                          </p:val>
                                        </p:tav>
                                        <p:tav tm="100000">
                                          <p:val>
                                            <p:strVal val="#ppt_x"/>
                                          </p:val>
                                        </p:tav>
                                      </p:tavLst>
                                    </p:anim>
                                    <p:anim calcmode="lin" valueType="num">
                                      <p:cBhvr additive="base">
                                        <p:cTn id="75" dur="750" fill="hold"/>
                                        <p:tgtEl>
                                          <p:spTgt spid="16"/>
                                        </p:tgtEl>
                                        <p:attrNameLst>
                                          <p:attrName>ppt_y</p:attrName>
                                        </p:attrNameLst>
                                      </p:cBhvr>
                                      <p:tavLst>
                                        <p:tav tm="0">
                                          <p:val>
                                            <p:strVal val="1+#ppt_h/2"/>
                                          </p:val>
                                        </p:tav>
                                        <p:tav tm="100000">
                                          <p:val>
                                            <p:strVal val="#ppt_y"/>
                                          </p:val>
                                        </p:tav>
                                      </p:tavLst>
                                    </p:anim>
                                  </p:childTnLst>
                                </p:cTn>
                              </p:par>
                              <p:par>
                                <p:cTn id="76" presetID="2" presetClass="entr" presetSubtype="4" decel="100000" fill="hold" grpId="0" nodeType="withEffect">
                                  <p:stCondLst>
                                    <p:cond delay="750"/>
                                  </p:stCondLst>
                                  <p:childTnLst>
                                    <p:set>
                                      <p:cBhvr>
                                        <p:cTn id="77" dur="1" fill="hold">
                                          <p:stCondLst>
                                            <p:cond delay="0"/>
                                          </p:stCondLst>
                                        </p:cTn>
                                        <p:tgtEl>
                                          <p:spTgt spid="17"/>
                                        </p:tgtEl>
                                        <p:attrNameLst>
                                          <p:attrName>style.visibility</p:attrName>
                                        </p:attrNameLst>
                                      </p:cBhvr>
                                      <p:to>
                                        <p:strVal val="visible"/>
                                      </p:to>
                                    </p:set>
                                    <p:anim calcmode="lin" valueType="num">
                                      <p:cBhvr additive="base">
                                        <p:cTn id="78" dur="750" fill="hold"/>
                                        <p:tgtEl>
                                          <p:spTgt spid="17"/>
                                        </p:tgtEl>
                                        <p:attrNameLst>
                                          <p:attrName>ppt_x</p:attrName>
                                        </p:attrNameLst>
                                      </p:cBhvr>
                                      <p:tavLst>
                                        <p:tav tm="0">
                                          <p:val>
                                            <p:strVal val="#ppt_x"/>
                                          </p:val>
                                        </p:tav>
                                        <p:tav tm="100000">
                                          <p:val>
                                            <p:strVal val="#ppt_x"/>
                                          </p:val>
                                        </p:tav>
                                      </p:tavLst>
                                    </p:anim>
                                    <p:anim calcmode="lin" valueType="num">
                                      <p:cBhvr additive="base">
                                        <p:cTn id="79" dur="75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P spid="3" grpId="0"/>
      <p:bldP spid="4" grpId="0"/>
      <p:bldP spid="5" grpId="0"/>
      <p:bldGraphic spid="6" grpId="0">
        <p:bldAsOne/>
      </p:bldGraphic>
      <p:bldP spid="7" grpId="0"/>
      <p:bldP spid="8" grpId="0"/>
      <p:bldP spid="9" grpId="0"/>
      <p:bldGraphic spid="10" grpId="0">
        <p:bldAsOne/>
      </p:bldGraphic>
      <p:bldP spid="11" grpId="0"/>
      <p:bldP spid="12" grpId="0"/>
      <p:bldP spid="13" grpId="0"/>
      <p:bldGraphic spid="14" grpId="0">
        <p:bldAsOne/>
      </p:bldGraphic>
      <p:bldP spid="15" grpId="0"/>
      <p:bldP spid="16" grpId="0"/>
      <p:bldP spid="17" grpId="0"/>
      <p:bldP spid="18" grpId="0"/>
      <p:bldP spid="19"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4124513201"/>
              </p:ext>
            </p:extLst>
          </p:nvPr>
        </p:nvGraphicFramePr>
        <p:xfrm>
          <a:off x="890514" y="1778873"/>
          <a:ext cx="2184665" cy="249627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p:cNvSpPr txBox="1"/>
          <p:nvPr/>
        </p:nvSpPr>
        <p:spPr>
          <a:xfrm>
            <a:off x="910643" y="4441619"/>
            <a:ext cx="2146943" cy="400110"/>
          </a:xfrm>
          <a:prstGeom prst="rect">
            <a:avLst/>
          </a:prstGeom>
          <a:noFill/>
        </p:spPr>
        <p:txBody>
          <a:bodyPr wrap="square" rtlCol="0">
            <a:spAutoFit/>
          </a:bodyPr>
          <a:lstStyle/>
          <a:p>
            <a:pPr algn="ctr"/>
            <a:r>
              <a:rPr lang="en-US" sz="2000" b="1" dirty="0">
                <a:solidFill>
                  <a:schemeClr val="tx1">
                    <a:lumMod val="85000"/>
                    <a:lumOff val="15000"/>
                  </a:schemeClr>
                </a:solidFill>
                <a:latin typeface="Georgia" panose="02040502050405020303" pitchFamily="18" charset="0"/>
                <a:cs typeface="WC Mano Negra Bta"/>
              </a:rPr>
              <a:t>CELINE DION</a:t>
            </a:r>
          </a:p>
        </p:txBody>
      </p:sp>
      <p:sp>
        <p:nvSpPr>
          <p:cNvPr id="4" name="Rectangle 3"/>
          <p:cNvSpPr/>
          <p:nvPr/>
        </p:nvSpPr>
        <p:spPr>
          <a:xfrm>
            <a:off x="906842" y="4851213"/>
            <a:ext cx="2116036" cy="461665"/>
          </a:xfrm>
          <a:prstGeom prst="rect">
            <a:avLst/>
          </a:prstGeom>
        </p:spPr>
        <p:txBody>
          <a:bodyPr wrap="square">
            <a:spAutoFit/>
          </a:bodyPr>
          <a:lstStyle/>
          <a:p>
            <a:pPr algn="ctr"/>
            <a:r>
              <a:rPr lang="ms-MY" sz="1200" dirty="0">
                <a:solidFill>
                  <a:schemeClr val="tx1">
                    <a:lumMod val="75000"/>
                    <a:lumOff val="25000"/>
                  </a:schemeClr>
                </a:solidFill>
                <a:latin typeface="Liberation Sans" pitchFamily="34" charset="0"/>
              </a:rPr>
              <a:t>Lorem ipsum dolor sit amet, consectetur adipiscing elit. </a:t>
            </a:r>
          </a:p>
        </p:txBody>
      </p:sp>
      <p:graphicFrame>
        <p:nvGraphicFramePr>
          <p:cNvPr id="5" name="Diagram 4"/>
          <p:cNvGraphicFramePr/>
          <p:nvPr>
            <p:extLst>
              <p:ext uri="{D42A27DB-BD31-4B8C-83A1-F6EECF244321}">
                <p14:modId xmlns:p14="http://schemas.microsoft.com/office/powerpoint/2010/main" val="1073674265"/>
              </p:ext>
            </p:extLst>
          </p:nvPr>
        </p:nvGraphicFramePr>
        <p:xfrm>
          <a:off x="3628132" y="1778873"/>
          <a:ext cx="2184665" cy="2496277"/>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6" name="TextBox 5"/>
          <p:cNvSpPr txBox="1"/>
          <p:nvPr/>
        </p:nvSpPr>
        <p:spPr>
          <a:xfrm>
            <a:off x="3524584" y="4441619"/>
            <a:ext cx="2361637" cy="400110"/>
          </a:xfrm>
          <a:prstGeom prst="rect">
            <a:avLst/>
          </a:prstGeom>
          <a:noFill/>
        </p:spPr>
        <p:txBody>
          <a:bodyPr wrap="square" rtlCol="0">
            <a:spAutoFit/>
          </a:bodyPr>
          <a:lstStyle/>
          <a:p>
            <a:pPr algn="ctr"/>
            <a:r>
              <a:rPr lang="en-US" sz="2000" b="1" dirty="0">
                <a:solidFill>
                  <a:schemeClr val="tx1">
                    <a:lumMod val="85000"/>
                    <a:lumOff val="15000"/>
                  </a:schemeClr>
                </a:solidFill>
                <a:latin typeface="Georgia" panose="02040502050405020303" pitchFamily="18" charset="0"/>
                <a:cs typeface="WC Mano Negra Bta"/>
              </a:rPr>
              <a:t>MARIAH </a:t>
            </a:r>
            <a:r>
              <a:rPr lang="en-US" sz="2000" b="1" dirty="0" smtClean="0">
                <a:solidFill>
                  <a:schemeClr val="tx1">
                    <a:lumMod val="85000"/>
                    <a:lumOff val="15000"/>
                  </a:schemeClr>
                </a:solidFill>
                <a:latin typeface="Georgia" panose="02040502050405020303" pitchFamily="18" charset="0"/>
                <a:cs typeface="WC Mano Negra Bta"/>
              </a:rPr>
              <a:t>CARY</a:t>
            </a:r>
            <a:endParaRPr lang="en-US" sz="2000" b="1" dirty="0">
              <a:solidFill>
                <a:schemeClr val="tx1">
                  <a:lumMod val="85000"/>
                  <a:lumOff val="15000"/>
                </a:schemeClr>
              </a:solidFill>
              <a:latin typeface="Georgia" panose="02040502050405020303" pitchFamily="18" charset="0"/>
              <a:cs typeface="WC Mano Negra Bta"/>
            </a:endParaRPr>
          </a:p>
        </p:txBody>
      </p:sp>
      <p:sp>
        <p:nvSpPr>
          <p:cNvPr id="7" name="Rectangle 6"/>
          <p:cNvSpPr/>
          <p:nvPr/>
        </p:nvSpPr>
        <p:spPr>
          <a:xfrm>
            <a:off x="3628131" y="4851213"/>
            <a:ext cx="2116036" cy="461665"/>
          </a:xfrm>
          <a:prstGeom prst="rect">
            <a:avLst/>
          </a:prstGeom>
        </p:spPr>
        <p:txBody>
          <a:bodyPr wrap="square">
            <a:spAutoFit/>
          </a:bodyPr>
          <a:lstStyle/>
          <a:p>
            <a:pPr algn="ctr"/>
            <a:r>
              <a:rPr lang="ms-MY" sz="1200" dirty="0">
                <a:solidFill>
                  <a:schemeClr val="tx1">
                    <a:lumMod val="75000"/>
                    <a:lumOff val="25000"/>
                  </a:schemeClr>
                </a:solidFill>
                <a:latin typeface="Liberation Sans" pitchFamily="34" charset="0"/>
              </a:rPr>
              <a:t>Lorem ipsum dolor sit amet, consectetur adipiscing elit. </a:t>
            </a:r>
          </a:p>
        </p:txBody>
      </p:sp>
      <p:graphicFrame>
        <p:nvGraphicFramePr>
          <p:cNvPr id="8" name="Diagram 7"/>
          <p:cNvGraphicFramePr/>
          <p:nvPr>
            <p:extLst>
              <p:ext uri="{D42A27DB-BD31-4B8C-83A1-F6EECF244321}">
                <p14:modId xmlns:p14="http://schemas.microsoft.com/office/powerpoint/2010/main" val="741242430"/>
              </p:ext>
            </p:extLst>
          </p:nvPr>
        </p:nvGraphicFramePr>
        <p:xfrm>
          <a:off x="6405657" y="1778873"/>
          <a:ext cx="2184665" cy="2496277"/>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9" name="TextBox 8"/>
          <p:cNvSpPr txBox="1"/>
          <p:nvPr/>
        </p:nvSpPr>
        <p:spPr>
          <a:xfrm>
            <a:off x="6409458" y="4441617"/>
            <a:ext cx="2146943" cy="379656"/>
          </a:xfrm>
          <a:prstGeom prst="rect">
            <a:avLst/>
          </a:prstGeom>
          <a:noFill/>
        </p:spPr>
        <p:txBody>
          <a:bodyPr wrap="square" rtlCol="0">
            <a:spAutoFit/>
          </a:bodyPr>
          <a:lstStyle/>
          <a:p>
            <a:pPr algn="ctr"/>
            <a:r>
              <a:rPr lang="en-US" sz="1867" b="1" dirty="0" smtClean="0">
                <a:solidFill>
                  <a:schemeClr val="tx1">
                    <a:lumMod val="85000"/>
                    <a:lumOff val="15000"/>
                  </a:schemeClr>
                </a:solidFill>
                <a:latin typeface="Georgia" panose="02040502050405020303" pitchFamily="18" charset="0"/>
                <a:cs typeface="WC Mano Negra Bta"/>
              </a:rPr>
              <a:t>WHITENEY</a:t>
            </a:r>
            <a:endParaRPr lang="en-US" sz="1867" b="1" dirty="0">
              <a:solidFill>
                <a:schemeClr val="tx1">
                  <a:lumMod val="85000"/>
                  <a:lumOff val="15000"/>
                </a:schemeClr>
              </a:solidFill>
              <a:latin typeface="Georgia" panose="02040502050405020303" pitchFamily="18" charset="0"/>
              <a:cs typeface="WC Mano Negra Bta"/>
            </a:endParaRPr>
          </a:p>
        </p:txBody>
      </p:sp>
      <p:sp>
        <p:nvSpPr>
          <p:cNvPr id="10" name="Rectangle 9"/>
          <p:cNvSpPr/>
          <p:nvPr/>
        </p:nvSpPr>
        <p:spPr>
          <a:xfrm>
            <a:off x="6405655" y="4851213"/>
            <a:ext cx="2116036" cy="461665"/>
          </a:xfrm>
          <a:prstGeom prst="rect">
            <a:avLst/>
          </a:prstGeom>
        </p:spPr>
        <p:txBody>
          <a:bodyPr wrap="square">
            <a:spAutoFit/>
          </a:bodyPr>
          <a:lstStyle/>
          <a:p>
            <a:pPr algn="ctr"/>
            <a:r>
              <a:rPr lang="ms-MY" sz="1200" dirty="0">
                <a:solidFill>
                  <a:schemeClr val="tx1">
                    <a:lumMod val="75000"/>
                    <a:lumOff val="25000"/>
                  </a:schemeClr>
                </a:solidFill>
                <a:latin typeface="Liberation Sans" pitchFamily="34" charset="0"/>
              </a:rPr>
              <a:t>Lorem ipsum dolor sit amet, consectetur adipiscing elit. </a:t>
            </a:r>
          </a:p>
        </p:txBody>
      </p:sp>
      <p:graphicFrame>
        <p:nvGraphicFramePr>
          <p:cNvPr id="11" name="Diagram 10"/>
          <p:cNvGraphicFramePr/>
          <p:nvPr>
            <p:extLst>
              <p:ext uri="{D42A27DB-BD31-4B8C-83A1-F6EECF244321}">
                <p14:modId xmlns:p14="http://schemas.microsoft.com/office/powerpoint/2010/main" val="2164026734"/>
              </p:ext>
            </p:extLst>
          </p:nvPr>
        </p:nvGraphicFramePr>
        <p:xfrm>
          <a:off x="9184094" y="1778873"/>
          <a:ext cx="2184665" cy="2496277"/>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sp>
        <p:nvSpPr>
          <p:cNvPr id="12" name="TextBox 11"/>
          <p:cNvSpPr txBox="1"/>
          <p:nvPr/>
        </p:nvSpPr>
        <p:spPr>
          <a:xfrm>
            <a:off x="9187895" y="4441619"/>
            <a:ext cx="2146943" cy="379656"/>
          </a:xfrm>
          <a:prstGeom prst="rect">
            <a:avLst/>
          </a:prstGeom>
          <a:noFill/>
        </p:spPr>
        <p:txBody>
          <a:bodyPr wrap="square" rtlCol="0">
            <a:spAutoFit/>
          </a:bodyPr>
          <a:lstStyle/>
          <a:p>
            <a:pPr algn="ctr"/>
            <a:r>
              <a:rPr lang="en-US" sz="1867" b="1" dirty="0" smtClean="0">
                <a:solidFill>
                  <a:schemeClr val="tx1">
                    <a:lumMod val="85000"/>
                    <a:lumOff val="15000"/>
                  </a:schemeClr>
                </a:solidFill>
                <a:latin typeface="Georgia" panose="02040502050405020303" pitchFamily="18" charset="0"/>
                <a:cs typeface="WC Mano Negra Bta"/>
              </a:rPr>
              <a:t>PANJI MAS</a:t>
            </a:r>
            <a:endParaRPr lang="en-US" sz="1867" b="1" dirty="0">
              <a:solidFill>
                <a:schemeClr val="tx1">
                  <a:lumMod val="85000"/>
                  <a:lumOff val="15000"/>
                </a:schemeClr>
              </a:solidFill>
              <a:latin typeface="Georgia" panose="02040502050405020303" pitchFamily="18" charset="0"/>
              <a:cs typeface="WC Mano Negra Bta"/>
            </a:endParaRPr>
          </a:p>
        </p:txBody>
      </p:sp>
      <p:sp>
        <p:nvSpPr>
          <p:cNvPr id="13" name="Rectangle 12"/>
          <p:cNvSpPr/>
          <p:nvPr/>
        </p:nvSpPr>
        <p:spPr>
          <a:xfrm>
            <a:off x="9184094" y="4851213"/>
            <a:ext cx="2116036" cy="461665"/>
          </a:xfrm>
          <a:prstGeom prst="rect">
            <a:avLst/>
          </a:prstGeom>
        </p:spPr>
        <p:txBody>
          <a:bodyPr wrap="square">
            <a:spAutoFit/>
          </a:bodyPr>
          <a:lstStyle/>
          <a:p>
            <a:pPr algn="ctr"/>
            <a:r>
              <a:rPr lang="ms-MY" sz="1200" dirty="0">
                <a:solidFill>
                  <a:schemeClr val="tx1">
                    <a:lumMod val="75000"/>
                    <a:lumOff val="25000"/>
                  </a:schemeClr>
                </a:solidFill>
                <a:latin typeface="Liberation Sans" pitchFamily="34" charset="0"/>
              </a:rPr>
              <a:t>Lorem ipsum dolor sit amet, consectetur adipiscing elit. </a:t>
            </a:r>
          </a:p>
        </p:txBody>
      </p:sp>
      <p:sp>
        <p:nvSpPr>
          <p:cNvPr id="14" name="Text Box 7"/>
          <p:cNvSpPr txBox="1">
            <a:spLocks noChangeArrowheads="1"/>
          </p:cNvSpPr>
          <p:nvPr/>
        </p:nvSpPr>
        <p:spPr bwMode="auto">
          <a:xfrm>
            <a:off x="4123128" y="456129"/>
            <a:ext cx="3989811"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Meet Our </a:t>
            </a:r>
            <a:r>
              <a:rPr lang="en-CA" sz="4267" b="1" spc="-200" dirty="0">
                <a:solidFill>
                  <a:prstClr val="black">
                    <a:lumMod val="50000"/>
                    <a:lumOff val="50000"/>
                  </a:prstClr>
                </a:solidFill>
                <a:latin typeface="Open Sans" pitchFamily="34" charset="0"/>
                <a:ea typeface="Open Sans" pitchFamily="34" charset="0"/>
                <a:cs typeface="Open Sans" pitchFamily="34" charset="0"/>
              </a:rPr>
              <a:t>Team</a:t>
            </a:r>
          </a:p>
        </p:txBody>
      </p:sp>
      <p:sp>
        <p:nvSpPr>
          <p:cNvPr id="15"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158237006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p:cTn id="13" dur="500" fill="hold"/>
                                        <p:tgtEl>
                                          <p:spTgt spid="15"/>
                                        </p:tgtEl>
                                        <p:attrNameLst>
                                          <p:attrName>ppt_w</p:attrName>
                                        </p:attrNameLst>
                                      </p:cBhvr>
                                      <p:tavLst>
                                        <p:tav tm="0">
                                          <p:val>
                                            <p:fltVal val="0"/>
                                          </p:val>
                                        </p:tav>
                                        <p:tav tm="100000">
                                          <p:val>
                                            <p:strVal val="#ppt_w"/>
                                          </p:val>
                                        </p:tav>
                                      </p:tavLst>
                                    </p:anim>
                                    <p:anim calcmode="lin" valueType="num">
                                      <p:cBhvr>
                                        <p:cTn id="14" dur="500" fill="hold"/>
                                        <p:tgtEl>
                                          <p:spTgt spid="15"/>
                                        </p:tgtEl>
                                        <p:attrNameLst>
                                          <p:attrName>ppt_h</p:attrName>
                                        </p:attrNameLst>
                                      </p:cBhvr>
                                      <p:tavLst>
                                        <p:tav tm="0">
                                          <p:val>
                                            <p:fltVal val="0"/>
                                          </p:val>
                                        </p:tav>
                                        <p:tav tm="100000">
                                          <p:val>
                                            <p:strVal val="#ppt_h"/>
                                          </p:val>
                                        </p:tav>
                                      </p:tavLst>
                                    </p:anim>
                                    <p:animEffect transition="in" filter="fade">
                                      <p:cBhvr>
                                        <p:cTn id="15" dur="500"/>
                                        <p:tgtEl>
                                          <p:spTgt spid="15"/>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par>
                                <p:cTn id="20" presetID="2" presetClass="entr" presetSubtype="4" decel="100000" fill="hold" grpId="0" nodeType="withEffect">
                                  <p:stCondLst>
                                    <p:cond delay="25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750" fill="hold"/>
                                        <p:tgtEl>
                                          <p:spTgt spid="3"/>
                                        </p:tgtEl>
                                        <p:attrNameLst>
                                          <p:attrName>ppt_x</p:attrName>
                                        </p:attrNameLst>
                                      </p:cBhvr>
                                      <p:tavLst>
                                        <p:tav tm="0">
                                          <p:val>
                                            <p:strVal val="#ppt_x"/>
                                          </p:val>
                                        </p:tav>
                                        <p:tav tm="100000">
                                          <p:val>
                                            <p:strVal val="#ppt_x"/>
                                          </p:val>
                                        </p:tav>
                                      </p:tavLst>
                                    </p:anim>
                                    <p:anim calcmode="lin" valueType="num">
                                      <p:cBhvr additive="base">
                                        <p:cTn id="23" dur="750" fill="hold"/>
                                        <p:tgtEl>
                                          <p:spTgt spid="3"/>
                                        </p:tgtEl>
                                        <p:attrNameLst>
                                          <p:attrName>ppt_y</p:attrName>
                                        </p:attrNameLst>
                                      </p:cBhvr>
                                      <p:tavLst>
                                        <p:tav tm="0">
                                          <p:val>
                                            <p:strVal val="1+#ppt_h/2"/>
                                          </p:val>
                                        </p:tav>
                                        <p:tav tm="100000">
                                          <p:val>
                                            <p:strVal val="#ppt_y"/>
                                          </p:val>
                                        </p:tav>
                                      </p:tavLst>
                                    </p:anim>
                                  </p:childTnLst>
                                </p:cTn>
                              </p:par>
                              <p:par>
                                <p:cTn id="24" presetID="2" presetClass="entr" presetSubtype="4" decel="100000" fill="hold" grpId="0" nodeType="withEffect">
                                  <p:stCondLst>
                                    <p:cond delay="500"/>
                                  </p:stCondLst>
                                  <p:childTnLst>
                                    <p:set>
                                      <p:cBhvr>
                                        <p:cTn id="25" dur="1" fill="hold">
                                          <p:stCondLst>
                                            <p:cond delay="0"/>
                                          </p:stCondLst>
                                        </p:cTn>
                                        <p:tgtEl>
                                          <p:spTgt spid="4"/>
                                        </p:tgtEl>
                                        <p:attrNameLst>
                                          <p:attrName>style.visibility</p:attrName>
                                        </p:attrNameLst>
                                      </p:cBhvr>
                                      <p:to>
                                        <p:strVal val="visible"/>
                                      </p:to>
                                    </p:set>
                                    <p:anim calcmode="lin" valueType="num">
                                      <p:cBhvr additive="base">
                                        <p:cTn id="26" dur="750" fill="hold"/>
                                        <p:tgtEl>
                                          <p:spTgt spid="4"/>
                                        </p:tgtEl>
                                        <p:attrNameLst>
                                          <p:attrName>ppt_x</p:attrName>
                                        </p:attrNameLst>
                                      </p:cBhvr>
                                      <p:tavLst>
                                        <p:tav tm="0">
                                          <p:val>
                                            <p:strVal val="#ppt_x"/>
                                          </p:val>
                                        </p:tav>
                                        <p:tav tm="100000">
                                          <p:val>
                                            <p:strVal val="#ppt_x"/>
                                          </p:val>
                                        </p:tav>
                                      </p:tavLst>
                                    </p:anim>
                                    <p:anim calcmode="lin" valueType="num">
                                      <p:cBhvr additive="base">
                                        <p:cTn id="27" dur="750" fill="hold"/>
                                        <p:tgtEl>
                                          <p:spTgt spid="4"/>
                                        </p:tgtEl>
                                        <p:attrNameLst>
                                          <p:attrName>ppt_y</p:attrName>
                                        </p:attrNameLst>
                                      </p:cBhvr>
                                      <p:tavLst>
                                        <p:tav tm="0">
                                          <p:val>
                                            <p:strVal val="1+#ppt_h/2"/>
                                          </p:val>
                                        </p:tav>
                                        <p:tav tm="100000">
                                          <p:val>
                                            <p:strVal val="#ppt_y"/>
                                          </p:val>
                                        </p:tav>
                                      </p:tavLst>
                                    </p:anim>
                                  </p:childTnLst>
                                </p:cTn>
                              </p:par>
                            </p:childTnLst>
                          </p:cTn>
                        </p:par>
                        <p:par>
                          <p:cTn id="28" fill="hold">
                            <p:stCondLst>
                              <p:cond delay="2250"/>
                            </p:stCondLst>
                            <p:childTnLst>
                              <p:par>
                                <p:cTn id="29" presetID="10" presetClass="entr" presetSubtype="0" fill="hold" grpId="0"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fade">
                                      <p:cBhvr>
                                        <p:cTn id="31" dur="500"/>
                                        <p:tgtEl>
                                          <p:spTgt spid="5"/>
                                        </p:tgtEl>
                                      </p:cBhvr>
                                    </p:animEffect>
                                  </p:childTnLst>
                                </p:cTn>
                              </p:par>
                              <p:par>
                                <p:cTn id="32" presetID="2" presetClass="entr" presetSubtype="4" decel="100000" fill="hold" grpId="0" nodeType="withEffect">
                                  <p:stCondLst>
                                    <p:cond delay="250"/>
                                  </p:stCondLst>
                                  <p:childTnLst>
                                    <p:set>
                                      <p:cBhvr>
                                        <p:cTn id="33" dur="1" fill="hold">
                                          <p:stCondLst>
                                            <p:cond delay="0"/>
                                          </p:stCondLst>
                                        </p:cTn>
                                        <p:tgtEl>
                                          <p:spTgt spid="6"/>
                                        </p:tgtEl>
                                        <p:attrNameLst>
                                          <p:attrName>style.visibility</p:attrName>
                                        </p:attrNameLst>
                                      </p:cBhvr>
                                      <p:to>
                                        <p:strVal val="visible"/>
                                      </p:to>
                                    </p:set>
                                    <p:anim calcmode="lin" valueType="num">
                                      <p:cBhvr additive="base">
                                        <p:cTn id="34" dur="750" fill="hold"/>
                                        <p:tgtEl>
                                          <p:spTgt spid="6"/>
                                        </p:tgtEl>
                                        <p:attrNameLst>
                                          <p:attrName>ppt_x</p:attrName>
                                        </p:attrNameLst>
                                      </p:cBhvr>
                                      <p:tavLst>
                                        <p:tav tm="0">
                                          <p:val>
                                            <p:strVal val="#ppt_x"/>
                                          </p:val>
                                        </p:tav>
                                        <p:tav tm="100000">
                                          <p:val>
                                            <p:strVal val="#ppt_x"/>
                                          </p:val>
                                        </p:tav>
                                      </p:tavLst>
                                    </p:anim>
                                    <p:anim calcmode="lin" valueType="num">
                                      <p:cBhvr additive="base">
                                        <p:cTn id="35" dur="750" fill="hold"/>
                                        <p:tgtEl>
                                          <p:spTgt spid="6"/>
                                        </p:tgtEl>
                                        <p:attrNameLst>
                                          <p:attrName>ppt_y</p:attrName>
                                        </p:attrNameLst>
                                      </p:cBhvr>
                                      <p:tavLst>
                                        <p:tav tm="0">
                                          <p:val>
                                            <p:strVal val="1+#ppt_h/2"/>
                                          </p:val>
                                        </p:tav>
                                        <p:tav tm="100000">
                                          <p:val>
                                            <p:strVal val="#ppt_y"/>
                                          </p:val>
                                        </p:tav>
                                      </p:tavLst>
                                    </p:anim>
                                  </p:childTnLst>
                                </p:cTn>
                              </p:par>
                              <p:par>
                                <p:cTn id="36" presetID="2" presetClass="entr" presetSubtype="4" decel="100000" fill="hold" grpId="0" nodeType="withEffect">
                                  <p:stCondLst>
                                    <p:cond delay="500"/>
                                  </p:stCondLst>
                                  <p:childTnLst>
                                    <p:set>
                                      <p:cBhvr>
                                        <p:cTn id="37" dur="1" fill="hold">
                                          <p:stCondLst>
                                            <p:cond delay="0"/>
                                          </p:stCondLst>
                                        </p:cTn>
                                        <p:tgtEl>
                                          <p:spTgt spid="7"/>
                                        </p:tgtEl>
                                        <p:attrNameLst>
                                          <p:attrName>style.visibility</p:attrName>
                                        </p:attrNameLst>
                                      </p:cBhvr>
                                      <p:to>
                                        <p:strVal val="visible"/>
                                      </p:to>
                                    </p:set>
                                    <p:anim calcmode="lin" valueType="num">
                                      <p:cBhvr additive="base">
                                        <p:cTn id="38" dur="750" fill="hold"/>
                                        <p:tgtEl>
                                          <p:spTgt spid="7"/>
                                        </p:tgtEl>
                                        <p:attrNameLst>
                                          <p:attrName>ppt_x</p:attrName>
                                        </p:attrNameLst>
                                      </p:cBhvr>
                                      <p:tavLst>
                                        <p:tav tm="0">
                                          <p:val>
                                            <p:strVal val="#ppt_x"/>
                                          </p:val>
                                        </p:tav>
                                        <p:tav tm="100000">
                                          <p:val>
                                            <p:strVal val="#ppt_x"/>
                                          </p:val>
                                        </p:tav>
                                      </p:tavLst>
                                    </p:anim>
                                    <p:anim calcmode="lin" valueType="num">
                                      <p:cBhvr additive="base">
                                        <p:cTn id="39" dur="750" fill="hold"/>
                                        <p:tgtEl>
                                          <p:spTgt spid="7"/>
                                        </p:tgtEl>
                                        <p:attrNameLst>
                                          <p:attrName>ppt_y</p:attrName>
                                        </p:attrNameLst>
                                      </p:cBhvr>
                                      <p:tavLst>
                                        <p:tav tm="0">
                                          <p:val>
                                            <p:strVal val="1+#ppt_h/2"/>
                                          </p:val>
                                        </p:tav>
                                        <p:tav tm="100000">
                                          <p:val>
                                            <p:strVal val="#ppt_y"/>
                                          </p:val>
                                        </p:tav>
                                      </p:tavLst>
                                    </p:anim>
                                  </p:childTnLst>
                                </p:cTn>
                              </p:par>
                            </p:childTnLst>
                          </p:cTn>
                        </p:par>
                        <p:par>
                          <p:cTn id="40" fill="hold">
                            <p:stCondLst>
                              <p:cond delay="3500"/>
                            </p:stCondLst>
                            <p:childTnLst>
                              <p:par>
                                <p:cTn id="41" presetID="10" presetClass="entr" presetSubtype="0" fill="hold" grpId="0" nodeType="after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fade">
                                      <p:cBhvr>
                                        <p:cTn id="43" dur="500"/>
                                        <p:tgtEl>
                                          <p:spTgt spid="8"/>
                                        </p:tgtEl>
                                      </p:cBhvr>
                                    </p:animEffect>
                                  </p:childTnLst>
                                </p:cTn>
                              </p:par>
                              <p:par>
                                <p:cTn id="44" presetID="2" presetClass="entr" presetSubtype="4" decel="100000" fill="hold" grpId="0" nodeType="withEffect">
                                  <p:stCondLst>
                                    <p:cond delay="250"/>
                                  </p:stCondLst>
                                  <p:childTnLst>
                                    <p:set>
                                      <p:cBhvr>
                                        <p:cTn id="45" dur="1" fill="hold">
                                          <p:stCondLst>
                                            <p:cond delay="0"/>
                                          </p:stCondLst>
                                        </p:cTn>
                                        <p:tgtEl>
                                          <p:spTgt spid="9"/>
                                        </p:tgtEl>
                                        <p:attrNameLst>
                                          <p:attrName>style.visibility</p:attrName>
                                        </p:attrNameLst>
                                      </p:cBhvr>
                                      <p:to>
                                        <p:strVal val="visible"/>
                                      </p:to>
                                    </p:set>
                                    <p:anim calcmode="lin" valueType="num">
                                      <p:cBhvr additive="base">
                                        <p:cTn id="46" dur="750" fill="hold"/>
                                        <p:tgtEl>
                                          <p:spTgt spid="9"/>
                                        </p:tgtEl>
                                        <p:attrNameLst>
                                          <p:attrName>ppt_x</p:attrName>
                                        </p:attrNameLst>
                                      </p:cBhvr>
                                      <p:tavLst>
                                        <p:tav tm="0">
                                          <p:val>
                                            <p:strVal val="#ppt_x"/>
                                          </p:val>
                                        </p:tav>
                                        <p:tav tm="100000">
                                          <p:val>
                                            <p:strVal val="#ppt_x"/>
                                          </p:val>
                                        </p:tav>
                                      </p:tavLst>
                                    </p:anim>
                                    <p:anim calcmode="lin" valueType="num">
                                      <p:cBhvr additive="base">
                                        <p:cTn id="47" dur="750" fill="hold"/>
                                        <p:tgtEl>
                                          <p:spTgt spid="9"/>
                                        </p:tgtEl>
                                        <p:attrNameLst>
                                          <p:attrName>ppt_y</p:attrName>
                                        </p:attrNameLst>
                                      </p:cBhvr>
                                      <p:tavLst>
                                        <p:tav tm="0">
                                          <p:val>
                                            <p:strVal val="1+#ppt_h/2"/>
                                          </p:val>
                                        </p:tav>
                                        <p:tav tm="100000">
                                          <p:val>
                                            <p:strVal val="#ppt_y"/>
                                          </p:val>
                                        </p:tav>
                                      </p:tavLst>
                                    </p:anim>
                                  </p:childTnLst>
                                </p:cTn>
                              </p:par>
                              <p:par>
                                <p:cTn id="48" presetID="2" presetClass="entr" presetSubtype="4" decel="100000" fill="hold" grpId="0" nodeType="withEffect">
                                  <p:stCondLst>
                                    <p:cond delay="500"/>
                                  </p:stCondLst>
                                  <p:childTnLst>
                                    <p:set>
                                      <p:cBhvr>
                                        <p:cTn id="49" dur="1" fill="hold">
                                          <p:stCondLst>
                                            <p:cond delay="0"/>
                                          </p:stCondLst>
                                        </p:cTn>
                                        <p:tgtEl>
                                          <p:spTgt spid="10"/>
                                        </p:tgtEl>
                                        <p:attrNameLst>
                                          <p:attrName>style.visibility</p:attrName>
                                        </p:attrNameLst>
                                      </p:cBhvr>
                                      <p:to>
                                        <p:strVal val="visible"/>
                                      </p:to>
                                    </p:set>
                                    <p:anim calcmode="lin" valueType="num">
                                      <p:cBhvr additive="base">
                                        <p:cTn id="50" dur="750" fill="hold"/>
                                        <p:tgtEl>
                                          <p:spTgt spid="10"/>
                                        </p:tgtEl>
                                        <p:attrNameLst>
                                          <p:attrName>ppt_x</p:attrName>
                                        </p:attrNameLst>
                                      </p:cBhvr>
                                      <p:tavLst>
                                        <p:tav tm="0">
                                          <p:val>
                                            <p:strVal val="#ppt_x"/>
                                          </p:val>
                                        </p:tav>
                                        <p:tav tm="100000">
                                          <p:val>
                                            <p:strVal val="#ppt_x"/>
                                          </p:val>
                                        </p:tav>
                                      </p:tavLst>
                                    </p:anim>
                                    <p:anim calcmode="lin" valueType="num">
                                      <p:cBhvr additive="base">
                                        <p:cTn id="51" dur="750" fill="hold"/>
                                        <p:tgtEl>
                                          <p:spTgt spid="10"/>
                                        </p:tgtEl>
                                        <p:attrNameLst>
                                          <p:attrName>ppt_y</p:attrName>
                                        </p:attrNameLst>
                                      </p:cBhvr>
                                      <p:tavLst>
                                        <p:tav tm="0">
                                          <p:val>
                                            <p:strVal val="1+#ppt_h/2"/>
                                          </p:val>
                                        </p:tav>
                                        <p:tav tm="100000">
                                          <p:val>
                                            <p:strVal val="#ppt_y"/>
                                          </p:val>
                                        </p:tav>
                                      </p:tavLst>
                                    </p:anim>
                                  </p:childTnLst>
                                </p:cTn>
                              </p:par>
                            </p:childTnLst>
                          </p:cTn>
                        </p:par>
                        <p:par>
                          <p:cTn id="52" fill="hold">
                            <p:stCondLst>
                              <p:cond delay="4750"/>
                            </p:stCondLst>
                            <p:childTnLst>
                              <p:par>
                                <p:cTn id="53" presetID="10" presetClass="entr" presetSubtype="0" fill="hold" grpId="0" nodeType="afterEffect">
                                  <p:stCondLst>
                                    <p:cond delay="0"/>
                                  </p:stCondLst>
                                  <p:childTnLst>
                                    <p:set>
                                      <p:cBhvr>
                                        <p:cTn id="54" dur="1" fill="hold">
                                          <p:stCondLst>
                                            <p:cond delay="0"/>
                                          </p:stCondLst>
                                        </p:cTn>
                                        <p:tgtEl>
                                          <p:spTgt spid="11"/>
                                        </p:tgtEl>
                                        <p:attrNameLst>
                                          <p:attrName>style.visibility</p:attrName>
                                        </p:attrNameLst>
                                      </p:cBhvr>
                                      <p:to>
                                        <p:strVal val="visible"/>
                                      </p:to>
                                    </p:set>
                                    <p:animEffect transition="in" filter="fade">
                                      <p:cBhvr>
                                        <p:cTn id="55" dur="500"/>
                                        <p:tgtEl>
                                          <p:spTgt spid="11"/>
                                        </p:tgtEl>
                                      </p:cBhvr>
                                    </p:animEffect>
                                  </p:childTnLst>
                                </p:cTn>
                              </p:par>
                              <p:par>
                                <p:cTn id="56" presetID="2" presetClass="entr" presetSubtype="4" decel="100000" fill="hold" grpId="0" nodeType="withEffect">
                                  <p:stCondLst>
                                    <p:cond delay="250"/>
                                  </p:stCondLst>
                                  <p:childTnLst>
                                    <p:set>
                                      <p:cBhvr>
                                        <p:cTn id="57" dur="1" fill="hold">
                                          <p:stCondLst>
                                            <p:cond delay="0"/>
                                          </p:stCondLst>
                                        </p:cTn>
                                        <p:tgtEl>
                                          <p:spTgt spid="12"/>
                                        </p:tgtEl>
                                        <p:attrNameLst>
                                          <p:attrName>style.visibility</p:attrName>
                                        </p:attrNameLst>
                                      </p:cBhvr>
                                      <p:to>
                                        <p:strVal val="visible"/>
                                      </p:to>
                                    </p:set>
                                    <p:anim calcmode="lin" valueType="num">
                                      <p:cBhvr additive="base">
                                        <p:cTn id="58" dur="750" fill="hold"/>
                                        <p:tgtEl>
                                          <p:spTgt spid="12"/>
                                        </p:tgtEl>
                                        <p:attrNameLst>
                                          <p:attrName>ppt_x</p:attrName>
                                        </p:attrNameLst>
                                      </p:cBhvr>
                                      <p:tavLst>
                                        <p:tav tm="0">
                                          <p:val>
                                            <p:strVal val="#ppt_x"/>
                                          </p:val>
                                        </p:tav>
                                        <p:tav tm="100000">
                                          <p:val>
                                            <p:strVal val="#ppt_x"/>
                                          </p:val>
                                        </p:tav>
                                      </p:tavLst>
                                    </p:anim>
                                    <p:anim calcmode="lin" valueType="num">
                                      <p:cBhvr additive="base">
                                        <p:cTn id="59" dur="750" fill="hold"/>
                                        <p:tgtEl>
                                          <p:spTgt spid="12"/>
                                        </p:tgtEl>
                                        <p:attrNameLst>
                                          <p:attrName>ppt_y</p:attrName>
                                        </p:attrNameLst>
                                      </p:cBhvr>
                                      <p:tavLst>
                                        <p:tav tm="0">
                                          <p:val>
                                            <p:strVal val="1+#ppt_h/2"/>
                                          </p:val>
                                        </p:tav>
                                        <p:tav tm="100000">
                                          <p:val>
                                            <p:strVal val="#ppt_y"/>
                                          </p:val>
                                        </p:tav>
                                      </p:tavLst>
                                    </p:anim>
                                  </p:childTnLst>
                                </p:cTn>
                              </p:par>
                              <p:par>
                                <p:cTn id="60" presetID="2" presetClass="entr" presetSubtype="4" decel="100000" fill="hold" grpId="0" nodeType="withEffect">
                                  <p:stCondLst>
                                    <p:cond delay="500"/>
                                  </p:stCondLst>
                                  <p:childTnLst>
                                    <p:set>
                                      <p:cBhvr>
                                        <p:cTn id="61" dur="1" fill="hold">
                                          <p:stCondLst>
                                            <p:cond delay="0"/>
                                          </p:stCondLst>
                                        </p:cTn>
                                        <p:tgtEl>
                                          <p:spTgt spid="13"/>
                                        </p:tgtEl>
                                        <p:attrNameLst>
                                          <p:attrName>style.visibility</p:attrName>
                                        </p:attrNameLst>
                                      </p:cBhvr>
                                      <p:to>
                                        <p:strVal val="visible"/>
                                      </p:to>
                                    </p:set>
                                    <p:anim calcmode="lin" valueType="num">
                                      <p:cBhvr additive="base">
                                        <p:cTn id="62" dur="750" fill="hold"/>
                                        <p:tgtEl>
                                          <p:spTgt spid="13"/>
                                        </p:tgtEl>
                                        <p:attrNameLst>
                                          <p:attrName>ppt_x</p:attrName>
                                        </p:attrNameLst>
                                      </p:cBhvr>
                                      <p:tavLst>
                                        <p:tav tm="0">
                                          <p:val>
                                            <p:strVal val="#ppt_x"/>
                                          </p:val>
                                        </p:tav>
                                        <p:tav tm="100000">
                                          <p:val>
                                            <p:strVal val="#ppt_x"/>
                                          </p:val>
                                        </p:tav>
                                      </p:tavLst>
                                    </p:anim>
                                    <p:anim calcmode="lin" valueType="num">
                                      <p:cBhvr additive="base">
                                        <p:cTn id="63" dur="75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P spid="3" grpId="0"/>
      <p:bldP spid="4" grpId="0"/>
      <p:bldGraphic spid="5" grpId="0">
        <p:bldAsOne/>
      </p:bldGraphic>
      <p:bldP spid="6" grpId="0"/>
      <p:bldP spid="7" grpId="0"/>
      <p:bldGraphic spid="8" grpId="0">
        <p:bldAsOne/>
      </p:bldGraphic>
      <p:bldP spid="9" grpId="0"/>
      <p:bldP spid="10" grpId="0"/>
      <p:bldGraphic spid="11" grpId="0">
        <p:bldAsOne/>
      </p:bldGraphic>
      <p:bldP spid="12" grpId="0"/>
      <p:bldP spid="13" grpId="0"/>
      <p:bldP spid="14" grpId="0"/>
      <p:bldP spid="15" grpId="0"/>
    </p:bldLst>
  </p:timing>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6" name="Group 5"/>
          <p:cNvGrpSpPr/>
          <p:nvPr/>
        </p:nvGrpSpPr>
        <p:grpSpPr>
          <a:xfrm>
            <a:off x="0" y="4321630"/>
            <a:ext cx="12192000" cy="1524000"/>
            <a:chOff x="0" y="4321630"/>
            <a:chExt cx="12192000" cy="1524000"/>
          </a:xfrm>
        </p:grpSpPr>
        <p:sp>
          <p:nvSpPr>
            <p:cNvPr id="2" name="Rectangle 1"/>
            <p:cNvSpPr/>
            <p:nvPr/>
          </p:nvSpPr>
          <p:spPr>
            <a:xfrm>
              <a:off x="0" y="4321630"/>
              <a:ext cx="12192000" cy="1524000"/>
            </a:xfrm>
            <a:prstGeom prst="rect">
              <a:avLst/>
            </a:prstGeom>
            <a:solidFill>
              <a:srgbClr val="9BBC57">
                <a:alpha val="7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3" name="Text Box 10"/>
            <p:cNvSpPr txBox="1">
              <a:spLocks noChangeArrowheads="1"/>
            </p:cNvSpPr>
            <p:nvPr/>
          </p:nvSpPr>
          <p:spPr bwMode="auto">
            <a:xfrm>
              <a:off x="203200" y="4441060"/>
              <a:ext cx="7004496" cy="1169551"/>
            </a:xfrm>
            <a:prstGeom prst="rect">
              <a:avLst/>
            </a:prstGeom>
            <a:noFill/>
            <a:ln w="9525">
              <a:noFill/>
              <a:miter lim="800000"/>
              <a:headEnd/>
              <a:tailEnd/>
            </a:ln>
          </p:spPr>
          <p:txBody>
            <a:bodyPr wrap="square" lIns="60960" tIns="30480" rIns="60960" bIns="30480">
              <a:spAutoFit/>
            </a:bodyPr>
            <a:lstStyle/>
            <a:p>
              <a:pPr algn="ctr" defTabSz="1450940"/>
              <a:r>
                <a:rPr lang="en-US" sz="7200" dirty="0" smtClean="0">
                  <a:solidFill>
                    <a:prstClr val="white"/>
                  </a:solidFill>
                  <a:latin typeface="Lato" panose="020F0502020204030203" pitchFamily="34" charset="0"/>
                  <a:ea typeface="Open Sans Light" pitchFamily="34" charset="0"/>
                  <a:cs typeface="Open Sans Light" pitchFamily="34" charset="0"/>
                </a:rPr>
                <a:t>ELEGANTPRESS</a:t>
              </a:r>
              <a:endParaRPr lang="en-US" sz="7200" i="1" dirty="0">
                <a:solidFill>
                  <a:prstClr val="white"/>
                </a:solidFill>
                <a:latin typeface="Lato" panose="020F0502020204030203" pitchFamily="34" charset="0"/>
                <a:ea typeface="Open Sans Light" pitchFamily="34" charset="0"/>
                <a:cs typeface="Open Sans Light" pitchFamily="34" charset="0"/>
              </a:endParaRPr>
            </a:p>
          </p:txBody>
        </p:sp>
        <p:sp>
          <p:nvSpPr>
            <p:cNvPr id="4" name="Text Box 10"/>
            <p:cNvSpPr txBox="1">
              <a:spLocks noChangeArrowheads="1"/>
            </p:cNvSpPr>
            <p:nvPr/>
          </p:nvSpPr>
          <p:spPr bwMode="auto">
            <a:xfrm>
              <a:off x="7566248" y="4451318"/>
              <a:ext cx="4267200" cy="1138902"/>
            </a:xfrm>
            <a:prstGeom prst="rect">
              <a:avLst/>
            </a:prstGeom>
            <a:noFill/>
            <a:ln w="9525">
              <a:noFill/>
              <a:miter lim="800000"/>
              <a:headEnd/>
              <a:tailEnd/>
            </a:ln>
          </p:spPr>
          <p:txBody>
            <a:bodyPr wrap="square" lIns="60960" tIns="30480" rIns="60960" bIns="30480">
              <a:spAutoFit/>
            </a:bodyPr>
            <a:lstStyle/>
            <a:p>
              <a:pPr defTabSz="1450940">
                <a:lnSpc>
                  <a:spcPct val="150000"/>
                </a:lnSpc>
              </a:pPr>
              <a:r>
                <a:rPr lang="en-US" sz="1867" b="1" dirty="0" smtClean="0">
                  <a:solidFill>
                    <a:prstClr val="white"/>
                  </a:solidFill>
                  <a:latin typeface="Open Sans" pitchFamily="34" charset="0"/>
                  <a:ea typeface="Open Sans" pitchFamily="34" charset="0"/>
                  <a:cs typeface="Open Sans" pitchFamily="34" charset="0"/>
                </a:rPr>
                <a:t>Our Services</a:t>
              </a:r>
              <a:endParaRPr lang="en-US" sz="1200" b="1" dirty="0">
                <a:solidFill>
                  <a:prstClr val="white"/>
                </a:solidFill>
                <a:latin typeface="Open Sans" pitchFamily="34" charset="0"/>
                <a:ea typeface="Open Sans" pitchFamily="34" charset="0"/>
                <a:cs typeface="Open Sans" pitchFamily="34" charset="0"/>
              </a:endParaRPr>
            </a:p>
            <a:p>
              <a:pP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consequat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risus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a:t>
              </a:r>
              <a:r>
                <a:rPr lang="en-US" sz="1400" dirty="0" smtClean="0">
                  <a:solidFill>
                    <a:prstClr val="white"/>
                  </a:solidFill>
                  <a:latin typeface="Open Sans" pitchFamily="34" charset="0"/>
                  <a:ea typeface="Open Sans" pitchFamily="34" charset="0"/>
                  <a:cs typeface="Open Sans" pitchFamily="34" charset="0"/>
                </a:rPr>
                <a:t>magna.</a:t>
              </a:r>
              <a:endParaRPr lang="en-US" sz="1400" dirty="0">
                <a:solidFill>
                  <a:prstClr val="white"/>
                </a:solidFill>
                <a:latin typeface="Open Sans" pitchFamily="34" charset="0"/>
                <a:ea typeface="Open Sans" pitchFamily="34" charset="0"/>
                <a:cs typeface="Open Sans" pitchFamily="34" charset="0"/>
              </a:endParaRPr>
            </a:p>
          </p:txBody>
        </p:sp>
        <p:cxnSp>
          <p:nvCxnSpPr>
            <p:cNvPr id="5" name="Straight Connector 4"/>
            <p:cNvCxnSpPr/>
            <p:nvPr/>
          </p:nvCxnSpPr>
          <p:spPr>
            <a:xfrm>
              <a:off x="7286171" y="4547440"/>
              <a:ext cx="0" cy="1063171"/>
            </a:xfrm>
            <a:prstGeom prst="line">
              <a:avLst/>
            </a:prstGeom>
            <a:ln w="63500" cmpd="dbl">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8" name="Picture Placeholder 7"/>
          <p:cNvSpPr>
            <a:spLocks noGrp="1"/>
          </p:cNvSpPr>
          <p:nvPr>
            <p:ph type="pic" sz="quarter" idx="13"/>
          </p:nvPr>
        </p:nvSpPr>
        <p:spPr/>
      </p:sp>
    </p:spTree>
    <p:extLst>
      <p:ext uri="{BB962C8B-B14F-4D97-AF65-F5344CB8AC3E}">
        <p14:creationId xmlns:p14="http://schemas.microsoft.com/office/powerpoint/2010/main" val="1115610194"/>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p:cNvSpPr/>
          <p:nvPr/>
        </p:nvSpPr>
        <p:spPr>
          <a:xfrm>
            <a:off x="4491024" y="3628394"/>
            <a:ext cx="3254010" cy="712966"/>
          </a:xfrm>
          <a:prstGeom prst="rect">
            <a:avLst/>
          </a:prstGeom>
          <a:solidFill>
            <a:srgbClr val="C039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23" name="Rectangle 22"/>
          <p:cNvSpPr/>
          <p:nvPr/>
        </p:nvSpPr>
        <p:spPr>
          <a:xfrm>
            <a:off x="8335891" y="3628394"/>
            <a:ext cx="3254010" cy="712966"/>
          </a:xfrm>
          <a:prstGeom prst="rect">
            <a:avLst/>
          </a:prstGeom>
          <a:solidFill>
            <a:srgbClr val="C039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4" name="Rectangle 3"/>
          <p:cNvSpPr/>
          <p:nvPr/>
        </p:nvSpPr>
        <p:spPr>
          <a:xfrm>
            <a:off x="755260" y="3628394"/>
            <a:ext cx="3254010" cy="712966"/>
          </a:xfrm>
          <a:prstGeom prst="rect">
            <a:avLst/>
          </a:prstGeom>
          <a:solidFill>
            <a:srgbClr val="C039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5" name="Text Box 10"/>
          <p:cNvSpPr txBox="1">
            <a:spLocks noChangeArrowheads="1"/>
          </p:cNvSpPr>
          <p:nvPr/>
        </p:nvSpPr>
        <p:spPr bwMode="auto">
          <a:xfrm>
            <a:off x="785421" y="4540049"/>
            <a:ext cx="3223848" cy="923330"/>
          </a:xfrm>
          <a:prstGeom prst="rect">
            <a:avLst/>
          </a:prstGeom>
          <a:noFill/>
          <a:ln w="9525">
            <a:noFill/>
            <a:miter lim="800000"/>
            <a:headEnd/>
            <a:tailEnd/>
          </a:ln>
        </p:spPr>
        <p:txBody>
          <a:bodyPr wrap="square" lIns="60960" tIns="30480" rIns="60960" bIns="30480">
            <a:spAutoFit/>
          </a:bodyPr>
          <a:lstStyle/>
          <a:p>
            <a:pPr algn="ctr" defTabSz="1450940"/>
            <a:r>
              <a:rPr lang="en-US" sz="1400" dirty="0" err="1">
                <a:solidFill>
                  <a:prstClr val="black">
                    <a:lumMod val="50000"/>
                    <a:lumOff val="50000"/>
                  </a:prstClr>
                </a:solidFill>
                <a:latin typeface="Open Sans" pitchFamily="34" charset="0"/>
                <a:ea typeface="Open Sans" pitchFamily="34" charset="0"/>
                <a:cs typeface="Open Sans" pitchFamily="34" charset="0"/>
              </a:rPr>
              <a:t>Nullam</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eu</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tempor</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purus</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Nunc</a:t>
            </a:r>
            <a:r>
              <a:rPr lang="en-US" sz="1400" dirty="0">
                <a:solidFill>
                  <a:prstClr val="black">
                    <a:lumMod val="50000"/>
                    <a:lumOff val="50000"/>
                  </a:prstClr>
                </a:solidFill>
                <a:latin typeface="Open Sans" pitchFamily="34" charset="0"/>
                <a:ea typeface="Open Sans" pitchFamily="34" charset="0"/>
                <a:cs typeface="Open Sans" pitchFamily="34" charset="0"/>
              </a:rPr>
              <a:t> a </a:t>
            </a:r>
            <a:r>
              <a:rPr lang="en-US" sz="1400" dirty="0" err="1">
                <a:solidFill>
                  <a:prstClr val="black">
                    <a:lumMod val="50000"/>
                    <a:lumOff val="50000"/>
                  </a:prstClr>
                </a:solidFill>
                <a:latin typeface="Open Sans" pitchFamily="34" charset="0"/>
                <a:ea typeface="Open Sans" pitchFamily="34" charset="0"/>
                <a:cs typeface="Open Sans" pitchFamily="34" charset="0"/>
              </a:rPr>
              <a:t>leo</a:t>
            </a:r>
            <a:r>
              <a:rPr lang="en-US" sz="1400" dirty="0">
                <a:solidFill>
                  <a:prstClr val="black">
                    <a:lumMod val="50000"/>
                    <a:lumOff val="50000"/>
                  </a:prstClr>
                </a:solidFill>
                <a:latin typeface="Open Sans" pitchFamily="34" charset="0"/>
                <a:ea typeface="Open Sans" pitchFamily="34" charset="0"/>
                <a:cs typeface="Open Sans" pitchFamily="34" charset="0"/>
              </a:rPr>
              <a:t> magna, sit </a:t>
            </a:r>
            <a:r>
              <a:rPr lang="en-US" sz="1400" dirty="0" err="1">
                <a:solidFill>
                  <a:prstClr val="black">
                    <a:lumMod val="50000"/>
                    <a:lumOff val="50000"/>
                  </a:prstClr>
                </a:solidFill>
                <a:latin typeface="Open Sans" pitchFamily="34" charset="0"/>
                <a:ea typeface="Open Sans" pitchFamily="34" charset="0"/>
                <a:cs typeface="Open Sans" pitchFamily="34" charset="0"/>
              </a:rPr>
              <a:t>amet</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Nullam</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eu</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tempor</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purus</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Nunc</a:t>
            </a:r>
            <a:r>
              <a:rPr lang="en-US" sz="1400" dirty="0">
                <a:solidFill>
                  <a:prstClr val="black">
                    <a:lumMod val="50000"/>
                    <a:lumOff val="50000"/>
                  </a:prstClr>
                </a:solidFill>
                <a:latin typeface="Open Sans" pitchFamily="34" charset="0"/>
                <a:ea typeface="Open Sans" pitchFamily="34" charset="0"/>
                <a:cs typeface="Open Sans" pitchFamily="34" charset="0"/>
              </a:rPr>
              <a:t> a </a:t>
            </a:r>
            <a:r>
              <a:rPr lang="en-US" sz="1400" dirty="0" err="1">
                <a:solidFill>
                  <a:prstClr val="black">
                    <a:lumMod val="50000"/>
                    <a:lumOff val="50000"/>
                  </a:prstClr>
                </a:solidFill>
                <a:latin typeface="Open Sans" pitchFamily="34" charset="0"/>
                <a:ea typeface="Open Sans" pitchFamily="34" charset="0"/>
                <a:cs typeface="Open Sans" pitchFamily="34" charset="0"/>
              </a:rPr>
              <a:t>leo</a:t>
            </a:r>
            <a:r>
              <a:rPr lang="en-US" sz="1400" dirty="0">
                <a:solidFill>
                  <a:prstClr val="black">
                    <a:lumMod val="50000"/>
                    <a:lumOff val="50000"/>
                  </a:prstClr>
                </a:solidFill>
                <a:latin typeface="Open Sans" pitchFamily="34" charset="0"/>
                <a:ea typeface="Open Sans" pitchFamily="34" charset="0"/>
                <a:cs typeface="Open Sans" pitchFamily="34" charset="0"/>
              </a:rPr>
              <a:t> magna, sit </a:t>
            </a:r>
            <a:r>
              <a:rPr lang="en-US" sz="1400" dirty="0" err="1">
                <a:solidFill>
                  <a:prstClr val="black">
                    <a:lumMod val="50000"/>
                    <a:lumOff val="50000"/>
                  </a:prstClr>
                </a:solidFill>
                <a:latin typeface="Open Sans" pitchFamily="34" charset="0"/>
                <a:ea typeface="Open Sans" pitchFamily="34" charset="0"/>
                <a:cs typeface="Open Sans" pitchFamily="34" charset="0"/>
              </a:rPr>
              <a:t>amet</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consequat</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risus</a:t>
            </a:r>
            <a:r>
              <a:rPr lang="en-US" sz="1400" dirty="0">
                <a:solidFill>
                  <a:prstClr val="black">
                    <a:lumMod val="50000"/>
                    <a:lumOff val="50000"/>
                  </a:prstClr>
                </a:solidFill>
                <a:latin typeface="Open Sans" pitchFamily="34" charset="0"/>
                <a:ea typeface="Open Sans" pitchFamily="34" charset="0"/>
                <a:cs typeface="Open Sans" pitchFamily="34" charset="0"/>
              </a:rPr>
              <a:t>. </a:t>
            </a:r>
          </a:p>
        </p:txBody>
      </p:sp>
      <p:sp>
        <p:nvSpPr>
          <p:cNvPr id="6" name="Text Box 7"/>
          <p:cNvSpPr txBox="1">
            <a:spLocks noChangeArrowheads="1"/>
          </p:cNvSpPr>
          <p:nvPr/>
        </p:nvSpPr>
        <p:spPr bwMode="auto">
          <a:xfrm>
            <a:off x="1162560" y="3800211"/>
            <a:ext cx="2450592" cy="369332"/>
          </a:xfrm>
          <a:prstGeom prst="rect">
            <a:avLst/>
          </a:prstGeom>
          <a:noFill/>
          <a:ln w="9525">
            <a:noFill/>
            <a:miter lim="800000"/>
            <a:headEnd/>
            <a:tailEnd/>
          </a:ln>
        </p:spPr>
        <p:txBody>
          <a:bodyPr wrap="square" lIns="60960" tIns="30480" rIns="60960" bIns="30480">
            <a:spAutoFit/>
          </a:bodyPr>
          <a:lstStyle/>
          <a:p>
            <a:pPr algn="ctr" defTabSz="1450940"/>
            <a:r>
              <a:rPr lang="en-CA" sz="2000" b="1" dirty="0" smtClean="0">
                <a:solidFill>
                  <a:prstClr val="white"/>
                </a:solidFill>
                <a:latin typeface="Lato" panose="020F0502020204030203" pitchFamily="34" charset="0"/>
                <a:ea typeface="Open Sans" pitchFamily="34" charset="0"/>
                <a:cs typeface="Open Sans" pitchFamily="34" charset="0"/>
              </a:rPr>
              <a:t>DESIGN</a:t>
            </a:r>
            <a:endParaRPr lang="en-CA" sz="2000" b="1" dirty="0">
              <a:solidFill>
                <a:prstClr val="white"/>
              </a:solidFill>
              <a:latin typeface="Lato" panose="020F0502020204030203" pitchFamily="34" charset="0"/>
              <a:ea typeface="Open Sans" pitchFamily="34" charset="0"/>
              <a:cs typeface="Open Sans" pitchFamily="34" charset="0"/>
            </a:endParaRPr>
          </a:p>
        </p:txBody>
      </p:sp>
      <p:sp>
        <p:nvSpPr>
          <p:cNvPr id="7" name="Text Box 10"/>
          <p:cNvSpPr txBox="1">
            <a:spLocks noChangeArrowheads="1"/>
          </p:cNvSpPr>
          <p:nvPr/>
        </p:nvSpPr>
        <p:spPr bwMode="auto">
          <a:xfrm>
            <a:off x="4544619" y="4540049"/>
            <a:ext cx="3223848" cy="923330"/>
          </a:xfrm>
          <a:prstGeom prst="rect">
            <a:avLst/>
          </a:prstGeom>
          <a:noFill/>
          <a:ln w="9525">
            <a:noFill/>
            <a:miter lim="800000"/>
            <a:headEnd/>
            <a:tailEnd/>
          </a:ln>
        </p:spPr>
        <p:txBody>
          <a:bodyPr wrap="square" lIns="60960" tIns="30480" rIns="60960" bIns="30480">
            <a:spAutoFit/>
          </a:bodyPr>
          <a:lstStyle/>
          <a:p>
            <a:pPr algn="ctr" defTabSz="1450940"/>
            <a:r>
              <a:rPr lang="en-US" sz="1400" dirty="0" err="1">
                <a:solidFill>
                  <a:prstClr val="black">
                    <a:lumMod val="50000"/>
                    <a:lumOff val="50000"/>
                  </a:prstClr>
                </a:solidFill>
                <a:latin typeface="Open Sans" pitchFamily="34" charset="0"/>
                <a:ea typeface="Open Sans" pitchFamily="34" charset="0"/>
                <a:cs typeface="Open Sans" pitchFamily="34" charset="0"/>
              </a:rPr>
              <a:t>Nullam</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eu</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tempor</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purus</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Nunc</a:t>
            </a:r>
            <a:r>
              <a:rPr lang="en-US" sz="1400" dirty="0">
                <a:solidFill>
                  <a:prstClr val="black">
                    <a:lumMod val="50000"/>
                    <a:lumOff val="50000"/>
                  </a:prstClr>
                </a:solidFill>
                <a:latin typeface="Open Sans" pitchFamily="34" charset="0"/>
                <a:ea typeface="Open Sans" pitchFamily="34" charset="0"/>
                <a:cs typeface="Open Sans" pitchFamily="34" charset="0"/>
              </a:rPr>
              <a:t> a </a:t>
            </a:r>
            <a:r>
              <a:rPr lang="en-US" sz="1400" dirty="0" err="1">
                <a:solidFill>
                  <a:prstClr val="black">
                    <a:lumMod val="50000"/>
                    <a:lumOff val="50000"/>
                  </a:prstClr>
                </a:solidFill>
                <a:latin typeface="Open Sans" pitchFamily="34" charset="0"/>
                <a:ea typeface="Open Sans" pitchFamily="34" charset="0"/>
                <a:cs typeface="Open Sans" pitchFamily="34" charset="0"/>
              </a:rPr>
              <a:t>leo</a:t>
            </a:r>
            <a:r>
              <a:rPr lang="en-US" sz="1400" dirty="0">
                <a:solidFill>
                  <a:prstClr val="black">
                    <a:lumMod val="50000"/>
                    <a:lumOff val="50000"/>
                  </a:prstClr>
                </a:solidFill>
                <a:latin typeface="Open Sans" pitchFamily="34" charset="0"/>
                <a:ea typeface="Open Sans" pitchFamily="34" charset="0"/>
                <a:cs typeface="Open Sans" pitchFamily="34" charset="0"/>
              </a:rPr>
              <a:t> magna, sit </a:t>
            </a:r>
            <a:r>
              <a:rPr lang="en-US" sz="1400" dirty="0" err="1">
                <a:solidFill>
                  <a:prstClr val="black">
                    <a:lumMod val="50000"/>
                    <a:lumOff val="50000"/>
                  </a:prstClr>
                </a:solidFill>
                <a:latin typeface="Open Sans" pitchFamily="34" charset="0"/>
                <a:ea typeface="Open Sans" pitchFamily="34" charset="0"/>
                <a:cs typeface="Open Sans" pitchFamily="34" charset="0"/>
              </a:rPr>
              <a:t>amet</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Nullam</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eu</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tempor</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purus</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Nunc</a:t>
            </a:r>
            <a:r>
              <a:rPr lang="en-US" sz="1400" dirty="0">
                <a:solidFill>
                  <a:prstClr val="black">
                    <a:lumMod val="50000"/>
                    <a:lumOff val="50000"/>
                  </a:prstClr>
                </a:solidFill>
                <a:latin typeface="Open Sans" pitchFamily="34" charset="0"/>
                <a:ea typeface="Open Sans" pitchFamily="34" charset="0"/>
                <a:cs typeface="Open Sans" pitchFamily="34" charset="0"/>
              </a:rPr>
              <a:t> a </a:t>
            </a:r>
            <a:r>
              <a:rPr lang="en-US" sz="1400" dirty="0" err="1">
                <a:solidFill>
                  <a:prstClr val="black">
                    <a:lumMod val="50000"/>
                    <a:lumOff val="50000"/>
                  </a:prstClr>
                </a:solidFill>
                <a:latin typeface="Open Sans" pitchFamily="34" charset="0"/>
                <a:ea typeface="Open Sans" pitchFamily="34" charset="0"/>
                <a:cs typeface="Open Sans" pitchFamily="34" charset="0"/>
              </a:rPr>
              <a:t>leo</a:t>
            </a:r>
            <a:r>
              <a:rPr lang="en-US" sz="1400" dirty="0">
                <a:solidFill>
                  <a:prstClr val="black">
                    <a:lumMod val="50000"/>
                    <a:lumOff val="50000"/>
                  </a:prstClr>
                </a:solidFill>
                <a:latin typeface="Open Sans" pitchFamily="34" charset="0"/>
                <a:ea typeface="Open Sans" pitchFamily="34" charset="0"/>
                <a:cs typeface="Open Sans" pitchFamily="34" charset="0"/>
              </a:rPr>
              <a:t> magna, sit </a:t>
            </a:r>
            <a:r>
              <a:rPr lang="en-US" sz="1400" dirty="0" err="1">
                <a:solidFill>
                  <a:prstClr val="black">
                    <a:lumMod val="50000"/>
                    <a:lumOff val="50000"/>
                  </a:prstClr>
                </a:solidFill>
                <a:latin typeface="Open Sans" pitchFamily="34" charset="0"/>
                <a:ea typeface="Open Sans" pitchFamily="34" charset="0"/>
                <a:cs typeface="Open Sans" pitchFamily="34" charset="0"/>
              </a:rPr>
              <a:t>amet</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consequat</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risus</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Nullam</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smtClean="0">
                <a:solidFill>
                  <a:prstClr val="black">
                    <a:lumMod val="50000"/>
                    <a:lumOff val="50000"/>
                  </a:prstClr>
                </a:solidFill>
                <a:latin typeface="Open Sans" pitchFamily="34" charset="0"/>
                <a:ea typeface="Open Sans" pitchFamily="34" charset="0"/>
                <a:cs typeface="Open Sans" pitchFamily="34" charset="0"/>
              </a:rPr>
              <a:t>eu</a:t>
            </a:r>
            <a:r>
              <a:rPr lang="en-US" sz="1400" dirty="0" smtClean="0">
                <a:solidFill>
                  <a:prstClr val="black">
                    <a:lumMod val="50000"/>
                    <a:lumOff val="50000"/>
                  </a:prstClr>
                </a:solidFill>
                <a:latin typeface="Open Sans" pitchFamily="34" charset="0"/>
                <a:ea typeface="Open Sans" pitchFamily="34" charset="0"/>
                <a:cs typeface="Open Sans" pitchFamily="34" charset="0"/>
              </a:rPr>
              <a:t>.</a:t>
            </a:r>
            <a:endParaRPr lang="en-US" sz="1400" dirty="0">
              <a:solidFill>
                <a:prstClr val="black">
                  <a:lumMod val="50000"/>
                  <a:lumOff val="50000"/>
                </a:prstClr>
              </a:solidFill>
              <a:latin typeface="Open Sans" pitchFamily="34" charset="0"/>
              <a:ea typeface="Open Sans" pitchFamily="34" charset="0"/>
              <a:cs typeface="Open Sans" pitchFamily="34" charset="0"/>
            </a:endParaRPr>
          </a:p>
        </p:txBody>
      </p:sp>
      <p:sp>
        <p:nvSpPr>
          <p:cNvPr id="8" name="Text Box 7"/>
          <p:cNvSpPr txBox="1">
            <a:spLocks noChangeArrowheads="1"/>
          </p:cNvSpPr>
          <p:nvPr/>
        </p:nvSpPr>
        <p:spPr bwMode="auto">
          <a:xfrm>
            <a:off x="5209563" y="3800211"/>
            <a:ext cx="1893960" cy="369332"/>
          </a:xfrm>
          <a:prstGeom prst="rect">
            <a:avLst/>
          </a:prstGeom>
          <a:noFill/>
          <a:ln w="9525">
            <a:noFill/>
            <a:miter lim="800000"/>
            <a:headEnd/>
            <a:tailEnd/>
          </a:ln>
        </p:spPr>
        <p:txBody>
          <a:bodyPr wrap="square" lIns="60960" tIns="30480" rIns="60960" bIns="30480">
            <a:spAutoFit/>
          </a:bodyPr>
          <a:lstStyle/>
          <a:p>
            <a:pPr algn="ctr" defTabSz="1450940"/>
            <a:r>
              <a:rPr lang="en-CA" sz="2000" b="1" dirty="0" smtClean="0">
                <a:solidFill>
                  <a:prstClr val="white"/>
                </a:solidFill>
                <a:latin typeface="Lato" panose="020F0502020204030203" pitchFamily="34" charset="0"/>
                <a:ea typeface="Open Sans" pitchFamily="34" charset="0"/>
                <a:cs typeface="Open Sans" pitchFamily="34" charset="0"/>
              </a:rPr>
              <a:t>PROGRAMING</a:t>
            </a:r>
            <a:endParaRPr lang="en-CA" sz="2000" b="1" dirty="0">
              <a:solidFill>
                <a:prstClr val="white"/>
              </a:solidFill>
              <a:latin typeface="Lato" panose="020F0502020204030203" pitchFamily="34" charset="0"/>
              <a:ea typeface="Open Sans" pitchFamily="34" charset="0"/>
              <a:cs typeface="Open Sans" pitchFamily="34" charset="0"/>
            </a:endParaRPr>
          </a:p>
        </p:txBody>
      </p:sp>
      <p:sp>
        <p:nvSpPr>
          <p:cNvPr id="9" name="Text Box 10"/>
          <p:cNvSpPr txBox="1">
            <a:spLocks noChangeArrowheads="1"/>
          </p:cNvSpPr>
          <p:nvPr/>
        </p:nvSpPr>
        <p:spPr bwMode="auto">
          <a:xfrm>
            <a:off x="8350972" y="4548516"/>
            <a:ext cx="3223848" cy="923330"/>
          </a:xfrm>
          <a:prstGeom prst="rect">
            <a:avLst/>
          </a:prstGeom>
          <a:noFill/>
          <a:ln w="9525">
            <a:noFill/>
            <a:miter lim="800000"/>
            <a:headEnd/>
            <a:tailEnd/>
          </a:ln>
        </p:spPr>
        <p:txBody>
          <a:bodyPr wrap="square" lIns="60960" tIns="30480" rIns="60960" bIns="30480">
            <a:spAutoFit/>
          </a:bodyPr>
          <a:lstStyle/>
          <a:p>
            <a:pPr algn="ctr" defTabSz="1450940"/>
            <a:r>
              <a:rPr lang="en-US" sz="1400" dirty="0" err="1">
                <a:solidFill>
                  <a:prstClr val="black">
                    <a:lumMod val="50000"/>
                    <a:lumOff val="50000"/>
                  </a:prstClr>
                </a:solidFill>
                <a:latin typeface="Open Sans" pitchFamily="34" charset="0"/>
                <a:ea typeface="Open Sans" pitchFamily="34" charset="0"/>
                <a:cs typeface="Open Sans" pitchFamily="34" charset="0"/>
              </a:rPr>
              <a:t>Nullam</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eu</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tempor</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purus</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Nunc</a:t>
            </a:r>
            <a:r>
              <a:rPr lang="en-US" sz="1400" dirty="0">
                <a:solidFill>
                  <a:prstClr val="black">
                    <a:lumMod val="50000"/>
                    <a:lumOff val="50000"/>
                  </a:prstClr>
                </a:solidFill>
                <a:latin typeface="Open Sans" pitchFamily="34" charset="0"/>
                <a:ea typeface="Open Sans" pitchFamily="34" charset="0"/>
                <a:cs typeface="Open Sans" pitchFamily="34" charset="0"/>
              </a:rPr>
              <a:t> a </a:t>
            </a:r>
            <a:r>
              <a:rPr lang="en-US" sz="1400" dirty="0" err="1">
                <a:solidFill>
                  <a:prstClr val="black">
                    <a:lumMod val="50000"/>
                    <a:lumOff val="50000"/>
                  </a:prstClr>
                </a:solidFill>
                <a:latin typeface="Open Sans" pitchFamily="34" charset="0"/>
                <a:ea typeface="Open Sans" pitchFamily="34" charset="0"/>
                <a:cs typeface="Open Sans" pitchFamily="34" charset="0"/>
              </a:rPr>
              <a:t>leo</a:t>
            </a:r>
            <a:r>
              <a:rPr lang="en-US" sz="1400" dirty="0">
                <a:solidFill>
                  <a:prstClr val="black">
                    <a:lumMod val="50000"/>
                    <a:lumOff val="50000"/>
                  </a:prstClr>
                </a:solidFill>
                <a:latin typeface="Open Sans" pitchFamily="34" charset="0"/>
                <a:ea typeface="Open Sans" pitchFamily="34" charset="0"/>
                <a:cs typeface="Open Sans" pitchFamily="34" charset="0"/>
              </a:rPr>
              <a:t> magna, sit </a:t>
            </a:r>
            <a:r>
              <a:rPr lang="en-US" sz="1400" dirty="0" err="1">
                <a:solidFill>
                  <a:prstClr val="black">
                    <a:lumMod val="50000"/>
                    <a:lumOff val="50000"/>
                  </a:prstClr>
                </a:solidFill>
                <a:latin typeface="Open Sans" pitchFamily="34" charset="0"/>
                <a:ea typeface="Open Sans" pitchFamily="34" charset="0"/>
                <a:cs typeface="Open Sans" pitchFamily="34" charset="0"/>
              </a:rPr>
              <a:t>amet</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Nullam</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eu</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tempor</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purus</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Nunc</a:t>
            </a:r>
            <a:r>
              <a:rPr lang="en-US" sz="1400" dirty="0">
                <a:solidFill>
                  <a:prstClr val="black">
                    <a:lumMod val="50000"/>
                    <a:lumOff val="50000"/>
                  </a:prstClr>
                </a:solidFill>
                <a:latin typeface="Open Sans" pitchFamily="34" charset="0"/>
                <a:ea typeface="Open Sans" pitchFamily="34" charset="0"/>
                <a:cs typeface="Open Sans" pitchFamily="34" charset="0"/>
              </a:rPr>
              <a:t> a </a:t>
            </a:r>
            <a:r>
              <a:rPr lang="en-US" sz="1400" dirty="0" err="1">
                <a:solidFill>
                  <a:prstClr val="black">
                    <a:lumMod val="50000"/>
                    <a:lumOff val="50000"/>
                  </a:prstClr>
                </a:solidFill>
                <a:latin typeface="Open Sans" pitchFamily="34" charset="0"/>
                <a:ea typeface="Open Sans" pitchFamily="34" charset="0"/>
                <a:cs typeface="Open Sans" pitchFamily="34" charset="0"/>
              </a:rPr>
              <a:t>leo</a:t>
            </a:r>
            <a:r>
              <a:rPr lang="en-US" sz="1400" dirty="0">
                <a:solidFill>
                  <a:prstClr val="black">
                    <a:lumMod val="50000"/>
                    <a:lumOff val="50000"/>
                  </a:prstClr>
                </a:solidFill>
                <a:latin typeface="Open Sans" pitchFamily="34" charset="0"/>
                <a:ea typeface="Open Sans" pitchFamily="34" charset="0"/>
                <a:cs typeface="Open Sans" pitchFamily="34" charset="0"/>
              </a:rPr>
              <a:t> magna, sit </a:t>
            </a:r>
            <a:r>
              <a:rPr lang="en-US" sz="1400" dirty="0" err="1">
                <a:solidFill>
                  <a:prstClr val="black">
                    <a:lumMod val="50000"/>
                    <a:lumOff val="50000"/>
                  </a:prstClr>
                </a:solidFill>
                <a:latin typeface="Open Sans" pitchFamily="34" charset="0"/>
                <a:ea typeface="Open Sans" pitchFamily="34" charset="0"/>
                <a:cs typeface="Open Sans" pitchFamily="34" charset="0"/>
              </a:rPr>
              <a:t>amet</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consequat</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risus</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Nullam</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smtClean="0">
                <a:solidFill>
                  <a:prstClr val="black">
                    <a:lumMod val="50000"/>
                    <a:lumOff val="50000"/>
                  </a:prstClr>
                </a:solidFill>
                <a:latin typeface="Open Sans" pitchFamily="34" charset="0"/>
                <a:ea typeface="Open Sans" pitchFamily="34" charset="0"/>
                <a:cs typeface="Open Sans" pitchFamily="34" charset="0"/>
              </a:rPr>
              <a:t>eu</a:t>
            </a:r>
            <a:r>
              <a:rPr lang="en-US" sz="1400" dirty="0" smtClean="0">
                <a:solidFill>
                  <a:prstClr val="black">
                    <a:lumMod val="50000"/>
                    <a:lumOff val="50000"/>
                  </a:prstClr>
                </a:solidFill>
                <a:latin typeface="Open Sans" pitchFamily="34" charset="0"/>
                <a:ea typeface="Open Sans" pitchFamily="34" charset="0"/>
                <a:cs typeface="Open Sans" pitchFamily="34" charset="0"/>
              </a:rPr>
              <a:t>. </a:t>
            </a:r>
            <a:endParaRPr lang="en-US" sz="1400" dirty="0">
              <a:solidFill>
                <a:prstClr val="black">
                  <a:lumMod val="50000"/>
                  <a:lumOff val="50000"/>
                </a:prstClr>
              </a:solidFill>
              <a:latin typeface="Open Sans" pitchFamily="34" charset="0"/>
              <a:ea typeface="Open Sans" pitchFamily="34" charset="0"/>
              <a:cs typeface="Open Sans" pitchFamily="34" charset="0"/>
            </a:endParaRPr>
          </a:p>
        </p:txBody>
      </p:sp>
      <p:sp>
        <p:nvSpPr>
          <p:cNvPr id="10" name="Text Box 7"/>
          <p:cNvSpPr txBox="1">
            <a:spLocks noChangeArrowheads="1"/>
          </p:cNvSpPr>
          <p:nvPr/>
        </p:nvSpPr>
        <p:spPr bwMode="auto">
          <a:xfrm>
            <a:off x="8728111" y="3800211"/>
            <a:ext cx="2450591" cy="369332"/>
          </a:xfrm>
          <a:prstGeom prst="rect">
            <a:avLst/>
          </a:prstGeom>
          <a:noFill/>
          <a:ln w="9525">
            <a:noFill/>
            <a:miter lim="800000"/>
            <a:headEnd/>
            <a:tailEnd/>
          </a:ln>
        </p:spPr>
        <p:txBody>
          <a:bodyPr wrap="square" lIns="60960" tIns="30480" rIns="60960" bIns="30480">
            <a:spAutoFit/>
          </a:bodyPr>
          <a:lstStyle/>
          <a:p>
            <a:pPr algn="ctr" defTabSz="1450940"/>
            <a:r>
              <a:rPr lang="en-CA" sz="2000" b="1" dirty="0" smtClean="0">
                <a:solidFill>
                  <a:prstClr val="white"/>
                </a:solidFill>
                <a:latin typeface="Lato" panose="020F0502020204030203" pitchFamily="34" charset="0"/>
                <a:ea typeface="Open Sans" pitchFamily="34" charset="0"/>
                <a:cs typeface="Open Sans" pitchFamily="34" charset="0"/>
              </a:rPr>
              <a:t>COACHING</a:t>
            </a:r>
            <a:endParaRPr lang="en-CA" sz="2000" b="1" dirty="0">
              <a:solidFill>
                <a:prstClr val="white"/>
              </a:solidFill>
              <a:latin typeface="Lato" panose="020F0502020204030203" pitchFamily="34" charset="0"/>
              <a:ea typeface="Open Sans" pitchFamily="34" charset="0"/>
              <a:cs typeface="Open Sans" pitchFamily="34" charset="0"/>
            </a:endParaRPr>
          </a:p>
        </p:txBody>
      </p:sp>
      <p:grpSp>
        <p:nvGrpSpPr>
          <p:cNvPr id="11" name="Group 10"/>
          <p:cNvGrpSpPr/>
          <p:nvPr/>
        </p:nvGrpSpPr>
        <p:grpSpPr>
          <a:xfrm>
            <a:off x="4388285" y="1415849"/>
            <a:ext cx="3536515" cy="2133600"/>
            <a:chOff x="3291214" y="1428750"/>
            <a:chExt cx="2652386" cy="1600200"/>
          </a:xfrm>
        </p:grpSpPr>
        <p:pic>
          <p:nvPicPr>
            <p:cNvPr id="12" name="Picture 11"/>
            <p:cNvPicPr>
              <a:picLocks noChangeAspect="1"/>
            </p:cNvPicPr>
            <p:nvPr/>
          </p:nvPicPr>
          <p:blipFill rotWithShape="1">
            <a:blip r:embed="rId3" cstate="print">
              <a:extLst>
                <a:ext uri="{28A0092B-C50C-407E-A947-70E740481C1C}">
                  <a14:useLocalDpi xmlns:a14="http://schemas.microsoft.com/office/drawing/2010/main" val="0"/>
                </a:ext>
              </a:extLst>
            </a:blip>
            <a:srcRect l="19221" t="29398" r="17922" b="13718"/>
            <a:stretch/>
          </p:blipFill>
          <p:spPr>
            <a:xfrm>
              <a:off x="3291214" y="1428750"/>
              <a:ext cx="2652386" cy="1600200"/>
            </a:xfrm>
            <a:prstGeom prst="rect">
              <a:avLst/>
            </a:prstGeom>
          </p:spPr>
        </p:pic>
        <p:sp>
          <p:nvSpPr>
            <p:cNvPr id="13" name="Rectangle 12"/>
            <p:cNvSpPr/>
            <p:nvPr/>
          </p:nvSpPr>
          <p:spPr>
            <a:xfrm>
              <a:off x="3691318" y="1624014"/>
              <a:ext cx="1837944" cy="1142999"/>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grpSp>
      <p:grpSp>
        <p:nvGrpSpPr>
          <p:cNvPr id="14" name="Group 13"/>
          <p:cNvGrpSpPr/>
          <p:nvPr/>
        </p:nvGrpSpPr>
        <p:grpSpPr>
          <a:xfrm>
            <a:off x="8194639" y="1415849"/>
            <a:ext cx="3536515" cy="2133600"/>
            <a:chOff x="3291214" y="1428750"/>
            <a:chExt cx="2652386" cy="1600200"/>
          </a:xfrm>
        </p:grpSpPr>
        <p:pic>
          <p:nvPicPr>
            <p:cNvPr id="15" name="Picture 14"/>
            <p:cNvPicPr>
              <a:picLocks noChangeAspect="1"/>
            </p:cNvPicPr>
            <p:nvPr/>
          </p:nvPicPr>
          <p:blipFill rotWithShape="1">
            <a:blip r:embed="rId3" cstate="print">
              <a:extLst>
                <a:ext uri="{28A0092B-C50C-407E-A947-70E740481C1C}">
                  <a14:useLocalDpi xmlns:a14="http://schemas.microsoft.com/office/drawing/2010/main" val="0"/>
                </a:ext>
              </a:extLst>
            </a:blip>
            <a:srcRect l="19221" t="29398" r="17922" b="13718"/>
            <a:stretch/>
          </p:blipFill>
          <p:spPr>
            <a:xfrm>
              <a:off x="3291214" y="1428750"/>
              <a:ext cx="2652386" cy="1600200"/>
            </a:xfrm>
            <a:prstGeom prst="rect">
              <a:avLst/>
            </a:prstGeom>
          </p:spPr>
        </p:pic>
        <p:sp>
          <p:nvSpPr>
            <p:cNvPr id="16" name="Rectangle 15"/>
            <p:cNvSpPr/>
            <p:nvPr/>
          </p:nvSpPr>
          <p:spPr>
            <a:xfrm>
              <a:off x="3691318" y="1624014"/>
              <a:ext cx="1837944" cy="1142999"/>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grpSp>
      <p:grpSp>
        <p:nvGrpSpPr>
          <p:cNvPr id="17" name="Group 16"/>
          <p:cNvGrpSpPr/>
          <p:nvPr/>
        </p:nvGrpSpPr>
        <p:grpSpPr>
          <a:xfrm>
            <a:off x="629088" y="1415849"/>
            <a:ext cx="3536515" cy="2133600"/>
            <a:chOff x="3291214" y="1428750"/>
            <a:chExt cx="2652386" cy="1600200"/>
          </a:xfrm>
        </p:grpSpPr>
        <p:pic>
          <p:nvPicPr>
            <p:cNvPr id="18" name="Picture 17"/>
            <p:cNvPicPr>
              <a:picLocks noChangeAspect="1"/>
            </p:cNvPicPr>
            <p:nvPr/>
          </p:nvPicPr>
          <p:blipFill rotWithShape="1">
            <a:blip r:embed="rId3" cstate="print">
              <a:extLst>
                <a:ext uri="{28A0092B-C50C-407E-A947-70E740481C1C}">
                  <a14:useLocalDpi xmlns:a14="http://schemas.microsoft.com/office/drawing/2010/main" val="0"/>
                </a:ext>
              </a:extLst>
            </a:blip>
            <a:srcRect l="19221" t="29398" r="17922" b="13718"/>
            <a:stretch/>
          </p:blipFill>
          <p:spPr>
            <a:xfrm>
              <a:off x="3291214" y="1428750"/>
              <a:ext cx="2652386" cy="1600200"/>
            </a:xfrm>
            <a:prstGeom prst="rect">
              <a:avLst/>
            </a:prstGeom>
          </p:spPr>
        </p:pic>
        <p:sp>
          <p:nvSpPr>
            <p:cNvPr id="19" name="Rectangle 18"/>
            <p:cNvSpPr/>
            <p:nvPr/>
          </p:nvSpPr>
          <p:spPr>
            <a:xfrm>
              <a:off x="3691318" y="1624014"/>
              <a:ext cx="1837944" cy="1142999"/>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grpSp>
      <p:sp>
        <p:nvSpPr>
          <p:cNvPr id="20" name="Text Box 7"/>
          <p:cNvSpPr txBox="1">
            <a:spLocks noChangeArrowheads="1"/>
          </p:cNvSpPr>
          <p:nvPr/>
        </p:nvSpPr>
        <p:spPr bwMode="auto">
          <a:xfrm>
            <a:off x="4502393" y="456129"/>
            <a:ext cx="3231334"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Our Services</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21"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1725977608"/>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p:cTn id="12" dur="500" fill="hold"/>
                                        <p:tgtEl>
                                          <p:spTgt spid="21"/>
                                        </p:tgtEl>
                                        <p:attrNameLst>
                                          <p:attrName>ppt_w</p:attrName>
                                        </p:attrNameLst>
                                      </p:cBhvr>
                                      <p:tavLst>
                                        <p:tav tm="0">
                                          <p:val>
                                            <p:fltVal val="0"/>
                                          </p:val>
                                        </p:tav>
                                        <p:tav tm="100000">
                                          <p:val>
                                            <p:strVal val="#ppt_w"/>
                                          </p:val>
                                        </p:tav>
                                      </p:tavLst>
                                    </p:anim>
                                    <p:anim calcmode="lin" valueType="num">
                                      <p:cBhvr>
                                        <p:cTn id="13" dur="500" fill="hold"/>
                                        <p:tgtEl>
                                          <p:spTgt spid="21"/>
                                        </p:tgtEl>
                                        <p:attrNameLst>
                                          <p:attrName>ppt_h</p:attrName>
                                        </p:attrNameLst>
                                      </p:cBhvr>
                                      <p:tavLst>
                                        <p:tav tm="0">
                                          <p:val>
                                            <p:fltVal val="0"/>
                                          </p:val>
                                        </p:tav>
                                        <p:tav tm="100000">
                                          <p:val>
                                            <p:strVal val="#ppt_h"/>
                                          </p:val>
                                        </p:tav>
                                      </p:tavLst>
                                    </p:anim>
                                    <p:animEffect transition="in" filter="fade">
                                      <p:cBhvr>
                                        <p:cTn id="14" dur="500"/>
                                        <p:tgtEl>
                                          <p:spTgt spid="21"/>
                                        </p:tgtEl>
                                      </p:cBhvr>
                                    </p:animEffect>
                                  </p:childTnLst>
                                </p:cTn>
                              </p:par>
                            </p:childTnLst>
                          </p:cTn>
                        </p:par>
                        <p:par>
                          <p:cTn id="15" fill="hold">
                            <p:stCondLst>
                              <p:cond delay="500"/>
                            </p:stCondLst>
                            <p:childTnLst>
                              <p:par>
                                <p:cTn id="16" presetID="53" presetClass="entr" presetSubtype="16" fill="hold" nodeType="afterEffect">
                                  <p:stCondLst>
                                    <p:cond delay="0"/>
                                  </p:stCondLst>
                                  <p:childTnLst>
                                    <p:set>
                                      <p:cBhvr>
                                        <p:cTn id="17" dur="1" fill="hold">
                                          <p:stCondLst>
                                            <p:cond delay="0"/>
                                          </p:stCondLst>
                                        </p:cTn>
                                        <p:tgtEl>
                                          <p:spTgt spid="17"/>
                                        </p:tgtEl>
                                        <p:attrNameLst>
                                          <p:attrName>style.visibility</p:attrName>
                                        </p:attrNameLst>
                                      </p:cBhvr>
                                      <p:to>
                                        <p:strVal val="visible"/>
                                      </p:to>
                                    </p:set>
                                    <p:anim calcmode="lin" valueType="num">
                                      <p:cBhvr>
                                        <p:cTn id="18" dur="500" fill="hold"/>
                                        <p:tgtEl>
                                          <p:spTgt spid="17"/>
                                        </p:tgtEl>
                                        <p:attrNameLst>
                                          <p:attrName>ppt_w</p:attrName>
                                        </p:attrNameLst>
                                      </p:cBhvr>
                                      <p:tavLst>
                                        <p:tav tm="0">
                                          <p:val>
                                            <p:fltVal val="0"/>
                                          </p:val>
                                        </p:tav>
                                        <p:tav tm="100000">
                                          <p:val>
                                            <p:strVal val="#ppt_w"/>
                                          </p:val>
                                        </p:tav>
                                      </p:tavLst>
                                    </p:anim>
                                    <p:anim calcmode="lin" valueType="num">
                                      <p:cBhvr>
                                        <p:cTn id="19" dur="500" fill="hold"/>
                                        <p:tgtEl>
                                          <p:spTgt spid="17"/>
                                        </p:tgtEl>
                                        <p:attrNameLst>
                                          <p:attrName>ppt_h</p:attrName>
                                        </p:attrNameLst>
                                      </p:cBhvr>
                                      <p:tavLst>
                                        <p:tav tm="0">
                                          <p:val>
                                            <p:fltVal val="0"/>
                                          </p:val>
                                        </p:tav>
                                        <p:tav tm="100000">
                                          <p:val>
                                            <p:strVal val="#ppt_h"/>
                                          </p:val>
                                        </p:tav>
                                      </p:tavLst>
                                    </p:anim>
                                    <p:animEffect transition="in" filter="fade">
                                      <p:cBhvr>
                                        <p:cTn id="20" dur="500"/>
                                        <p:tgtEl>
                                          <p:spTgt spid="17"/>
                                        </p:tgtEl>
                                      </p:cBhvr>
                                    </p:animEffect>
                                  </p:childTnLst>
                                </p:cTn>
                              </p:par>
                            </p:childTnLst>
                          </p:cTn>
                        </p:par>
                        <p:par>
                          <p:cTn id="21" fill="hold">
                            <p:stCondLst>
                              <p:cond delay="1000"/>
                            </p:stCondLst>
                            <p:childTnLst>
                              <p:par>
                                <p:cTn id="22" presetID="2" presetClass="entr" presetSubtype="4" fill="hold" grpId="0" nodeType="afterEffect">
                                  <p:stCondLst>
                                    <p:cond delay="0"/>
                                  </p:stCondLst>
                                  <p:childTnLst>
                                    <p:set>
                                      <p:cBhvr>
                                        <p:cTn id="23" dur="1" fill="hold">
                                          <p:stCondLst>
                                            <p:cond delay="0"/>
                                          </p:stCondLst>
                                        </p:cTn>
                                        <p:tgtEl>
                                          <p:spTgt spid="4"/>
                                        </p:tgtEl>
                                        <p:attrNameLst>
                                          <p:attrName>style.visibility</p:attrName>
                                        </p:attrNameLst>
                                      </p:cBhvr>
                                      <p:to>
                                        <p:strVal val="visible"/>
                                      </p:to>
                                    </p:set>
                                    <p:anim calcmode="lin" valueType="num">
                                      <p:cBhvr additive="base">
                                        <p:cTn id="24" dur="500" fill="hold"/>
                                        <p:tgtEl>
                                          <p:spTgt spid="4"/>
                                        </p:tgtEl>
                                        <p:attrNameLst>
                                          <p:attrName>ppt_x</p:attrName>
                                        </p:attrNameLst>
                                      </p:cBhvr>
                                      <p:tavLst>
                                        <p:tav tm="0">
                                          <p:val>
                                            <p:strVal val="#ppt_x"/>
                                          </p:val>
                                        </p:tav>
                                        <p:tav tm="100000">
                                          <p:val>
                                            <p:strVal val="#ppt_x"/>
                                          </p:val>
                                        </p:tav>
                                      </p:tavLst>
                                    </p:anim>
                                    <p:anim calcmode="lin" valueType="num">
                                      <p:cBhvr additive="base">
                                        <p:cTn id="25" dur="500" fill="hold"/>
                                        <p:tgtEl>
                                          <p:spTgt spid="4"/>
                                        </p:tgtEl>
                                        <p:attrNameLst>
                                          <p:attrName>ppt_y</p:attrName>
                                        </p:attrNameLst>
                                      </p:cBhvr>
                                      <p:tavLst>
                                        <p:tav tm="0">
                                          <p:val>
                                            <p:strVal val="1+#ppt_h/2"/>
                                          </p:val>
                                        </p:tav>
                                        <p:tav tm="100000">
                                          <p:val>
                                            <p:strVal val="#ppt_y"/>
                                          </p:val>
                                        </p:tav>
                                      </p:tavLst>
                                    </p:anim>
                                  </p:childTnLst>
                                </p:cTn>
                              </p:par>
                            </p:childTnLst>
                          </p:cTn>
                        </p:par>
                        <p:par>
                          <p:cTn id="26" fill="hold">
                            <p:stCondLst>
                              <p:cond delay="1500"/>
                            </p:stCondLst>
                            <p:childTnLst>
                              <p:par>
                                <p:cTn id="27" presetID="53" presetClass="entr" presetSubtype="16"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p:cTn id="29" dur="500" fill="hold"/>
                                        <p:tgtEl>
                                          <p:spTgt spid="6"/>
                                        </p:tgtEl>
                                        <p:attrNameLst>
                                          <p:attrName>ppt_w</p:attrName>
                                        </p:attrNameLst>
                                      </p:cBhvr>
                                      <p:tavLst>
                                        <p:tav tm="0">
                                          <p:val>
                                            <p:fltVal val="0"/>
                                          </p:val>
                                        </p:tav>
                                        <p:tav tm="100000">
                                          <p:val>
                                            <p:strVal val="#ppt_w"/>
                                          </p:val>
                                        </p:tav>
                                      </p:tavLst>
                                    </p:anim>
                                    <p:anim calcmode="lin" valueType="num">
                                      <p:cBhvr>
                                        <p:cTn id="30" dur="500" fill="hold"/>
                                        <p:tgtEl>
                                          <p:spTgt spid="6"/>
                                        </p:tgtEl>
                                        <p:attrNameLst>
                                          <p:attrName>ppt_h</p:attrName>
                                        </p:attrNameLst>
                                      </p:cBhvr>
                                      <p:tavLst>
                                        <p:tav tm="0">
                                          <p:val>
                                            <p:fltVal val="0"/>
                                          </p:val>
                                        </p:tav>
                                        <p:tav tm="100000">
                                          <p:val>
                                            <p:strVal val="#ppt_h"/>
                                          </p:val>
                                        </p:tav>
                                      </p:tavLst>
                                    </p:anim>
                                    <p:animEffect transition="in" filter="fade">
                                      <p:cBhvr>
                                        <p:cTn id="31" dur="500"/>
                                        <p:tgtEl>
                                          <p:spTgt spid="6"/>
                                        </p:tgtEl>
                                      </p:cBhvr>
                                    </p:animEffect>
                                  </p:childTnLst>
                                </p:cTn>
                              </p:par>
                            </p:childTnLst>
                          </p:cTn>
                        </p:par>
                        <p:par>
                          <p:cTn id="32" fill="hold">
                            <p:stCondLst>
                              <p:cond delay="2000"/>
                            </p:stCondLst>
                            <p:childTnLst>
                              <p:par>
                                <p:cTn id="33" presetID="53" presetClass="entr" presetSubtype="16" fill="hold" grpId="0" nodeType="afterEffect">
                                  <p:stCondLst>
                                    <p:cond delay="0"/>
                                  </p:stCondLst>
                                  <p:childTnLst>
                                    <p:set>
                                      <p:cBhvr>
                                        <p:cTn id="34" dur="1" fill="hold">
                                          <p:stCondLst>
                                            <p:cond delay="0"/>
                                          </p:stCondLst>
                                        </p:cTn>
                                        <p:tgtEl>
                                          <p:spTgt spid="5"/>
                                        </p:tgtEl>
                                        <p:attrNameLst>
                                          <p:attrName>style.visibility</p:attrName>
                                        </p:attrNameLst>
                                      </p:cBhvr>
                                      <p:to>
                                        <p:strVal val="visible"/>
                                      </p:to>
                                    </p:set>
                                    <p:anim calcmode="lin" valueType="num">
                                      <p:cBhvr>
                                        <p:cTn id="35" dur="500" fill="hold"/>
                                        <p:tgtEl>
                                          <p:spTgt spid="5"/>
                                        </p:tgtEl>
                                        <p:attrNameLst>
                                          <p:attrName>ppt_w</p:attrName>
                                        </p:attrNameLst>
                                      </p:cBhvr>
                                      <p:tavLst>
                                        <p:tav tm="0">
                                          <p:val>
                                            <p:fltVal val="0"/>
                                          </p:val>
                                        </p:tav>
                                        <p:tav tm="100000">
                                          <p:val>
                                            <p:strVal val="#ppt_w"/>
                                          </p:val>
                                        </p:tav>
                                      </p:tavLst>
                                    </p:anim>
                                    <p:anim calcmode="lin" valueType="num">
                                      <p:cBhvr>
                                        <p:cTn id="36" dur="500" fill="hold"/>
                                        <p:tgtEl>
                                          <p:spTgt spid="5"/>
                                        </p:tgtEl>
                                        <p:attrNameLst>
                                          <p:attrName>ppt_h</p:attrName>
                                        </p:attrNameLst>
                                      </p:cBhvr>
                                      <p:tavLst>
                                        <p:tav tm="0">
                                          <p:val>
                                            <p:fltVal val="0"/>
                                          </p:val>
                                        </p:tav>
                                        <p:tav tm="100000">
                                          <p:val>
                                            <p:strVal val="#ppt_h"/>
                                          </p:val>
                                        </p:tav>
                                      </p:tavLst>
                                    </p:anim>
                                    <p:animEffect transition="in" filter="fade">
                                      <p:cBhvr>
                                        <p:cTn id="37" dur="500"/>
                                        <p:tgtEl>
                                          <p:spTgt spid="5"/>
                                        </p:tgtEl>
                                      </p:cBhvr>
                                    </p:animEffect>
                                  </p:childTnLst>
                                </p:cTn>
                              </p:par>
                            </p:childTnLst>
                          </p:cTn>
                        </p:par>
                        <p:par>
                          <p:cTn id="38" fill="hold">
                            <p:stCondLst>
                              <p:cond delay="2500"/>
                            </p:stCondLst>
                            <p:childTnLst>
                              <p:par>
                                <p:cTn id="39" presetID="53" presetClass="entr" presetSubtype="16" fill="hold" nodeType="after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p:cTn id="41" dur="500" fill="hold"/>
                                        <p:tgtEl>
                                          <p:spTgt spid="11"/>
                                        </p:tgtEl>
                                        <p:attrNameLst>
                                          <p:attrName>ppt_w</p:attrName>
                                        </p:attrNameLst>
                                      </p:cBhvr>
                                      <p:tavLst>
                                        <p:tav tm="0">
                                          <p:val>
                                            <p:fltVal val="0"/>
                                          </p:val>
                                        </p:tav>
                                        <p:tav tm="100000">
                                          <p:val>
                                            <p:strVal val="#ppt_w"/>
                                          </p:val>
                                        </p:tav>
                                      </p:tavLst>
                                    </p:anim>
                                    <p:anim calcmode="lin" valueType="num">
                                      <p:cBhvr>
                                        <p:cTn id="42" dur="500" fill="hold"/>
                                        <p:tgtEl>
                                          <p:spTgt spid="11"/>
                                        </p:tgtEl>
                                        <p:attrNameLst>
                                          <p:attrName>ppt_h</p:attrName>
                                        </p:attrNameLst>
                                      </p:cBhvr>
                                      <p:tavLst>
                                        <p:tav tm="0">
                                          <p:val>
                                            <p:fltVal val="0"/>
                                          </p:val>
                                        </p:tav>
                                        <p:tav tm="100000">
                                          <p:val>
                                            <p:strVal val="#ppt_h"/>
                                          </p:val>
                                        </p:tav>
                                      </p:tavLst>
                                    </p:anim>
                                    <p:animEffect transition="in" filter="fade">
                                      <p:cBhvr>
                                        <p:cTn id="43" dur="500"/>
                                        <p:tgtEl>
                                          <p:spTgt spid="11"/>
                                        </p:tgtEl>
                                      </p:cBhvr>
                                    </p:animEffect>
                                  </p:childTnLst>
                                </p:cTn>
                              </p:par>
                            </p:childTnLst>
                          </p:cTn>
                        </p:par>
                        <p:par>
                          <p:cTn id="44" fill="hold">
                            <p:stCondLst>
                              <p:cond delay="3000"/>
                            </p:stCondLst>
                            <p:childTnLst>
                              <p:par>
                                <p:cTn id="45" presetID="2" presetClass="entr" presetSubtype="4" fill="hold" grpId="0" nodeType="afterEffect">
                                  <p:stCondLst>
                                    <p:cond delay="0"/>
                                  </p:stCondLst>
                                  <p:childTnLst>
                                    <p:set>
                                      <p:cBhvr>
                                        <p:cTn id="46" dur="1" fill="hold">
                                          <p:stCondLst>
                                            <p:cond delay="0"/>
                                          </p:stCondLst>
                                        </p:cTn>
                                        <p:tgtEl>
                                          <p:spTgt spid="22"/>
                                        </p:tgtEl>
                                        <p:attrNameLst>
                                          <p:attrName>style.visibility</p:attrName>
                                        </p:attrNameLst>
                                      </p:cBhvr>
                                      <p:to>
                                        <p:strVal val="visible"/>
                                      </p:to>
                                    </p:set>
                                    <p:anim calcmode="lin" valueType="num">
                                      <p:cBhvr additive="base">
                                        <p:cTn id="47" dur="500" fill="hold"/>
                                        <p:tgtEl>
                                          <p:spTgt spid="22"/>
                                        </p:tgtEl>
                                        <p:attrNameLst>
                                          <p:attrName>ppt_x</p:attrName>
                                        </p:attrNameLst>
                                      </p:cBhvr>
                                      <p:tavLst>
                                        <p:tav tm="0">
                                          <p:val>
                                            <p:strVal val="#ppt_x"/>
                                          </p:val>
                                        </p:tav>
                                        <p:tav tm="100000">
                                          <p:val>
                                            <p:strVal val="#ppt_x"/>
                                          </p:val>
                                        </p:tav>
                                      </p:tavLst>
                                    </p:anim>
                                    <p:anim calcmode="lin" valueType="num">
                                      <p:cBhvr additive="base">
                                        <p:cTn id="48" dur="500" fill="hold"/>
                                        <p:tgtEl>
                                          <p:spTgt spid="22"/>
                                        </p:tgtEl>
                                        <p:attrNameLst>
                                          <p:attrName>ppt_y</p:attrName>
                                        </p:attrNameLst>
                                      </p:cBhvr>
                                      <p:tavLst>
                                        <p:tav tm="0">
                                          <p:val>
                                            <p:strVal val="1+#ppt_h/2"/>
                                          </p:val>
                                        </p:tav>
                                        <p:tav tm="100000">
                                          <p:val>
                                            <p:strVal val="#ppt_y"/>
                                          </p:val>
                                        </p:tav>
                                      </p:tavLst>
                                    </p:anim>
                                  </p:childTnLst>
                                </p:cTn>
                              </p:par>
                            </p:childTnLst>
                          </p:cTn>
                        </p:par>
                        <p:par>
                          <p:cTn id="49" fill="hold">
                            <p:stCondLst>
                              <p:cond delay="3500"/>
                            </p:stCondLst>
                            <p:childTnLst>
                              <p:par>
                                <p:cTn id="50" presetID="53" presetClass="entr" presetSubtype="16" fill="hold" grpId="0" nodeType="afterEffect">
                                  <p:stCondLst>
                                    <p:cond delay="0"/>
                                  </p:stCondLst>
                                  <p:childTnLst>
                                    <p:set>
                                      <p:cBhvr>
                                        <p:cTn id="51" dur="1" fill="hold">
                                          <p:stCondLst>
                                            <p:cond delay="0"/>
                                          </p:stCondLst>
                                        </p:cTn>
                                        <p:tgtEl>
                                          <p:spTgt spid="8"/>
                                        </p:tgtEl>
                                        <p:attrNameLst>
                                          <p:attrName>style.visibility</p:attrName>
                                        </p:attrNameLst>
                                      </p:cBhvr>
                                      <p:to>
                                        <p:strVal val="visible"/>
                                      </p:to>
                                    </p:set>
                                    <p:anim calcmode="lin" valueType="num">
                                      <p:cBhvr>
                                        <p:cTn id="52" dur="500" fill="hold"/>
                                        <p:tgtEl>
                                          <p:spTgt spid="8"/>
                                        </p:tgtEl>
                                        <p:attrNameLst>
                                          <p:attrName>ppt_w</p:attrName>
                                        </p:attrNameLst>
                                      </p:cBhvr>
                                      <p:tavLst>
                                        <p:tav tm="0">
                                          <p:val>
                                            <p:fltVal val="0"/>
                                          </p:val>
                                        </p:tav>
                                        <p:tav tm="100000">
                                          <p:val>
                                            <p:strVal val="#ppt_w"/>
                                          </p:val>
                                        </p:tav>
                                      </p:tavLst>
                                    </p:anim>
                                    <p:anim calcmode="lin" valueType="num">
                                      <p:cBhvr>
                                        <p:cTn id="53" dur="500" fill="hold"/>
                                        <p:tgtEl>
                                          <p:spTgt spid="8"/>
                                        </p:tgtEl>
                                        <p:attrNameLst>
                                          <p:attrName>ppt_h</p:attrName>
                                        </p:attrNameLst>
                                      </p:cBhvr>
                                      <p:tavLst>
                                        <p:tav tm="0">
                                          <p:val>
                                            <p:fltVal val="0"/>
                                          </p:val>
                                        </p:tav>
                                        <p:tav tm="100000">
                                          <p:val>
                                            <p:strVal val="#ppt_h"/>
                                          </p:val>
                                        </p:tav>
                                      </p:tavLst>
                                    </p:anim>
                                    <p:animEffect transition="in" filter="fade">
                                      <p:cBhvr>
                                        <p:cTn id="54" dur="500"/>
                                        <p:tgtEl>
                                          <p:spTgt spid="8"/>
                                        </p:tgtEl>
                                      </p:cBhvr>
                                    </p:animEffect>
                                  </p:childTnLst>
                                </p:cTn>
                              </p:par>
                            </p:childTnLst>
                          </p:cTn>
                        </p:par>
                        <p:par>
                          <p:cTn id="55" fill="hold">
                            <p:stCondLst>
                              <p:cond delay="4000"/>
                            </p:stCondLst>
                            <p:childTnLst>
                              <p:par>
                                <p:cTn id="56" presetID="53" presetClass="entr" presetSubtype="16" fill="hold" grpId="0" nodeType="afterEffect">
                                  <p:stCondLst>
                                    <p:cond delay="0"/>
                                  </p:stCondLst>
                                  <p:childTnLst>
                                    <p:set>
                                      <p:cBhvr>
                                        <p:cTn id="57" dur="1" fill="hold">
                                          <p:stCondLst>
                                            <p:cond delay="0"/>
                                          </p:stCondLst>
                                        </p:cTn>
                                        <p:tgtEl>
                                          <p:spTgt spid="7"/>
                                        </p:tgtEl>
                                        <p:attrNameLst>
                                          <p:attrName>style.visibility</p:attrName>
                                        </p:attrNameLst>
                                      </p:cBhvr>
                                      <p:to>
                                        <p:strVal val="visible"/>
                                      </p:to>
                                    </p:set>
                                    <p:anim calcmode="lin" valueType="num">
                                      <p:cBhvr>
                                        <p:cTn id="58" dur="500" fill="hold"/>
                                        <p:tgtEl>
                                          <p:spTgt spid="7"/>
                                        </p:tgtEl>
                                        <p:attrNameLst>
                                          <p:attrName>ppt_w</p:attrName>
                                        </p:attrNameLst>
                                      </p:cBhvr>
                                      <p:tavLst>
                                        <p:tav tm="0">
                                          <p:val>
                                            <p:fltVal val="0"/>
                                          </p:val>
                                        </p:tav>
                                        <p:tav tm="100000">
                                          <p:val>
                                            <p:strVal val="#ppt_w"/>
                                          </p:val>
                                        </p:tav>
                                      </p:tavLst>
                                    </p:anim>
                                    <p:anim calcmode="lin" valueType="num">
                                      <p:cBhvr>
                                        <p:cTn id="59" dur="500" fill="hold"/>
                                        <p:tgtEl>
                                          <p:spTgt spid="7"/>
                                        </p:tgtEl>
                                        <p:attrNameLst>
                                          <p:attrName>ppt_h</p:attrName>
                                        </p:attrNameLst>
                                      </p:cBhvr>
                                      <p:tavLst>
                                        <p:tav tm="0">
                                          <p:val>
                                            <p:fltVal val="0"/>
                                          </p:val>
                                        </p:tav>
                                        <p:tav tm="100000">
                                          <p:val>
                                            <p:strVal val="#ppt_h"/>
                                          </p:val>
                                        </p:tav>
                                      </p:tavLst>
                                    </p:anim>
                                    <p:animEffect transition="in" filter="fade">
                                      <p:cBhvr>
                                        <p:cTn id="60" dur="500"/>
                                        <p:tgtEl>
                                          <p:spTgt spid="7"/>
                                        </p:tgtEl>
                                      </p:cBhvr>
                                    </p:animEffect>
                                  </p:childTnLst>
                                </p:cTn>
                              </p:par>
                            </p:childTnLst>
                          </p:cTn>
                        </p:par>
                        <p:par>
                          <p:cTn id="61" fill="hold">
                            <p:stCondLst>
                              <p:cond delay="4500"/>
                            </p:stCondLst>
                            <p:childTnLst>
                              <p:par>
                                <p:cTn id="62" presetID="53" presetClass="entr" presetSubtype="16" fill="hold" nodeType="afterEffect">
                                  <p:stCondLst>
                                    <p:cond delay="0"/>
                                  </p:stCondLst>
                                  <p:childTnLst>
                                    <p:set>
                                      <p:cBhvr>
                                        <p:cTn id="63" dur="1" fill="hold">
                                          <p:stCondLst>
                                            <p:cond delay="0"/>
                                          </p:stCondLst>
                                        </p:cTn>
                                        <p:tgtEl>
                                          <p:spTgt spid="14"/>
                                        </p:tgtEl>
                                        <p:attrNameLst>
                                          <p:attrName>style.visibility</p:attrName>
                                        </p:attrNameLst>
                                      </p:cBhvr>
                                      <p:to>
                                        <p:strVal val="visible"/>
                                      </p:to>
                                    </p:set>
                                    <p:anim calcmode="lin" valueType="num">
                                      <p:cBhvr>
                                        <p:cTn id="64" dur="500" fill="hold"/>
                                        <p:tgtEl>
                                          <p:spTgt spid="14"/>
                                        </p:tgtEl>
                                        <p:attrNameLst>
                                          <p:attrName>ppt_w</p:attrName>
                                        </p:attrNameLst>
                                      </p:cBhvr>
                                      <p:tavLst>
                                        <p:tav tm="0">
                                          <p:val>
                                            <p:fltVal val="0"/>
                                          </p:val>
                                        </p:tav>
                                        <p:tav tm="100000">
                                          <p:val>
                                            <p:strVal val="#ppt_w"/>
                                          </p:val>
                                        </p:tav>
                                      </p:tavLst>
                                    </p:anim>
                                    <p:anim calcmode="lin" valueType="num">
                                      <p:cBhvr>
                                        <p:cTn id="65" dur="500" fill="hold"/>
                                        <p:tgtEl>
                                          <p:spTgt spid="14"/>
                                        </p:tgtEl>
                                        <p:attrNameLst>
                                          <p:attrName>ppt_h</p:attrName>
                                        </p:attrNameLst>
                                      </p:cBhvr>
                                      <p:tavLst>
                                        <p:tav tm="0">
                                          <p:val>
                                            <p:fltVal val="0"/>
                                          </p:val>
                                        </p:tav>
                                        <p:tav tm="100000">
                                          <p:val>
                                            <p:strVal val="#ppt_h"/>
                                          </p:val>
                                        </p:tav>
                                      </p:tavLst>
                                    </p:anim>
                                    <p:animEffect transition="in" filter="fade">
                                      <p:cBhvr>
                                        <p:cTn id="66" dur="500"/>
                                        <p:tgtEl>
                                          <p:spTgt spid="14"/>
                                        </p:tgtEl>
                                      </p:cBhvr>
                                    </p:animEffect>
                                  </p:childTnLst>
                                </p:cTn>
                              </p:par>
                            </p:childTnLst>
                          </p:cTn>
                        </p:par>
                        <p:par>
                          <p:cTn id="67" fill="hold">
                            <p:stCondLst>
                              <p:cond delay="5000"/>
                            </p:stCondLst>
                            <p:childTnLst>
                              <p:par>
                                <p:cTn id="68" presetID="2" presetClass="entr" presetSubtype="4" fill="hold" grpId="0" nodeType="afterEffect">
                                  <p:stCondLst>
                                    <p:cond delay="0"/>
                                  </p:stCondLst>
                                  <p:childTnLst>
                                    <p:set>
                                      <p:cBhvr>
                                        <p:cTn id="69" dur="1" fill="hold">
                                          <p:stCondLst>
                                            <p:cond delay="0"/>
                                          </p:stCondLst>
                                        </p:cTn>
                                        <p:tgtEl>
                                          <p:spTgt spid="23"/>
                                        </p:tgtEl>
                                        <p:attrNameLst>
                                          <p:attrName>style.visibility</p:attrName>
                                        </p:attrNameLst>
                                      </p:cBhvr>
                                      <p:to>
                                        <p:strVal val="visible"/>
                                      </p:to>
                                    </p:set>
                                    <p:anim calcmode="lin" valueType="num">
                                      <p:cBhvr additive="base">
                                        <p:cTn id="70" dur="500" fill="hold"/>
                                        <p:tgtEl>
                                          <p:spTgt spid="23"/>
                                        </p:tgtEl>
                                        <p:attrNameLst>
                                          <p:attrName>ppt_x</p:attrName>
                                        </p:attrNameLst>
                                      </p:cBhvr>
                                      <p:tavLst>
                                        <p:tav tm="0">
                                          <p:val>
                                            <p:strVal val="#ppt_x"/>
                                          </p:val>
                                        </p:tav>
                                        <p:tav tm="100000">
                                          <p:val>
                                            <p:strVal val="#ppt_x"/>
                                          </p:val>
                                        </p:tav>
                                      </p:tavLst>
                                    </p:anim>
                                    <p:anim calcmode="lin" valueType="num">
                                      <p:cBhvr additive="base">
                                        <p:cTn id="71" dur="500" fill="hold"/>
                                        <p:tgtEl>
                                          <p:spTgt spid="23"/>
                                        </p:tgtEl>
                                        <p:attrNameLst>
                                          <p:attrName>ppt_y</p:attrName>
                                        </p:attrNameLst>
                                      </p:cBhvr>
                                      <p:tavLst>
                                        <p:tav tm="0">
                                          <p:val>
                                            <p:strVal val="1+#ppt_h/2"/>
                                          </p:val>
                                        </p:tav>
                                        <p:tav tm="100000">
                                          <p:val>
                                            <p:strVal val="#ppt_y"/>
                                          </p:val>
                                        </p:tav>
                                      </p:tavLst>
                                    </p:anim>
                                  </p:childTnLst>
                                </p:cTn>
                              </p:par>
                            </p:childTnLst>
                          </p:cTn>
                        </p:par>
                        <p:par>
                          <p:cTn id="72" fill="hold">
                            <p:stCondLst>
                              <p:cond delay="5500"/>
                            </p:stCondLst>
                            <p:childTnLst>
                              <p:par>
                                <p:cTn id="73" presetID="53" presetClass="entr" presetSubtype="16" fill="hold" grpId="0" nodeType="afterEffect">
                                  <p:stCondLst>
                                    <p:cond delay="0"/>
                                  </p:stCondLst>
                                  <p:childTnLst>
                                    <p:set>
                                      <p:cBhvr>
                                        <p:cTn id="74" dur="1" fill="hold">
                                          <p:stCondLst>
                                            <p:cond delay="0"/>
                                          </p:stCondLst>
                                        </p:cTn>
                                        <p:tgtEl>
                                          <p:spTgt spid="10"/>
                                        </p:tgtEl>
                                        <p:attrNameLst>
                                          <p:attrName>style.visibility</p:attrName>
                                        </p:attrNameLst>
                                      </p:cBhvr>
                                      <p:to>
                                        <p:strVal val="visible"/>
                                      </p:to>
                                    </p:set>
                                    <p:anim calcmode="lin" valueType="num">
                                      <p:cBhvr>
                                        <p:cTn id="75" dur="500" fill="hold"/>
                                        <p:tgtEl>
                                          <p:spTgt spid="10"/>
                                        </p:tgtEl>
                                        <p:attrNameLst>
                                          <p:attrName>ppt_w</p:attrName>
                                        </p:attrNameLst>
                                      </p:cBhvr>
                                      <p:tavLst>
                                        <p:tav tm="0">
                                          <p:val>
                                            <p:fltVal val="0"/>
                                          </p:val>
                                        </p:tav>
                                        <p:tav tm="100000">
                                          <p:val>
                                            <p:strVal val="#ppt_w"/>
                                          </p:val>
                                        </p:tav>
                                      </p:tavLst>
                                    </p:anim>
                                    <p:anim calcmode="lin" valueType="num">
                                      <p:cBhvr>
                                        <p:cTn id="76" dur="500" fill="hold"/>
                                        <p:tgtEl>
                                          <p:spTgt spid="10"/>
                                        </p:tgtEl>
                                        <p:attrNameLst>
                                          <p:attrName>ppt_h</p:attrName>
                                        </p:attrNameLst>
                                      </p:cBhvr>
                                      <p:tavLst>
                                        <p:tav tm="0">
                                          <p:val>
                                            <p:fltVal val="0"/>
                                          </p:val>
                                        </p:tav>
                                        <p:tav tm="100000">
                                          <p:val>
                                            <p:strVal val="#ppt_h"/>
                                          </p:val>
                                        </p:tav>
                                      </p:tavLst>
                                    </p:anim>
                                    <p:animEffect transition="in" filter="fade">
                                      <p:cBhvr>
                                        <p:cTn id="77" dur="500"/>
                                        <p:tgtEl>
                                          <p:spTgt spid="10"/>
                                        </p:tgtEl>
                                      </p:cBhvr>
                                    </p:animEffect>
                                  </p:childTnLst>
                                </p:cTn>
                              </p:par>
                            </p:childTnLst>
                          </p:cTn>
                        </p:par>
                        <p:par>
                          <p:cTn id="78" fill="hold">
                            <p:stCondLst>
                              <p:cond delay="6000"/>
                            </p:stCondLst>
                            <p:childTnLst>
                              <p:par>
                                <p:cTn id="79" presetID="53" presetClass="entr" presetSubtype="16" fill="hold" grpId="0" nodeType="afterEffect">
                                  <p:stCondLst>
                                    <p:cond delay="0"/>
                                  </p:stCondLst>
                                  <p:childTnLst>
                                    <p:set>
                                      <p:cBhvr>
                                        <p:cTn id="80" dur="1" fill="hold">
                                          <p:stCondLst>
                                            <p:cond delay="0"/>
                                          </p:stCondLst>
                                        </p:cTn>
                                        <p:tgtEl>
                                          <p:spTgt spid="9"/>
                                        </p:tgtEl>
                                        <p:attrNameLst>
                                          <p:attrName>style.visibility</p:attrName>
                                        </p:attrNameLst>
                                      </p:cBhvr>
                                      <p:to>
                                        <p:strVal val="visible"/>
                                      </p:to>
                                    </p:set>
                                    <p:anim calcmode="lin" valueType="num">
                                      <p:cBhvr>
                                        <p:cTn id="81" dur="500" fill="hold"/>
                                        <p:tgtEl>
                                          <p:spTgt spid="9"/>
                                        </p:tgtEl>
                                        <p:attrNameLst>
                                          <p:attrName>ppt_w</p:attrName>
                                        </p:attrNameLst>
                                      </p:cBhvr>
                                      <p:tavLst>
                                        <p:tav tm="0">
                                          <p:val>
                                            <p:fltVal val="0"/>
                                          </p:val>
                                        </p:tav>
                                        <p:tav tm="100000">
                                          <p:val>
                                            <p:strVal val="#ppt_w"/>
                                          </p:val>
                                        </p:tav>
                                      </p:tavLst>
                                    </p:anim>
                                    <p:anim calcmode="lin" valueType="num">
                                      <p:cBhvr>
                                        <p:cTn id="82" dur="500" fill="hold"/>
                                        <p:tgtEl>
                                          <p:spTgt spid="9"/>
                                        </p:tgtEl>
                                        <p:attrNameLst>
                                          <p:attrName>ppt_h</p:attrName>
                                        </p:attrNameLst>
                                      </p:cBhvr>
                                      <p:tavLst>
                                        <p:tav tm="0">
                                          <p:val>
                                            <p:fltVal val="0"/>
                                          </p:val>
                                        </p:tav>
                                        <p:tav tm="100000">
                                          <p:val>
                                            <p:strVal val="#ppt_h"/>
                                          </p:val>
                                        </p:tav>
                                      </p:tavLst>
                                    </p:anim>
                                    <p:animEffect transition="in" filter="fade">
                                      <p:cBhvr>
                                        <p:cTn id="8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4" grpId="0" animBg="1"/>
      <p:bldP spid="5" grpId="0"/>
      <p:bldP spid="6" grpId="0"/>
      <p:bldP spid="7" grpId="0"/>
      <p:bldP spid="8" grpId="0"/>
      <p:bldP spid="9" grpId="0"/>
      <p:bldP spid="10" grpId="0"/>
      <p:bldP spid="20" grpId="0"/>
      <p:bldP spid="21"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 Box 10"/>
          <p:cNvSpPr txBox="1">
            <a:spLocks noChangeArrowheads="1"/>
          </p:cNvSpPr>
          <p:nvPr/>
        </p:nvSpPr>
        <p:spPr bwMode="auto">
          <a:xfrm>
            <a:off x="617192" y="3903101"/>
            <a:ext cx="2430809" cy="1559529"/>
          </a:xfrm>
          <a:prstGeom prst="rect">
            <a:avLst/>
          </a:prstGeom>
          <a:noFill/>
          <a:ln w="9525">
            <a:noFill/>
            <a:miter lim="800000"/>
            <a:headEnd/>
            <a:tailEnd/>
          </a:ln>
        </p:spPr>
        <p:txBody>
          <a:bodyPr wrap="square" lIns="60960" tIns="30480" rIns="60960" bIns="30480">
            <a:spAutoFit/>
          </a:bodyPr>
          <a:lstStyle/>
          <a:p>
            <a:pPr algn="ctr" defTabSz="1450940">
              <a:lnSpc>
                <a:spcPct val="200000"/>
              </a:lnSpc>
            </a:pPr>
            <a:r>
              <a:rPr lang="en-US" sz="1867" b="1" dirty="0" err="1">
                <a:solidFill>
                  <a:prstClr val="black">
                    <a:lumMod val="65000"/>
                    <a:lumOff val="35000"/>
                  </a:prstClr>
                </a:solidFill>
                <a:latin typeface="Open Sans" pitchFamily="34" charset="0"/>
                <a:ea typeface="Open Sans" pitchFamily="34" charset="0"/>
                <a:cs typeface="Open Sans" pitchFamily="34" charset="0"/>
              </a:rPr>
              <a:t>Portofolio</a:t>
            </a:r>
            <a:r>
              <a:rPr lang="en-US" sz="1867" b="1" dirty="0">
                <a:solidFill>
                  <a:prstClr val="black">
                    <a:lumMod val="65000"/>
                    <a:lumOff val="35000"/>
                  </a:prstClr>
                </a:solidFill>
                <a:latin typeface="Open Sans" pitchFamily="34" charset="0"/>
                <a:ea typeface="Open Sans" pitchFamily="34" charset="0"/>
                <a:cs typeface="Open Sans" pitchFamily="34" charset="0"/>
              </a:rPr>
              <a:t> I</a:t>
            </a:r>
            <a:endParaRPr lang="en-US" b="1" dirty="0">
              <a:solidFill>
                <a:prstClr val="black">
                  <a:lumMod val="50000"/>
                  <a:lumOff val="50000"/>
                </a:prstClr>
              </a:solidFill>
              <a:latin typeface="Open Sans" pitchFamily="34" charset="0"/>
              <a:ea typeface="Open Sans" pitchFamily="34" charset="0"/>
              <a:cs typeface="Open Sans" pitchFamily="34" charset="0"/>
            </a:endParaRPr>
          </a:p>
          <a:p>
            <a:pPr algn="ctr" defTabSz="1450940"/>
            <a:r>
              <a:rPr lang="en-US" sz="1200" dirty="0" err="1">
                <a:solidFill>
                  <a:prstClr val="black">
                    <a:lumMod val="50000"/>
                    <a:lumOff val="50000"/>
                  </a:prstClr>
                </a:solidFill>
                <a:latin typeface="Open Sans" pitchFamily="34" charset="0"/>
                <a:ea typeface="Open Sans" pitchFamily="34" charset="0"/>
                <a:cs typeface="Open Sans" pitchFamily="34" charset="0"/>
              </a:rPr>
              <a:t>Mauris</a:t>
            </a:r>
            <a:r>
              <a:rPr lang="en-US" sz="1200" dirty="0">
                <a:solidFill>
                  <a:prstClr val="black">
                    <a:lumMod val="50000"/>
                    <a:lumOff val="50000"/>
                  </a:prstClr>
                </a:solidFill>
                <a:latin typeface="Open Sans" pitchFamily="34" charset="0"/>
                <a:ea typeface="Open Sans" pitchFamily="34" charset="0"/>
                <a:cs typeface="Open Sans" pitchFamily="34" charset="0"/>
              </a:rPr>
              <a:t> quam dolor, </a:t>
            </a:r>
            <a:r>
              <a:rPr lang="en-US" sz="1200" dirty="0" err="1">
                <a:solidFill>
                  <a:prstClr val="black">
                    <a:lumMod val="50000"/>
                    <a:lumOff val="50000"/>
                  </a:prstClr>
                </a:solidFill>
                <a:latin typeface="Open Sans" pitchFamily="34" charset="0"/>
                <a:ea typeface="Open Sans" pitchFamily="34" charset="0"/>
                <a:cs typeface="Open Sans" pitchFamily="34" charset="0"/>
              </a:rPr>
              <a:t>cursus</a:t>
            </a:r>
            <a:r>
              <a:rPr lang="en-US" sz="1200" dirty="0">
                <a:solidFill>
                  <a:prstClr val="black">
                    <a:lumMod val="50000"/>
                    <a:lumOff val="50000"/>
                  </a:prstClr>
                </a:solidFill>
                <a:latin typeface="Open Sans" pitchFamily="34" charset="0"/>
                <a:ea typeface="Open Sans" pitchFamily="34" charset="0"/>
                <a:cs typeface="Open Sans" pitchFamily="34" charset="0"/>
              </a:rPr>
              <a:t> at </a:t>
            </a:r>
            <a:r>
              <a:rPr lang="en-US" sz="1200" dirty="0" err="1">
                <a:solidFill>
                  <a:prstClr val="black">
                    <a:lumMod val="50000"/>
                    <a:lumOff val="50000"/>
                  </a:prstClr>
                </a:solidFill>
                <a:latin typeface="Open Sans" pitchFamily="34" charset="0"/>
                <a:ea typeface="Open Sans" pitchFamily="34" charset="0"/>
                <a:cs typeface="Open Sans" pitchFamily="34" charset="0"/>
              </a:rPr>
              <a:t>porta</a:t>
            </a:r>
            <a:r>
              <a:rPr lang="en-US" sz="1200" dirty="0">
                <a:solidFill>
                  <a:prstClr val="black">
                    <a:lumMod val="50000"/>
                    <a:lumOff val="50000"/>
                  </a:prstClr>
                </a:solidFill>
                <a:latin typeface="Open Sans" pitchFamily="34" charset="0"/>
                <a:ea typeface="Open Sans" pitchFamily="34" charset="0"/>
                <a:cs typeface="Open Sans" pitchFamily="34" charset="0"/>
              </a:rPr>
              <a:t> et,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eget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Nunc</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tempor</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interdum</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Duis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libero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leo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ut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accumsan</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eu</a:t>
            </a:r>
            <a:r>
              <a:rPr lang="en-US" sz="1200" dirty="0">
                <a:solidFill>
                  <a:prstClr val="black">
                    <a:lumMod val="50000"/>
                    <a:lumOff val="50000"/>
                  </a:prstClr>
                </a:solidFill>
                <a:latin typeface="Open Sans" pitchFamily="34" charset="0"/>
                <a:ea typeface="Open Sans" pitchFamily="34" charset="0"/>
                <a:cs typeface="Open Sans" pitchFamily="34" charset="0"/>
              </a:rPr>
              <a:t>.</a:t>
            </a:r>
          </a:p>
        </p:txBody>
      </p:sp>
      <p:sp>
        <p:nvSpPr>
          <p:cNvPr id="23" name="Text Box 10"/>
          <p:cNvSpPr txBox="1">
            <a:spLocks noChangeArrowheads="1"/>
          </p:cNvSpPr>
          <p:nvPr/>
        </p:nvSpPr>
        <p:spPr bwMode="auto">
          <a:xfrm>
            <a:off x="3454401" y="3903101"/>
            <a:ext cx="2430809" cy="1559529"/>
          </a:xfrm>
          <a:prstGeom prst="rect">
            <a:avLst/>
          </a:prstGeom>
          <a:noFill/>
          <a:ln w="9525">
            <a:noFill/>
            <a:miter lim="800000"/>
            <a:headEnd/>
            <a:tailEnd/>
          </a:ln>
        </p:spPr>
        <p:txBody>
          <a:bodyPr wrap="square" lIns="60960" tIns="30480" rIns="60960" bIns="30480">
            <a:spAutoFit/>
          </a:bodyPr>
          <a:lstStyle/>
          <a:p>
            <a:pPr algn="ctr" defTabSz="1450940">
              <a:lnSpc>
                <a:spcPct val="200000"/>
              </a:lnSpc>
            </a:pPr>
            <a:r>
              <a:rPr lang="en-US" sz="1867" b="1" dirty="0" err="1">
                <a:solidFill>
                  <a:prstClr val="black">
                    <a:lumMod val="65000"/>
                    <a:lumOff val="35000"/>
                  </a:prstClr>
                </a:solidFill>
                <a:latin typeface="Open Sans" pitchFamily="34" charset="0"/>
                <a:ea typeface="Open Sans" pitchFamily="34" charset="0"/>
                <a:cs typeface="Open Sans" pitchFamily="34" charset="0"/>
              </a:rPr>
              <a:t>Portofolio</a:t>
            </a:r>
            <a:r>
              <a:rPr lang="en-US" sz="1867" b="1" dirty="0">
                <a:solidFill>
                  <a:prstClr val="black">
                    <a:lumMod val="65000"/>
                    <a:lumOff val="35000"/>
                  </a:prstClr>
                </a:solidFill>
                <a:latin typeface="Open Sans" pitchFamily="34" charset="0"/>
                <a:ea typeface="Open Sans" pitchFamily="34" charset="0"/>
                <a:cs typeface="Open Sans" pitchFamily="34" charset="0"/>
              </a:rPr>
              <a:t> II</a:t>
            </a:r>
            <a:endParaRPr lang="en-US" b="1" dirty="0">
              <a:solidFill>
                <a:prstClr val="black">
                  <a:lumMod val="50000"/>
                  <a:lumOff val="50000"/>
                </a:prstClr>
              </a:solidFill>
              <a:latin typeface="Open Sans" pitchFamily="34" charset="0"/>
              <a:ea typeface="Open Sans" pitchFamily="34" charset="0"/>
              <a:cs typeface="Open Sans" pitchFamily="34" charset="0"/>
            </a:endParaRPr>
          </a:p>
          <a:p>
            <a:pPr algn="ctr" defTabSz="1450940"/>
            <a:r>
              <a:rPr lang="en-US" sz="1200" dirty="0" err="1">
                <a:solidFill>
                  <a:prstClr val="black">
                    <a:lumMod val="50000"/>
                    <a:lumOff val="50000"/>
                  </a:prstClr>
                </a:solidFill>
                <a:latin typeface="Open Sans" pitchFamily="34" charset="0"/>
                <a:ea typeface="Open Sans" pitchFamily="34" charset="0"/>
                <a:cs typeface="Open Sans" pitchFamily="34" charset="0"/>
              </a:rPr>
              <a:t>Mauris</a:t>
            </a:r>
            <a:r>
              <a:rPr lang="en-US" sz="1200" dirty="0">
                <a:solidFill>
                  <a:prstClr val="black">
                    <a:lumMod val="50000"/>
                    <a:lumOff val="50000"/>
                  </a:prstClr>
                </a:solidFill>
                <a:latin typeface="Open Sans" pitchFamily="34" charset="0"/>
                <a:ea typeface="Open Sans" pitchFamily="34" charset="0"/>
                <a:cs typeface="Open Sans" pitchFamily="34" charset="0"/>
              </a:rPr>
              <a:t> quam dolor, </a:t>
            </a:r>
            <a:r>
              <a:rPr lang="en-US" sz="1200" dirty="0" err="1">
                <a:solidFill>
                  <a:prstClr val="black">
                    <a:lumMod val="50000"/>
                    <a:lumOff val="50000"/>
                  </a:prstClr>
                </a:solidFill>
                <a:latin typeface="Open Sans" pitchFamily="34" charset="0"/>
                <a:ea typeface="Open Sans" pitchFamily="34" charset="0"/>
                <a:cs typeface="Open Sans" pitchFamily="34" charset="0"/>
              </a:rPr>
              <a:t>cursus</a:t>
            </a:r>
            <a:r>
              <a:rPr lang="en-US" sz="1200" dirty="0">
                <a:solidFill>
                  <a:prstClr val="black">
                    <a:lumMod val="50000"/>
                    <a:lumOff val="50000"/>
                  </a:prstClr>
                </a:solidFill>
                <a:latin typeface="Open Sans" pitchFamily="34" charset="0"/>
                <a:ea typeface="Open Sans" pitchFamily="34" charset="0"/>
                <a:cs typeface="Open Sans" pitchFamily="34" charset="0"/>
              </a:rPr>
              <a:t> at </a:t>
            </a:r>
            <a:r>
              <a:rPr lang="en-US" sz="1200" dirty="0" err="1">
                <a:solidFill>
                  <a:prstClr val="black">
                    <a:lumMod val="50000"/>
                    <a:lumOff val="50000"/>
                  </a:prstClr>
                </a:solidFill>
                <a:latin typeface="Open Sans" pitchFamily="34" charset="0"/>
                <a:ea typeface="Open Sans" pitchFamily="34" charset="0"/>
                <a:cs typeface="Open Sans" pitchFamily="34" charset="0"/>
              </a:rPr>
              <a:t>porta</a:t>
            </a:r>
            <a:r>
              <a:rPr lang="en-US" sz="1200" dirty="0">
                <a:solidFill>
                  <a:prstClr val="black">
                    <a:lumMod val="50000"/>
                    <a:lumOff val="50000"/>
                  </a:prstClr>
                </a:solidFill>
                <a:latin typeface="Open Sans" pitchFamily="34" charset="0"/>
                <a:ea typeface="Open Sans" pitchFamily="34" charset="0"/>
                <a:cs typeface="Open Sans" pitchFamily="34" charset="0"/>
              </a:rPr>
              <a:t> et,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eget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Nunc</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tempor</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interdum</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Duis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libero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leo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ut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accumsan</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eu</a:t>
            </a:r>
            <a:r>
              <a:rPr lang="en-US" sz="1200" dirty="0">
                <a:solidFill>
                  <a:prstClr val="black">
                    <a:lumMod val="50000"/>
                    <a:lumOff val="50000"/>
                  </a:prstClr>
                </a:solidFill>
                <a:latin typeface="Open Sans" pitchFamily="34" charset="0"/>
                <a:ea typeface="Open Sans" pitchFamily="34" charset="0"/>
                <a:cs typeface="Open Sans" pitchFamily="34" charset="0"/>
              </a:rPr>
              <a:t>.</a:t>
            </a:r>
          </a:p>
        </p:txBody>
      </p:sp>
      <p:sp>
        <p:nvSpPr>
          <p:cNvPr id="24" name="Text Box 10"/>
          <p:cNvSpPr txBox="1">
            <a:spLocks noChangeArrowheads="1"/>
          </p:cNvSpPr>
          <p:nvPr/>
        </p:nvSpPr>
        <p:spPr bwMode="auto">
          <a:xfrm>
            <a:off x="6331580" y="3903101"/>
            <a:ext cx="2430809" cy="1559529"/>
          </a:xfrm>
          <a:prstGeom prst="rect">
            <a:avLst/>
          </a:prstGeom>
          <a:noFill/>
          <a:ln w="9525">
            <a:noFill/>
            <a:miter lim="800000"/>
            <a:headEnd/>
            <a:tailEnd/>
          </a:ln>
        </p:spPr>
        <p:txBody>
          <a:bodyPr wrap="square" lIns="60960" tIns="30480" rIns="60960" bIns="30480">
            <a:spAutoFit/>
          </a:bodyPr>
          <a:lstStyle/>
          <a:p>
            <a:pPr algn="ctr" defTabSz="1450940">
              <a:lnSpc>
                <a:spcPct val="200000"/>
              </a:lnSpc>
            </a:pPr>
            <a:r>
              <a:rPr lang="en-US" sz="1867" b="1" dirty="0" err="1">
                <a:solidFill>
                  <a:prstClr val="black">
                    <a:lumMod val="65000"/>
                    <a:lumOff val="35000"/>
                  </a:prstClr>
                </a:solidFill>
                <a:latin typeface="Open Sans" pitchFamily="34" charset="0"/>
                <a:ea typeface="Open Sans" pitchFamily="34" charset="0"/>
                <a:cs typeface="Open Sans" pitchFamily="34" charset="0"/>
              </a:rPr>
              <a:t>Portofolio</a:t>
            </a:r>
            <a:r>
              <a:rPr lang="en-US" sz="1867" b="1" dirty="0">
                <a:solidFill>
                  <a:prstClr val="black">
                    <a:lumMod val="65000"/>
                    <a:lumOff val="35000"/>
                  </a:prstClr>
                </a:solidFill>
                <a:latin typeface="Open Sans" pitchFamily="34" charset="0"/>
                <a:ea typeface="Open Sans" pitchFamily="34" charset="0"/>
                <a:cs typeface="Open Sans" pitchFamily="34" charset="0"/>
              </a:rPr>
              <a:t> III</a:t>
            </a:r>
            <a:endParaRPr lang="en-US" b="1" dirty="0">
              <a:solidFill>
                <a:prstClr val="black">
                  <a:lumMod val="50000"/>
                  <a:lumOff val="50000"/>
                </a:prstClr>
              </a:solidFill>
              <a:latin typeface="Open Sans" pitchFamily="34" charset="0"/>
              <a:ea typeface="Open Sans" pitchFamily="34" charset="0"/>
              <a:cs typeface="Open Sans" pitchFamily="34" charset="0"/>
            </a:endParaRPr>
          </a:p>
          <a:p>
            <a:pPr algn="ctr" defTabSz="1450940"/>
            <a:r>
              <a:rPr lang="en-US" sz="1200" dirty="0" err="1">
                <a:solidFill>
                  <a:prstClr val="black">
                    <a:lumMod val="50000"/>
                    <a:lumOff val="50000"/>
                  </a:prstClr>
                </a:solidFill>
                <a:latin typeface="Open Sans" pitchFamily="34" charset="0"/>
                <a:ea typeface="Open Sans" pitchFamily="34" charset="0"/>
                <a:cs typeface="Open Sans" pitchFamily="34" charset="0"/>
              </a:rPr>
              <a:t>Mauris</a:t>
            </a:r>
            <a:r>
              <a:rPr lang="en-US" sz="1200" dirty="0">
                <a:solidFill>
                  <a:prstClr val="black">
                    <a:lumMod val="50000"/>
                    <a:lumOff val="50000"/>
                  </a:prstClr>
                </a:solidFill>
                <a:latin typeface="Open Sans" pitchFamily="34" charset="0"/>
                <a:ea typeface="Open Sans" pitchFamily="34" charset="0"/>
                <a:cs typeface="Open Sans" pitchFamily="34" charset="0"/>
              </a:rPr>
              <a:t> quam dolor, </a:t>
            </a:r>
            <a:r>
              <a:rPr lang="en-US" sz="1200" dirty="0" err="1">
                <a:solidFill>
                  <a:prstClr val="black">
                    <a:lumMod val="50000"/>
                    <a:lumOff val="50000"/>
                  </a:prstClr>
                </a:solidFill>
                <a:latin typeface="Open Sans" pitchFamily="34" charset="0"/>
                <a:ea typeface="Open Sans" pitchFamily="34" charset="0"/>
                <a:cs typeface="Open Sans" pitchFamily="34" charset="0"/>
              </a:rPr>
              <a:t>cursus</a:t>
            </a:r>
            <a:r>
              <a:rPr lang="en-US" sz="1200" dirty="0">
                <a:solidFill>
                  <a:prstClr val="black">
                    <a:lumMod val="50000"/>
                    <a:lumOff val="50000"/>
                  </a:prstClr>
                </a:solidFill>
                <a:latin typeface="Open Sans" pitchFamily="34" charset="0"/>
                <a:ea typeface="Open Sans" pitchFamily="34" charset="0"/>
                <a:cs typeface="Open Sans" pitchFamily="34" charset="0"/>
              </a:rPr>
              <a:t> at </a:t>
            </a:r>
            <a:r>
              <a:rPr lang="en-US" sz="1200" dirty="0" err="1">
                <a:solidFill>
                  <a:prstClr val="black">
                    <a:lumMod val="50000"/>
                    <a:lumOff val="50000"/>
                  </a:prstClr>
                </a:solidFill>
                <a:latin typeface="Open Sans" pitchFamily="34" charset="0"/>
                <a:ea typeface="Open Sans" pitchFamily="34" charset="0"/>
                <a:cs typeface="Open Sans" pitchFamily="34" charset="0"/>
              </a:rPr>
              <a:t>porta</a:t>
            </a:r>
            <a:r>
              <a:rPr lang="en-US" sz="1200" dirty="0">
                <a:solidFill>
                  <a:prstClr val="black">
                    <a:lumMod val="50000"/>
                    <a:lumOff val="50000"/>
                  </a:prstClr>
                </a:solidFill>
                <a:latin typeface="Open Sans" pitchFamily="34" charset="0"/>
                <a:ea typeface="Open Sans" pitchFamily="34" charset="0"/>
                <a:cs typeface="Open Sans" pitchFamily="34" charset="0"/>
              </a:rPr>
              <a:t> et,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eget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Nunc</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tempor</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interdum</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Duis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libero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leo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ut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accumsan</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eu</a:t>
            </a:r>
            <a:r>
              <a:rPr lang="en-US" sz="1200" dirty="0">
                <a:solidFill>
                  <a:prstClr val="black">
                    <a:lumMod val="50000"/>
                    <a:lumOff val="50000"/>
                  </a:prstClr>
                </a:solidFill>
                <a:latin typeface="Open Sans" pitchFamily="34" charset="0"/>
                <a:ea typeface="Open Sans" pitchFamily="34" charset="0"/>
                <a:cs typeface="Open Sans" pitchFamily="34" charset="0"/>
              </a:rPr>
              <a:t>.</a:t>
            </a:r>
          </a:p>
        </p:txBody>
      </p:sp>
      <p:sp>
        <p:nvSpPr>
          <p:cNvPr id="25" name="Text Box 10"/>
          <p:cNvSpPr txBox="1">
            <a:spLocks noChangeArrowheads="1"/>
          </p:cNvSpPr>
          <p:nvPr/>
        </p:nvSpPr>
        <p:spPr bwMode="auto">
          <a:xfrm>
            <a:off x="9168788" y="3903101"/>
            <a:ext cx="2430809" cy="1559529"/>
          </a:xfrm>
          <a:prstGeom prst="rect">
            <a:avLst/>
          </a:prstGeom>
          <a:noFill/>
          <a:ln w="9525">
            <a:noFill/>
            <a:miter lim="800000"/>
            <a:headEnd/>
            <a:tailEnd/>
          </a:ln>
        </p:spPr>
        <p:txBody>
          <a:bodyPr wrap="square" lIns="60960" tIns="30480" rIns="60960" bIns="30480">
            <a:spAutoFit/>
          </a:bodyPr>
          <a:lstStyle/>
          <a:p>
            <a:pPr algn="ctr" defTabSz="1450940">
              <a:lnSpc>
                <a:spcPct val="200000"/>
              </a:lnSpc>
            </a:pPr>
            <a:r>
              <a:rPr lang="en-US" sz="1867" b="1" dirty="0" err="1">
                <a:solidFill>
                  <a:prstClr val="black">
                    <a:lumMod val="65000"/>
                    <a:lumOff val="35000"/>
                  </a:prstClr>
                </a:solidFill>
                <a:latin typeface="Open Sans" pitchFamily="34" charset="0"/>
                <a:ea typeface="Open Sans" pitchFamily="34" charset="0"/>
                <a:cs typeface="Open Sans" pitchFamily="34" charset="0"/>
              </a:rPr>
              <a:t>Portofolio</a:t>
            </a:r>
            <a:r>
              <a:rPr lang="en-US" sz="1867" b="1" dirty="0">
                <a:solidFill>
                  <a:prstClr val="black">
                    <a:lumMod val="65000"/>
                    <a:lumOff val="35000"/>
                  </a:prstClr>
                </a:solidFill>
                <a:latin typeface="Open Sans" pitchFamily="34" charset="0"/>
                <a:ea typeface="Open Sans" pitchFamily="34" charset="0"/>
                <a:cs typeface="Open Sans" pitchFamily="34" charset="0"/>
              </a:rPr>
              <a:t> IV</a:t>
            </a:r>
            <a:endParaRPr lang="en-US" b="1" dirty="0">
              <a:solidFill>
                <a:prstClr val="black">
                  <a:lumMod val="50000"/>
                  <a:lumOff val="50000"/>
                </a:prstClr>
              </a:solidFill>
              <a:latin typeface="Open Sans" pitchFamily="34" charset="0"/>
              <a:ea typeface="Open Sans" pitchFamily="34" charset="0"/>
              <a:cs typeface="Open Sans" pitchFamily="34" charset="0"/>
            </a:endParaRPr>
          </a:p>
          <a:p>
            <a:pPr algn="ctr" defTabSz="1450940"/>
            <a:r>
              <a:rPr lang="en-US" sz="1200" dirty="0" err="1">
                <a:solidFill>
                  <a:prstClr val="black">
                    <a:lumMod val="50000"/>
                    <a:lumOff val="50000"/>
                  </a:prstClr>
                </a:solidFill>
                <a:latin typeface="Open Sans" pitchFamily="34" charset="0"/>
                <a:ea typeface="Open Sans" pitchFamily="34" charset="0"/>
                <a:cs typeface="Open Sans" pitchFamily="34" charset="0"/>
              </a:rPr>
              <a:t>Mauris</a:t>
            </a:r>
            <a:r>
              <a:rPr lang="en-US" sz="1200" dirty="0">
                <a:solidFill>
                  <a:prstClr val="black">
                    <a:lumMod val="50000"/>
                    <a:lumOff val="50000"/>
                  </a:prstClr>
                </a:solidFill>
                <a:latin typeface="Open Sans" pitchFamily="34" charset="0"/>
                <a:ea typeface="Open Sans" pitchFamily="34" charset="0"/>
                <a:cs typeface="Open Sans" pitchFamily="34" charset="0"/>
              </a:rPr>
              <a:t> quam dolor, </a:t>
            </a:r>
            <a:r>
              <a:rPr lang="en-US" sz="1200" dirty="0" err="1">
                <a:solidFill>
                  <a:prstClr val="black">
                    <a:lumMod val="50000"/>
                    <a:lumOff val="50000"/>
                  </a:prstClr>
                </a:solidFill>
                <a:latin typeface="Open Sans" pitchFamily="34" charset="0"/>
                <a:ea typeface="Open Sans" pitchFamily="34" charset="0"/>
                <a:cs typeface="Open Sans" pitchFamily="34" charset="0"/>
              </a:rPr>
              <a:t>cursus</a:t>
            </a:r>
            <a:r>
              <a:rPr lang="en-US" sz="1200" dirty="0">
                <a:solidFill>
                  <a:prstClr val="black">
                    <a:lumMod val="50000"/>
                    <a:lumOff val="50000"/>
                  </a:prstClr>
                </a:solidFill>
                <a:latin typeface="Open Sans" pitchFamily="34" charset="0"/>
                <a:ea typeface="Open Sans" pitchFamily="34" charset="0"/>
                <a:cs typeface="Open Sans" pitchFamily="34" charset="0"/>
              </a:rPr>
              <a:t> at </a:t>
            </a:r>
            <a:r>
              <a:rPr lang="en-US" sz="1200" dirty="0" err="1">
                <a:solidFill>
                  <a:prstClr val="black">
                    <a:lumMod val="50000"/>
                    <a:lumOff val="50000"/>
                  </a:prstClr>
                </a:solidFill>
                <a:latin typeface="Open Sans" pitchFamily="34" charset="0"/>
                <a:ea typeface="Open Sans" pitchFamily="34" charset="0"/>
                <a:cs typeface="Open Sans" pitchFamily="34" charset="0"/>
              </a:rPr>
              <a:t>porta</a:t>
            </a:r>
            <a:r>
              <a:rPr lang="en-US" sz="1200" dirty="0">
                <a:solidFill>
                  <a:prstClr val="black">
                    <a:lumMod val="50000"/>
                    <a:lumOff val="50000"/>
                  </a:prstClr>
                </a:solidFill>
                <a:latin typeface="Open Sans" pitchFamily="34" charset="0"/>
                <a:ea typeface="Open Sans" pitchFamily="34" charset="0"/>
                <a:cs typeface="Open Sans" pitchFamily="34" charset="0"/>
              </a:rPr>
              <a:t> et,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eget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Nunc</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tempor</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interdum</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Duis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libero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leo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ut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accumsan</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eu</a:t>
            </a:r>
            <a:r>
              <a:rPr lang="en-US" sz="1200" dirty="0">
                <a:solidFill>
                  <a:prstClr val="black">
                    <a:lumMod val="50000"/>
                    <a:lumOff val="50000"/>
                  </a:prstClr>
                </a:solidFill>
                <a:latin typeface="Open Sans" pitchFamily="34" charset="0"/>
                <a:ea typeface="Open Sans" pitchFamily="34" charset="0"/>
                <a:cs typeface="Open Sans" pitchFamily="34" charset="0"/>
              </a:rPr>
              <a:t>.</a:t>
            </a:r>
          </a:p>
        </p:txBody>
      </p:sp>
      <p:sp>
        <p:nvSpPr>
          <p:cNvPr id="26" name="Text Box 7"/>
          <p:cNvSpPr txBox="1">
            <a:spLocks noChangeArrowheads="1"/>
          </p:cNvSpPr>
          <p:nvPr/>
        </p:nvSpPr>
        <p:spPr bwMode="auto">
          <a:xfrm>
            <a:off x="3428232" y="456129"/>
            <a:ext cx="5379614"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a:solidFill>
                  <a:prstClr val="black">
                    <a:lumMod val="50000"/>
                    <a:lumOff val="50000"/>
                  </a:prstClr>
                </a:solidFill>
                <a:latin typeface="Open Sans" pitchFamily="34" charset="0"/>
                <a:ea typeface="Open Sans" pitchFamily="34" charset="0"/>
                <a:cs typeface="Open Sans" pitchFamily="34" charset="0"/>
              </a:rPr>
              <a:t>Sample of Our Works</a:t>
            </a:r>
          </a:p>
        </p:txBody>
      </p:sp>
      <p:sp>
        <p:nvSpPr>
          <p:cNvPr id="27"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grpSp>
        <p:nvGrpSpPr>
          <p:cNvPr id="28" name="Group 27"/>
          <p:cNvGrpSpPr/>
          <p:nvPr/>
        </p:nvGrpSpPr>
        <p:grpSpPr>
          <a:xfrm>
            <a:off x="637723" y="1590644"/>
            <a:ext cx="2438397" cy="2282021"/>
            <a:chOff x="637723" y="1590644"/>
            <a:chExt cx="2438397" cy="2282021"/>
          </a:xfrm>
        </p:grpSpPr>
        <p:sp>
          <p:nvSpPr>
            <p:cNvPr id="29" name="Rectangle 28"/>
            <p:cNvSpPr/>
            <p:nvPr/>
          </p:nvSpPr>
          <p:spPr>
            <a:xfrm>
              <a:off x="637723" y="1590644"/>
              <a:ext cx="2438397" cy="2269637"/>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30" name="Rectangle 29"/>
            <p:cNvSpPr/>
            <p:nvPr/>
          </p:nvSpPr>
          <p:spPr>
            <a:xfrm>
              <a:off x="637723" y="3717181"/>
              <a:ext cx="2438397" cy="155484"/>
            </a:xfrm>
            <a:prstGeom prst="rect">
              <a:avLst/>
            </a:prstGeom>
            <a:solidFill>
              <a:srgbClr val="297F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grpSp>
      <p:grpSp>
        <p:nvGrpSpPr>
          <p:cNvPr id="31" name="Group 30"/>
          <p:cNvGrpSpPr/>
          <p:nvPr/>
        </p:nvGrpSpPr>
        <p:grpSpPr>
          <a:xfrm>
            <a:off x="3460032" y="1590643"/>
            <a:ext cx="2438397" cy="2282021"/>
            <a:chOff x="3460032" y="1590643"/>
            <a:chExt cx="2438397" cy="2282021"/>
          </a:xfrm>
        </p:grpSpPr>
        <p:sp>
          <p:nvSpPr>
            <p:cNvPr id="32" name="Rectangle 31"/>
            <p:cNvSpPr/>
            <p:nvPr/>
          </p:nvSpPr>
          <p:spPr>
            <a:xfrm>
              <a:off x="3460032" y="1590643"/>
              <a:ext cx="2438397" cy="2269637"/>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33" name="Rectangle 32"/>
            <p:cNvSpPr/>
            <p:nvPr/>
          </p:nvSpPr>
          <p:spPr>
            <a:xfrm>
              <a:off x="3460032" y="3717180"/>
              <a:ext cx="2438397" cy="155484"/>
            </a:xfrm>
            <a:prstGeom prst="rect">
              <a:avLst/>
            </a:prstGeom>
            <a:solidFill>
              <a:srgbClr val="9BBC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grpSp>
      <p:grpSp>
        <p:nvGrpSpPr>
          <p:cNvPr id="34" name="Group 33"/>
          <p:cNvGrpSpPr/>
          <p:nvPr/>
        </p:nvGrpSpPr>
        <p:grpSpPr>
          <a:xfrm>
            <a:off x="6299200" y="1591964"/>
            <a:ext cx="2438397" cy="2282021"/>
            <a:chOff x="6299200" y="1591964"/>
            <a:chExt cx="2438397" cy="2282021"/>
          </a:xfrm>
        </p:grpSpPr>
        <p:sp>
          <p:nvSpPr>
            <p:cNvPr id="35" name="Rectangle 34"/>
            <p:cNvSpPr/>
            <p:nvPr/>
          </p:nvSpPr>
          <p:spPr>
            <a:xfrm>
              <a:off x="6299200" y="1591964"/>
              <a:ext cx="2438397" cy="2269637"/>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36" name="Rectangle 35"/>
            <p:cNvSpPr/>
            <p:nvPr/>
          </p:nvSpPr>
          <p:spPr>
            <a:xfrm>
              <a:off x="6299200" y="3718501"/>
              <a:ext cx="2438397" cy="155484"/>
            </a:xfrm>
            <a:prstGeom prst="rect">
              <a:avLst/>
            </a:prstGeom>
            <a:solidFill>
              <a:srgbClr val="F49D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grpSp>
      <p:grpSp>
        <p:nvGrpSpPr>
          <p:cNvPr id="37" name="Group 36"/>
          <p:cNvGrpSpPr/>
          <p:nvPr/>
        </p:nvGrpSpPr>
        <p:grpSpPr>
          <a:xfrm>
            <a:off x="9168788" y="1591964"/>
            <a:ext cx="2438397" cy="2282021"/>
            <a:chOff x="9168788" y="1591964"/>
            <a:chExt cx="2438397" cy="2282021"/>
          </a:xfrm>
        </p:grpSpPr>
        <p:sp>
          <p:nvSpPr>
            <p:cNvPr id="38" name="Rectangle 37"/>
            <p:cNvSpPr/>
            <p:nvPr/>
          </p:nvSpPr>
          <p:spPr>
            <a:xfrm>
              <a:off x="9168788" y="1591964"/>
              <a:ext cx="2438397" cy="2269637"/>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39" name="Rectangle 38"/>
            <p:cNvSpPr/>
            <p:nvPr/>
          </p:nvSpPr>
          <p:spPr>
            <a:xfrm>
              <a:off x="9168788" y="3718501"/>
              <a:ext cx="2438397" cy="155484"/>
            </a:xfrm>
            <a:prstGeom prst="rect">
              <a:avLst/>
            </a:prstGeom>
            <a:solidFill>
              <a:srgbClr val="C039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grpSp>
    </p:spTree>
    <p:extLst>
      <p:ext uri="{BB962C8B-B14F-4D97-AF65-F5344CB8AC3E}">
        <p14:creationId xmlns:p14="http://schemas.microsoft.com/office/powerpoint/2010/main" val="3415386614"/>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7"/>
                                        </p:tgtEl>
                                        <p:attrNameLst>
                                          <p:attrName>style.visibility</p:attrName>
                                        </p:attrNameLst>
                                      </p:cBhvr>
                                      <p:to>
                                        <p:strVal val="visible"/>
                                      </p:to>
                                    </p:set>
                                    <p:anim calcmode="lin" valueType="num">
                                      <p:cBhvr>
                                        <p:cTn id="13" dur="500" fill="hold"/>
                                        <p:tgtEl>
                                          <p:spTgt spid="27"/>
                                        </p:tgtEl>
                                        <p:attrNameLst>
                                          <p:attrName>ppt_w</p:attrName>
                                        </p:attrNameLst>
                                      </p:cBhvr>
                                      <p:tavLst>
                                        <p:tav tm="0">
                                          <p:val>
                                            <p:fltVal val="0"/>
                                          </p:val>
                                        </p:tav>
                                        <p:tav tm="100000">
                                          <p:val>
                                            <p:strVal val="#ppt_w"/>
                                          </p:val>
                                        </p:tav>
                                      </p:tavLst>
                                    </p:anim>
                                    <p:anim calcmode="lin" valueType="num">
                                      <p:cBhvr>
                                        <p:cTn id="14" dur="500" fill="hold"/>
                                        <p:tgtEl>
                                          <p:spTgt spid="27"/>
                                        </p:tgtEl>
                                        <p:attrNameLst>
                                          <p:attrName>ppt_h</p:attrName>
                                        </p:attrNameLst>
                                      </p:cBhvr>
                                      <p:tavLst>
                                        <p:tav tm="0">
                                          <p:val>
                                            <p:fltVal val="0"/>
                                          </p:val>
                                        </p:tav>
                                        <p:tav tm="100000">
                                          <p:val>
                                            <p:strVal val="#ppt_h"/>
                                          </p:val>
                                        </p:tav>
                                      </p:tavLst>
                                    </p:anim>
                                    <p:animEffect transition="in" filter="fade">
                                      <p:cBhvr>
                                        <p:cTn id="15" dur="500"/>
                                        <p:tgtEl>
                                          <p:spTgt spid="27"/>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cBhvr>
                                        <p:cTn id="19" dur="500" fill="hold"/>
                                        <p:tgtEl>
                                          <p:spTgt spid="28"/>
                                        </p:tgtEl>
                                        <p:attrNameLst>
                                          <p:attrName>ppt_w</p:attrName>
                                        </p:attrNameLst>
                                      </p:cBhvr>
                                      <p:tavLst>
                                        <p:tav tm="0">
                                          <p:val>
                                            <p:fltVal val="0"/>
                                          </p:val>
                                        </p:tav>
                                        <p:tav tm="100000">
                                          <p:val>
                                            <p:strVal val="#ppt_w"/>
                                          </p:val>
                                        </p:tav>
                                      </p:tavLst>
                                    </p:anim>
                                    <p:anim calcmode="lin" valueType="num">
                                      <p:cBhvr>
                                        <p:cTn id="20" dur="500" fill="hold"/>
                                        <p:tgtEl>
                                          <p:spTgt spid="28"/>
                                        </p:tgtEl>
                                        <p:attrNameLst>
                                          <p:attrName>ppt_h</p:attrName>
                                        </p:attrNameLst>
                                      </p:cBhvr>
                                      <p:tavLst>
                                        <p:tav tm="0">
                                          <p:val>
                                            <p:fltVal val="0"/>
                                          </p:val>
                                        </p:tav>
                                        <p:tav tm="100000">
                                          <p:val>
                                            <p:strVal val="#ppt_h"/>
                                          </p:val>
                                        </p:tav>
                                      </p:tavLst>
                                    </p:anim>
                                    <p:animEffect transition="in" filter="fade">
                                      <p:cBhvr>
                                        <p:cTn id="21" dur="500"/>
                                        <p:tgtEl>
                                          <p:spTgt spid="28"/>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22"/>
                                        </p:tgtEl>
                                        <p:attrNameLst>
                                          <p:attrName>style.visibility</p:attrName>
                                        </p:attrNameLst>
                                      </p:cBhvr>
                                      <p:to>
                                        <p:strVal val="visible"/>
                                      </p:to>
                                    </p:set>
                                    <p:anim calcmode="lin" valueType="num">
                                      <p:cBhvr>
                                        <p:cTn id="25" dur="500" fill="hold"/>
                                        <p:tgtEl>
                                          <p:spTgt spid="22"/>
                                        </p:tgtEl>
                                        <p:attrNameLst>
                                          <p:attrName>ppt_w</p:attrName>
                                        </p:attrNameLst>
                                      </p:cBhvr>
                                      <p:tavLst>
                                        <p:tav tm="0">
                                          <p:val>
                                            <p:fltVal val="0"/>
                                          </p:val>
                                        </p:tav>
                                        <p:tav tm="100000">
                                          <p:val>
                                            <p:strVal val="#ppt_w"/>
                                          </p:val>
                                        </p:tav>
                                      </p:tavLst>
                                    </p:anim>
                                    <p:anim calcmode="lin" valueType="num">
                                      <p:cBhvr>
                                        <p:cTn id="26" dur="500" fill="hold"/>
                                        <p:tgtEl>
                                          <p:spTgt spid="22"/>
                                        </p:tgtEl>
                                        <p:attrNameLst>
                                          <p:attrName>ppt_h</p:attrName>
                                        </p:attrNameLst>
                                      </p:cBhvr>
                                      <p:tavLst>
                                        <p:tav tm="0">
                                          <p:val>
                                            <p:fltVal val="0"/>
                                          </p:val>
                                        </p:tav>
                                        <p:tav tm="100000">
                                          <p:val>
                                            <p:strVal val="#ppt_h"/>
                                          </p:val>
                                        </p:tav>
                                      </p:tavLst>
                                    </p:anim>
                                    <p:animEffect transition="in" filter="fade">
                                      <p:cBhvr>
                                        <p:cTn id="27" dur="500"/>
                                        <p:tgtEl>
                                          <p:spTgt spid="22"/>
                                        </p:tgtEl>
                                      </p:cBhvr>
                                    </p:animEffect>
                                  </p:childTnLst>
                                </p:cTn>
                              </p:par>
                            </p:childTnLst>
                          </p:cTn>
                        </p:par>
                        <p:par>
                          <p:cTn id="28" fill="hold">
                            <p:stCondLst>
                              <p:cond delay="2000"/>
                            </p:stCondLst>
                            <p:childTnLst>
                              <p:par>
                                <p:cTn id="29" presetID="53" presetClass="entr" presetSubtype="16" fill="hold" nodeType="afterEffect">
                                  <p:stCondLst>
                                    <p:cond delay="0"/>
                                  </p:stCondLst>
                                  <p:childTnLst>
                                    <p:set>
                                      <p:cBhvr>
                                        <p:cTn id="30" dur="1" fill="hold">
                                          <p:stCondLst>
                                            <p:cond delay="0"/>
                                          </p:stCondLst>
                                        </p:cTn>
                                        <p:tgtEl>
                                          <p:spTgt spid="31"/>
                                        </p:tgtEl>
                                        <p:attrNameLst>
                                          <p:attrName>style.visibility</p:attrName>
                                        </p:attrNameLst>
                                      </p:cBhvr>
                                      <p:to>
                                        <p:strVal val="visible"/>
                                      </p:to>
                                    </p:set>
                                    <p:anim calcmode="lin" valueType="num">
                                      <p:cBhvr>
                                        <p:cTn id="31" dur="500" fill="hold"/>
                                        <p:tgtEl>
                                          <p:spTgt spid="31"/>
                                        </p:tgtEl>
                                        <p:attrNameLst>
                                          <p:attrName>ppt_w</p:attrName>
                                        </p:attrNameLst>
                                      </p:cBhvr>
                                      <p:tavLst>
                                        <p:tav tm="0">
                                          <p:val>
                                            <p:fltVal val="0"/>
                                          </p:val>
                                        </p:tav>
                                        <p:tav tm="100000">
                                          <p:val>
                                            <p:strVal val="#ppt_w"/>
                                          </p:val>
                                        </p:tav>
                                      </p:tavLst>
                                    </p:anim>
                                    <p:anim calcmode="lin" valueType="num">
                                      <p:cBhvr>
                                        <p:cTn id="32" dur="500" fill="hold"/>
                                        <p:tgtEl>
                                          <p:spTgt spid="31"/>
                                        </p:tgtEl>
                                        <p:attrNameLst>
                                          <p:attrName>ppt_h</p:attrName>
                                        </p:attrNameLst>
                                      </p:cBhvr>
                                      <p:tavLst>
                                        <p:tav tm="0">
                                          <p:val>
                                            <p:fltVal val="0"/>
                                          </p:val>
                                        </p:tav>
                                        <p:tav tm="100000">
                                          <p:val>
                                            <p:strVal val="#ppt_h"/>
                                          </p:val>
                                        </p:tav>
                                      </p:tavLst>
                                    </p:anim>
                                    <p:animEffect transition="in" filter="fade">
                                      <p:cBhvr>
                                        <p:cTn id="33" dur="500"/>
                                        <p:tgtEl>
                                          <p:spTgt spid="31"/>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23"/>
                                        </p:tgtEl>
                                        <p:attrNameLst>
                                          <p:attrName>style.visibility</p:attrName>
                                        </p:attrNameLst>
                                      </p:cBhvr>
                                      <p:to>
                                        <p:strVal val="visible"/>
                                      </p:to>
                                    </p:set>
                                    <p:anim calcmode="lin" valueType="num">
                                      <p:cBhvr>
                                        <p:cTn id="37" dur="500" fill="hold"/>
                                        <p:tgtEl>
                                          <p:spTgt spid="23"/>
                                        </p:tgtEl>
                                        <p:attrNameLst>
                                          <p:attrName>ppt_w</p:attrName>
                                        </p:attrNameLst>
                                      </p:cBhvr>
                                      <p:tavLst>
                                        <p:tav tm="0">
                                          <p:val>
                                            <p:fltVal val="0"/>
                                          </p:val>
                                        </p:tav>
                                        <p:tav tm="100000">
                                          <p:val>
                                            <p:strVal val="#ppt_w"/>
                                          </p:val>
                                        </p:tav>
                                      </p:tavLst>
                                    </p:anim>
                                    <p:anim calcmode="lin" valueType="num">
                                      <p:cBhvr>
                                        <p:cTn id="38" dur="500" fill="hold"/>
                                        <p:tgtEl>
                                          <p:spTgt spid="23"/>
                                        </p:tgtEl>
                                        <p:attrNameLst>
                                          <p:attrName>ppt_h</p:attrName>
                                        </p:attrNameLst>
                                      </p:cBhvr>
                                      <p:tavLst>
                                        <p:tav tm="0">
                                          <p:val>
                                            <p:fltVal val="0"/>
                                          </p:val>
                                        </p:tav>
                                        <p:tav tm="100000">
                                          <p:val>
                                            <p:strVal val="#ppt_h"/>
                                          </p:val>
                                        </p:tav>
                                      </p:tavLst>
                                    </p:anim>
                                    <p:animEffect transition="in" filter="fade">
                                      <p:cBhvr>
                                        <p:cTn id="39" dur="500"/>
                                        <p:tgtEl>
                                          <p:spTgt spid="23"/>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34"/>
                                        </p:tgtEl>
                                        <p:attrNameLst>
                                          <p:attrName>style.visibility</p:attrName>
                                        </p:attrNameLst>
                                      </p:cBhvr>
                                      <p:to>
                                        <p:strVal val="visible"/>
                                      </p:to>
                                    </p:set>
                                    <p:anim calcmode="lin" valueType="num">
                                      <p:cBhvr>
                                        <p:cTn id="43" dur="500" fill="hold"/>
                                        <p:tgtEl>
                                          <p:spTgt spid="34"/>
                                        </p:tgtEl>
                                        <p:attrNameLst>
                                          <p:attrName>ppt_w</p:attrName>
                                        </p:attrNameLst>
                                      </p:cBhvr>
                                      <p:tavLst>
                                        <p:tav tm="0">
                                          <p:val>
                                            <p:fltVal val="0"/>
                                          </p:val>
                                        </p:tav>
                                        <p:tav tm="100000">
                                          <p:val>
                                            <p:strVal val="#ppt_w"/>
                                          </p:val>
                                        </p:tav>
                                      </p:tavLst>
                                    </p:anim>
                                    <p:anim calcmode="lin" valueType="num">
                                      <p:cBhvr>
                                        <p:cTn id="44" dur="500" fill="hold"/>
                                        <p:tgtEl>
                                          <p:spTgt spid="34"/>
                                        </p:tgtEl>
                                        <p:attrNameLst>
                                          <p:attrName>ppt_h</p:attrName>
                                        </p:attrNameLst>
                                      </p:cBhvr>
                                      <p:tavLst>
                                        <p:tav tm="0">
                                          <p:val>
                                            <p:fltVal val="0"/>
                                          </p:val>
                                        </p:tav>
                                        <p:tav tm="100000">
                                          <p:val>
                                            <p:strVal val="#ppt_h"/>
                                          </p:val>
                                        </p:tav>
                                      </p:tavLst>
                                    </p:anim>
                                    <p:animEffect transition="in" filter="fade">
                                      <p:cBhvr>
                                        <p:cTn id="45" dur="500"/>
                                        <p:tgtEl>
                                          <p:spTgt spid="34"/>
                                        </p:tgtEl>
                                      </p:cBhvr>
                                    </p:animEffect>
                                  </p:childTnLst>
                                </p:cTn>
                              </p:par>
                            </p:childTnLst>
                          </p:cTn>
                        </p:par>
                        <p:par>
                          <p:cTn id="46" fill="hold">
                            <p:stCondLst>
                              <p:cond delay="3500"/>
                            </p:stCondLst>
                            <p:childTnLst>
                              <p:par>
                                <p:cTn id="47" presetID="53" presetClass="entr" presetSubtype="16" fill="hold" grpId="0" nodeType="afterEffect">
                                  <p:stCondLst>
                                    <p:cond delay="0"/>
                                  </p:stCondLst>
                                  <p:childTnLst>
                                    <p:set>
                                      <p:cBhvr>
                                        <p:cTn id="48" dur="1" fill="hold">
                                          <p:stCondLst>
                                            <p:cond delay="0"/>
                                          </p:stCondLst>
                                        </p:cTn>
                                        <p:tgtEl>
                                          <p:spTgt spid="24"/>
                                        </p:tgtEl>
                                        <p:attrNameLst>
                                          <p:attrName>style.visibility</p:attrName>
                                        </p:attrNameLst>
                                      </p:cBhvr>
                                      <p:to>
                                        <p:strVal val="visible"/>
                                      </p:to>
                                    </p:set>
                                    <p:anim calcmode="lin" valueType="num">
                                      <p:cBhvr>
                                        <p:cTn id="49" dur="500" fill="hold"/>
                                        <p:tgtEl>
                                          <p:spTgt spid="24"/>
                                        </p:tgtEl>
                                        <p:attrNameLst>
                                          <p:attrName>ppt_w</p:attrName>
                                        </p:attrNameLst>
                                      </p:cBhvr>
                                      <p:tavLst>
                                        <p:tav tm="0">
                                          <p:val>
                                            <p:fltVal val="0"/>
                                          </p:val>
                                        </p:tav>
                                        <p:tav tm="100000">
                                          <p:val>
                                            <p:strVal val="#ppt_w"/>
                                          </p:val>
                                        </p:tav>
                                      </p:tavLst>
                                    </p:anim>
                                    <p:anim calcmode="lin" valueType="num">
                                      <p:cBhvr>
                                        <p:cTn id="50" dur="500" fill="hold"/>
                                        <p:tgtEl>
                                          <p:spTgt spid="24"/>
                                        </p:tgtEl>
                                        <p:attrNameLst>
                                          <p:attrName>ppt_h</p:attrName>
                                        </p:attrNameLst>
                                      </p:cBhvr>
                                      <p:tavLst>
                                        <p:tav tm="0">
                                          <p:val>
                                            <p:fltVal val="0"/>
                                          </p:val>
                                        </p:tav>
                                        <p:tav tm="100000">
                                          <p:val>
                                            <p:strVal val="#ppt_h"/>
                                          </p:val>
                                        </p:tav>
                                      </p:tavLst>
                                    </p:anim>
                                    <p:animEffect transition="in" filter="fade">
                                      <p:cBhvr>
                                        <p:cTn id="51" dur="500"/>
                                        <p:tgtEl>
                                          <p:spTgt spid="24"/>
                                        </p:tgtEl>
                                      </p:cBhvr>
                                    </p:animEffect>
                                  </p:childTnLst>
                                </p:cTn>
                              </p:par>
                            </p:childTnLst>
                          </p:cTn>
                        </p:par>
                        <p:par>
                          <p:cTn id="52" fill="hold">
                            <p:stCondLst>
                              <p:cond delay="4000"/>
                            </p:stCondLst>
                            <p:childTnLst>
                              <p:par>
                                <p:cTn id="53" presetID="53" presetClass="entr" presetSubtype="16" fill="hold" nodeType="afterEffect">
                                  <p:stCondLst>
                                    <p:cond delay="0"/>
                                  </p:stCondLst>
                                  <p:childTnLst>
                                    <p:set>
                                      <p:cBhvr>
                                        <p:cTn id="54" dur="1" fill="hold">
                                          <p:stCondLst>
                                            <p:cond delay="0"/>
                                          </p:stCondLst>
                                        </p:cTn>
                                        <p:tgtEl>
                                          <p:spTgt spid="37"/>
                                        </p:tgtEl>
                                        <p:attrNameLst>
                                          <p:attrName>style.visibility</p:attrName>
                                        </p:attrNameLst>
                                      </p:cBhvr>
                                      <p:to>
                                        <p:strVal val="visible"/>
                                      </p:to>
                                    </p:set>
                                    <p:anim calcmode="lin" valueType="num">
                                      <p:cBhvr>
                                        <p:cTn id="55" dur="500" fill="hold"/>
                                        <p:tgtEl>
                                          <p:spTgt spid="37"/>
                                        </p:tgtEl>
                                        <p:attrNameLst>
                                          <p:attrName>ppt_w</p:attrName>
                                        </p:attrNameLst>
                                      </p:cBhvr>
                                      <p:tavLst>
                                        <p:tav tm="0">
                                          <p:val>
                                            <p:fltVal val="0"/>
                                          </p:val>
                                        </p:tav>
                                        <p:tav tm="100000">
                                          <p:val>
                                            <p:strVal val="#ppt_w"/>
                                          </p:val>
                                        </p:tav>
                                      </p:tavLst>
                                    </p:anim>
                                    <p:anim calcmode="lin" valueType="num">
                                      <p:cBhvr>
                                        <p:cTn id="56" dur="500" fill="hold"/>
                                        <p:tgtEl>
                                          <p:spTgt spid="37"/>
                                        </p:tgtEl>
                                        <p:attrNameLst>
                                          <p:attrName>ppt_h</p:attrName>
                                        </p:attrNameLst>
                                      </p:cBhvr>
                                      <p:tavLst>
                                        <p:tav tm="0">
                                          <p:val>
                                            <p:fltVal val="0"/>
                                          </p:val>
                                        </p:tav>
                                        <p:tav tm="100000">
                                          <p:val>
                                            <p:strVal val="#ppt_h"/>
                                          </p:val>
                                        </p:tav>
                                      </p:tavLst>
                                    </p:anim>
                                    <p:animEffect transition="in" filter="fade">
                                      <p:cBhvr>
                                        <p:cTn id="57" dur="500"/>
                                        <p:tgtEl>
                                          <p:spTgt spid="37"/>
                                        </p:tgtEl>
                                      </p:cBhvr>
                                    </p:animEffect>
                                  </p:childTnLst>
                                </p:cTn>
                              </p:par>
                            </p:childTnLst>
                          </p:cTn>
                        </p:par>
                        <p:par>
                          <p:cTn id="58" fill="hold">
                            <p:stCondLst>
                              <p:cond delay="4500"/>
                            </p:stCondLst>
                            <p:childTnLst>
                              <p:par>
                                <p:cTn id="59" presetID="53" presetClass="entr" presetSubtype="16" fill="hold" grpId="0" nodeType="afterEffect">
                                  <p:stCondLst>
                                    <p:cond delay="0"/>
                                  </p:stCondLst>
                                  <p:childTnLst>
                                    <p:set>
                                      <p:cBhvr>
                                        <p:cTn id="60" dur="1" fill="hold">
                                          <p:stCondLst>
                                            <p:cond delay="0"/>
                                          </p:stCondLst>
                                        </p:cTn>
                                        <p:tgtEl>
                                          <p:spTgt spid="25"/>
                                        </p:tgtEl>
                                        <p:attrNameLst>
                                          <p:attrName>style.visibility</p:attrName>
                                        </p:attrNameLst>
                                      </p:cBhvr>
                                      <p:to>
                                        <p:strVal val="visible"/>
                                      </p:to>
                                    </p:set>
                                    <p:anim calcmode="lin" valueType="num">
                                      <p:cBhvr>
                                        <p:cTn id="61" dur="500" fill="hold"/>
                                        <p:tgtEl>
                                          <p:spTgt spid="25"/>
                                        </p:tgtEl>
                                        <p:attrNameLst>
                                          <p:attrName>ppt_w</p:attrName>
                                        </p:attrNameLst>
                                      </p:cBhvr>
                                      <p:tavLst>
                                        <p:tav tm="0">
                                          <p:val>
                                            <p:fltVal val="0"/>
                                          </p:val>
                                        </p:tav>
                                        <p:tav tm="100000">
                                          <p:val>
                                            <p:strVal val="#ppt_w"/>
                                          </p:val>
                                        </p:tav>
                                      </p:tavLst>
                                    </p:anim>
                                    <p:anim calcmode="lin" valueType="num">
                                      <p:cBhvr>
                                        <p:cTn id="62" dur="500" fill="hold"/>
                                        <p:tgtEl>
                                          <p:spTgt spid="25"/>
                                        </p:tgtEl>
                                        <p:attrNameLst>
                                          <p:attrName>ppt_h</p:attrName>
                                        </p:attrNameLst>
                                      </p:cBhvr>
                                      <p:tavLst>
                                        <p:tav tm="0">
                                          <p:val>
                                            <p:fltVal val="0"/>
                                          </p:val>
                                        </p:tav>
                                        <p:tav tm="100000">
                                          <p:val>
                                            <p:strVal val="#ppt_h"/>
                                          </p:val>
                                        </p:tav>
                                      </p:tavLst>
                                    </p:anim>
                                    <p:animEffect transition="in" filter="fade">
                                      <p:cBhvr>
                                        <p:cTn id="63"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P spid="25" grpId="0"/>
      <p:bldP spid="26" grpId="0"/>
      <p:bldP spid="27"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2195" y="1288140"/>
            <a:ext cx="2503432" cy="2133600"/>
          </a:xfrm>
          <a:prstGeom prst="rect">
            <a:avLst/>
          </a:prstGeom>
          <a:solidFill>
            <a:schemeClr val="bg1">
              <a:lumMod val="5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5" name="Rectangle 4"/>
          <p:cNvSpPr/>
          <p:nvPr/>
        </p:nvSpPr>
        <p:spPr>
          <a:xfrm>
            <a:off x="-12195" y="3416660"/>
            <a:ext cx="2503432" cy="2133600"/>
          </a:xfrm>
          <a:prstGeom prst="rect">
            <a:avLst/>
          </a:prstGeom>
          <a:solidFill>
            <a:srgbClr val="0E7FB7"/>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450940"/>
            <a:r>
              <a:rPr lang="en-US" sz="1600" b="1" dirty="0">
                <a:solidFill>
                  <a:prstClr val="white"/>
                </a:solidFill>
                <a:latin typeface="Open Sans" pitchFamily="34" charset="0"/>
                <a:ea typeface="Open Sans" pitchFamily="34" charset="0"/>
                <a:cs typeface="Open Sans" pitchFamily="34" charset="0"/>
              </a:rPr>
              <a:t>Portfolio I</a:t>
            </a:r>
          </a:p>
          <a:p>
            <a:pPr algn="ctr" defTabSz="1450940"/>
            <a:endParaRPr lang="en-US" sz="1400" dirty="0">
              <a:solidFill>
                <a:prstClr val="white"/>
              </a:solidFill>
              <a:latin typeface="Open Sans" pitchFamily="34" charset="0"/>
              <a:ea typeface="Open Sans" pitchFamily="34" charset="0"/>
              <a:cs typeface="Open Sans" pitchFamily="34" charset="0"/>
            </a:endParaRPr>
          </a:p>
          <a:p>
            <a:pPr algn="ct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Bullam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a:t>
            </a:r>
          </a:p>
        </p:txBody>
      </p:sp>
      <p:sp>
        <p:nvSpPr>
          <p:cNvPr id="6" name="Rectangle 5"/>
          <p:cNvSpPr/>
          <p:nvPr/>
        </p:nvSpPr>
        <p:spPr>
          <a:xfrm>
            <a:off x="2491237" y="1288140"/>
            <a:ext cx="2389636" cy="2133600"/>
          </a:xfrm>
          <a:prstGeom prst="rect">
            <a:avLst/>
          </a:prstGeom>
          <a:solidFill>
            <a:srgbClr val="15A185"/>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450940"/>
            <a:r>
              <a:rPr lang="en-US" sz="1600" b="1" dirty="0">
                <a:solidFill>
                  <a:prstClr val="white"/>
                </a:solidFill>
                <a:latin typeface="Open Sans" pitchFamily="34" charset="0"/>
                <a:ea typeface="Open Sans" pitchFamily="34" charset="0"/>
                <a:cs typeface="Open Sans" pitchFamily="34" charset="0"/>
              </a:rPr>
              <a:t>Portfolio I</a:t>
            </a:r>
            <a:r>
              <a:rPr lang="id-ID" sz="1600" b="1" dirty="0">
                <a:solidFill>
                  <a:prstClr val="white"/>
                </a:solidFill>
                <a:latin typeface="Open Sans" pitchFamily="34" charset="0"/>
                <a:ea typeface="Open Sans" pitchFamily="34" charset="0"/>
                <a:cs typeface="Open Sans" pitchFamily="34" charset="0"/>
              </a:rPr>
              <a:t>I</a:t>
            </a:r>
            <a:endParaRPr lang="en-US" sz="1600" b="1" dirty="0">
              <a:solidFill>
                <a:prstClr val="white"/>
              </a:solidFill>
              <a:latin typeface="Open Sans" pitchFamily="34" charset="0"/>
              <a:ea typeface="Open Sans" pitchFamily="34" charset="0"/>
              <a:cs typeface="Open Sans" pitchFamily="34" charset="0"/>
            </a:endParaRPr>
          </a:p>
          <a:p>
            <a:pPr algn="ctr" defTabSz="1450940"/>
            <a:endParaRPr lang="en-US" sz="1400" dirty="0">
              <a:solidFill>
                <a:prstClr val="white"/>
              </a:solidFill>
              <a:latin typeface="Open Sans" pitchFamily="34" charset="0"/>
              <a:ea typeface="Open Sans" pitchFamily="34" charset="0"/>
              <a:cs typeface="Open Sans" pitchFamily="34" charset="0"/>
            </a:endParaRPr>
          </a:p>
          <a:p>
            <a:pPr algn="ct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Bullam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a:t>
            </a:r>
          </a:p>
        </p:txBody>
      </p:sp>
      <p:sp>
        <p:nvSpPr>
          <p:cNvPr id="7" name="Rectangle 6"/>
          <p:cNvSpPr/>
          <p:nvPr/>
        </p:nvSpPr>
        <p:spPr>
          <a:xfrm>
            <a:off x="2491237" y="3421740"/>
            <a:ext cx="2389636" cy="2133600"/>
          </a:xfrm>
          <a:prstGeom prst="rect">
            <a:avLst/>
          </a:prstGeom>
          <a:solidFill>
            <a:schemeClr val="bg1">
              <a:lumMod val="5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8" name="Rectangle 7"/>
          <p:cNvSpPr/>
          <p:nvPr/>
        </p:nvSpPr>
        <p:spPr>
          <a:xfrm>
            <a:off x="4880873" y="1288140"/>
            <a:ext cx="2389636" cy="2133600"/>
          </a:xfrm>
          <a:prstGeom prst="rect">
            <a:avLst/>
          </a:prstGeom>
          <a:solidFill>
            <a:schemeClr val="bg1">
              <a:lumMod val="5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9" name="Rectangle 8"/>
          <p:cNvSpPr/>
          <p:nvPr/>
        </p:nvSpPr>
        <p:spPr>
          <a:xfrm>
            <a:off x="4880873" y="3416660"/>
            <a:ext cx="2389636" cy="2133600"/>
          </a:xfrm>
          <a:prstGeom prst="rect">
            <a:avLst/>
          </a:prstGeom>
          <a:solidFill>
            <a:srgbClr val="9BBC57"/>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450940"/>
            <a:r>
              <a:rPr lang="en-US" sz="1600" b="1" dirty="0">
                <a:solidFill>
                  <a:prstClr val="white"/>
                </a:solidFill>
                <a:latin typeface="Open Sans" pitchFamily="34" charset="0"/>
                <a:ea typeface="Open Sans" pitchFamily="34" charset="0"/>
                <a:cs typeface="Open Sans" pitchFamily="34" charset="0"/>
              </a:rPr>
              <a:t>Portfolio I</a:t>
            </a:r>
            <a:r>
              <a:rPr lang="id-ID" sz="1600" b="1" dirty="0">
                <a:solidFill>
                  <a:prstClr val="white"/>
                </a:solidFill>
                <a:latin typeface="Open Sans" pitchFamily="34" charset="0"/>
                <a:ea typeface="Open Sans" pitchFamily="34" charset="0"/>
                <a:cs typeface="Open Sans" pitchFamily="34" charset="0"/>
              </a:rPr>
              <a:t>II</a:t>
            </a:r>
            <a:endParaRPr lang="en-US" sz="1600" b="1" dirty="0">
              <a:solidFill>
                <a:prstClr val="white"/>
              </a:solidFill>
              <a:latin typeface="Open Sans" pitchFamily="34" charset="0"/>
              <a:ea typeface="Open Sans" pitchFamily="34" charset="0"/>
              <a:cs typeface="Open Sans" pitchFamily="34" charset="0"/>
            </a:endParaRPr>
          </a:p>
          <a:p>
            <a:pPr algn="ctr" defTabSz="1450940"/>
            <a:endParaRPr lang="en-US" sz="1400" dirty="0">
              <a:solidFill>
                <a:prstClr val="white"/>
              </a:solidFill>
              <a:latin typeface="Open Sans" pitchFamily="34" charset="0"/>
              <a:ea typeface="Open Sans" pitchFamily="34" charset="0"/>
              <a:cs typeface="Open Sans" pitchFamily="34" charset="0"/>
            </a:endParaRPr>
          </a:p>
          <a:p>
            <a:pPr algn="ct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Bullam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a:t>
            </a:r>
          </a:p>
        </p:txBody>
      </p:sp>
      <p:sp>
        <p:nvSpPr>
          <p:cNvPr id="10" name="Rectangle 9"/>
          <p:cNvSpPr/>
          <p:nvPr/>
        </p:nvSpPr>
        <p:spPr>
          <a:xfrm>
            <a:off x="7270509" y="1288140"/>
            <a:ext cx="2389636" cy="2133600"/>
          </a:xfrm>
          <a:prstGeom prst="rect">
            <a:avLst/>
          </a:prstGeom>
          <a:solidFill>
            <a:srgbClr val="F49D15"/>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450940"/>
            <a:r>
              <a:rPr lang="en-US" sz="1600" b="1" dirty="0">
                <a:solidFill>
                  <a:prstClr val="white"/>
                </a:solidFill>
                <a:latin typeface="Open Sans" pitchFamily="34" charset="0"/>
                <a:ea typeface="Open Sans" pitchFamily="34" charset="0"/>
                <a:cs typeface="Open Sans" pitchFamily="34" charset="0"/>
              </a:rPr>
              <a:t>Portfolio I</a:t>
            </a:r>
            <a:r>
              <a:rPr lang="id-ID" sz="1600" b="1" dirty="0">
                <a:solidFill>
                  <a:prstClr val="white"/>
                </a:solidFill>
                <a:latin typeface="Open Sans" pitchFamily="34" charset="0"/>
                <a:ea typeface="Open Sans" pitchFamily="34" charset="0"/>
                <a:cs typeface="Open Sans" pitchFamily="34" charset="0"/>
              </a:rPr>
              <a:t>V</a:t>
            </a:r>
            <a:endParaRPr lang="en-US" sz="1600" b="1" dirty="0">
              <a:solidFill>
                <a:prstClr val="white"/>
              </a:solidFill>
              <a:latin typeface="Open Sans" pitchFamily="34" charset="0"/>
              <a:ea typeface="Open Sans" pitchFamily="34" charset="0"/>
              <a:cs typeface="Open Sans" pitchFamily="34" charset="0"/>
            </a:endParaRPr>
          </a:p>
          <a:p>
            <a:pPr algn="ctr" defTabSz="1450940"/>
            <a:endParaRPr lang="en-US" sz="1400" dirty="0">
              <a:solidFill>
                <a:prstClr val="white"/>
              </a:solidFill>
              <a:latin typeface="Open Sans" pitchFamily="34" charset="0"/>
              <a:ea typeface="Open Sans" pitchFamily="34" charset="0"/>
              <a:cs typeface="Open Sans" pitchFamily="34" charset="0"/>
            </a:endParaRPr>
          </a:p>
          <a:p>
            <a:pPr algn="ct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Bullam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a:t>
            </a:r>
          </a:p>
        </p:txBody>
      </p:sp>
      <p:sp>
        <p:nvSpPr>
          <p:cNvPr id="11" name="Rectangle 10"/>
          <p:cNvSpPr/>
          <p:nvPr/>
        </p:nvSpPr>
        <p:spPr>
          <a:xfrm>
            <a:off x="7270509" y="3421740"/>
            <a:ext cx="2389636" cy="2133600"/>
          </a:xfrm>
          <a:prstGeom prst="rect">
            <a:avLst/>
          </a:prstGeom>
          <a:solidFill>
            <a:schemeClr val="bg1">
              <a:lumMod val="5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12" name="Rectangle 11"/>
          <p:cNvSpPr/>
          <p:nvPr/>
        </p:nvSpPr>
        <p:spPr>
          <a:xfrm>
            <a:off x="9660145" y="1283060"/>
            <a:ext cx="2554439" cy="2133600"/>
          </a:xfrm>
          <a:prstGeom prst="rect">
            <a:avLst/>
          </a:prstGeom>
          <a:solidFill>
            <a:schemeClr val="bg1">
              <a:lumMod val="5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13" name="Rectangle 12"/>
          <p:cNvSpPr/>
          <p:nvPr/>
        </p:nvSpPr>
        <p:spPr>
          <a:xfrm>
            <a:off x="9660145" y="3411580"/>
            <a:ext cx="2554439" cy="2133600"/>
          </a:xfrm>
          <a:prstGeom prst="rect">
            <a:avLst/>
          </a:prstGeom>
          <a:solidFill>
            <a:srgbClr val="C0392B"/>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450940"/>
            <a:r>
              <a:rPr lang="en-US" sz="1600" b="1" dirty="0">
                <a:solidFill>
                  <a:prstClr val="white"/>
                </a:solidFill>
                <a:latin typeface="Open Sans" pitchFamily="34" charset="0"/>
                <a:ea typeface="Open Sans" pitchFamily="34" charset="0"/>
                <a:cs typeface="Open Sans" pitchFamily="34" charset="0"/>
              </a:rPr>
              <a:t>Portfolio </a:t>
            </a:r>
            <a:r>
              <a:rPr lang="id-ID" sz="1600" b="1" dirty="0">
                <a:solidFill>
                  <a:prstClr val="white"/>
                </a:solidFill>
                <a:latin typeface="Open Sans" pitchFamily="34" charset="0"/>
                <a:ea typeface="Open Sans" pitchFamily="34" charset="0"/>
                <a:cs typeface="Open Sans" pitchFamily="34" charset="0"/>
              </a:rPr>
              <a:t>V</a:t>
            </a:r>
            <a:endParaRPr lang="en-US" sz="1600" b="1" dirty="0">
              <a:solidFill>
                <a:prstClr val="white"/>
              </a:solidFill>
              <a:latin typeface="Open Sans" pitchFamily="34" charset="0"/>
              <a:ea typeface="Open Sans" pitchFamily="34" charset="0"/>
              <a:cs typeface="Open Sans" pitchFamily="34" charset="0"/>
            </a:endParaRPr>
          </a:p>
          <a:p>
            <a:pPr algn="ctr" defTabSz="1450940"/>
            <a:endParaRPr lang="en-US" sz="1400" dirty="0">
              <a:solidFill>
                <a:prstClr val="white"/>
              </a:solidFill>
              <a:latin typeface="Open Sans" pitchFamily="34" charset="0"/>
              <a:ea typeface="Open Sans" pitchFamily="34" charset="0"/>
              <a:cs typeface="Open Sans" pitchFamily="34" charset="0"/>
            </a:endParaRPr>
          </a:p>
          <a:p>
            <a:pPr algn="ct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Bullam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a:t>
            </a:r>
          </a:p>
        </p:txBody>
      </p:sp>
      <p:sp>
        <p:nvSpPr>
          <p:cNvPr id="14" name="Text Box 7"/>
          <p:cNvSpPr txBox="1">
            <a:spLocks noChangeArrowheads="1"/>
          </p:cNvSpPr>
          <p:nvPr/>
        </p:nvSpPr>
        <p:spPr bwMode="auto">
          <a:xfrm>
            <a:off x="3428260" y="456129"/>
            <a:ext cx="5379614"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a:solidFill>
                  <a:prstClr val="black">
                    <a:lumMod val="50000"/>
                    <a:lumOff val="50000"/>
                  </a:prstClr>
                </a:solidFill>
                <a:latin typeface="Open Sans" pitchFamily="34" charset="0"/>
                <a:ea typeface="Open Sans" pitchFamily="34" charset="0"/>
                <a:cs typeface="Open Sans" pitchFamily="34" charset="0"/>
              </a:rPr>
              <a:t>Sample of Our Works</a:t>
            </a:r>
          </a:p>
        </p:txBody>
      </p:sp>
    </p:spTree>
    <p:extLst>
      <p:ext uri="{BB962C8B-B14F-4D97-AF65-F5344CB8AC3E}">
        <p14:creationId xmlns:p14="http://schemas.microsoft.com/office/powerpoint/2010/main" val="515196651"/>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500" fill="hold"/>
                                        <p:tgtEl>
                                          <p:spTgt spid="4"/>
                                        </p:tgtEl>
                                        <p:attrNameLst>
                                          <p:attrName>ppt_w</p:attrName>
                                        </p:attrNameLst>
                                      </p:cBhvr>
                                      <p:tavLst>
                                        <p:tav tm="0">
                                          <p:val>
                                            <p:fltVal val="0"/>
                                          </p:val>
                                        </p:tav>
                                        <p:tav tm="100000">
                                          <p:val>
                                            <p:strVal val="#ppt_w"/>
                                          </p:val>
                                        </p:tav>
                                      </p:tavLst>
                                    </p:anim>
                                    <p:anim calcmode="lin" valueType="num">
                                      <p:cBhvr>
                                        <p:cTn id="14" dur="500" fill="hold"/>
                                        <p:tgtEl>
                                          <p:spTgt spid="4"/>
                                        </p:tgtEl>
                                        <p:attrNameLst>
                                          <p:attrName>ppt_h</p:attrName>
                                        </p:attrNameLst>
                                      </p:cBhvr>
                                      <p:tavLst>
                                        <p:tav tm="0">
                                          <p:val>
                                            <p:fltVal val="0"/>
                                          </p:val>
                                        </p:tav>
                                        <p:tav tm="100000">
                                          <p:val>
                                            <p:strVal val="#ppt_h"/>
                                          </p:val>
                                        </p:tav>
                                      </p:tavLst>
                                    </p:anim>
                                    <p:animEffect transition="in" filter="fade">
                                      <p:cBhvr>
                                        <p:cTn id="15" dur="500"/>
                                        <p:tgtEl>
                                          <p:spTgt spid="4"/>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ppt_w</p:attrName>
                                        </p:attrNameLst>
                                      </p:cBhvr>
                                      <p:tavLst>
                                        <p:tav tm="0">
                                          <p:val>
                                            <p:fltVal val="0"/>
                                          </p:val>
                                        </p:tav>
                                        <p:tav tm="100000">
                                          <p:val>
                                            <p:strVal val="#ppt_w"/>
                                          </p:val>
                                        </p:tav>
                                      </p:tavLst>
                                    </p:anim>
                                    <p:anim calcmode="lin" valueType="num">
                                      <p:cBhvr>
                                        <p:cTn id="20" dur="500" fill="hold"/>
                                        <p:tgtEl>
                                          <p:spTgt spid="5"/>
                                        </p:tgtEl>
                                        <p:attrNameLst>
                                          <p:attrName>ppt_h</p:attrName>
                                        </p:attrNameLst>
                                      </p:cBhvr>
                                      <p:tavLst>
                                        <p:tav tm="0">
                                          <p:val>
                                            <p:fltVal val="0"/>
                                          </p:val>
                                        </p:tav>
                                        <p:tav tm="100000">
                                          <p:val>
                                            <p:strVal val="#ppt_h"/>
                                          </p:val>
                                        </p:tav>
                                      </p:tavLst>
                                    </p:anim>
                                    <p:animEffect transition="in" filter="fade">
                                      <p:cBhvr>
                                        <p:cTn id="21" dur="500"/>
                                        <p:tgtEl>
                                          <p:spTgt spid="5"/>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500" fill="hold"/>
                                        <p:tgtEl>
                                          <p:spTgt spid="7"/>
                                        </p:tgtEl>
                                        <p:attrNameLst>
                                          <p:attrName>ppt_w</p:attrName>
                                        </p:attrNameLst>
                                      </p:cBhvr>
                                      <p:tavLst>
                                        <p:tav tm="0">
                                          <p:val>
                                            <p:fltVal val="0"/>
                                          </p:val>
                                        </p:tav>
                                        <p:tav tm="100000">
                                          <p:val>
                                            <p:strVal val="#ppt_w"/>
                                          </p:val>
                                        </p:tav>
                                      </p:tavLst>
                                    </p:anim>
                                    <p:anim calcmode="lin" valueType="num">
                                      <p:cBhvr>
                                        <p:cTn id="26" dur="500" fill="hold"/>
                                        <p:tgtEl>
                                          <p:spTgt spid="7"/>
                                        </p:tgtEl>
                                        <p:attrNameLst>
                                          <p:attrName>ppt_h</p:attrName>
                                        </p:attrNameLst>
                                      </p:cBhvr>
                                      <p:tavLst>
                                        <p:tav tm="0">
                                          <p:val>
                                            <p:fltVal val="0"/>
                                          </p:val>
                                        </p:tav>
                                        <p:tav tm="100000">
                                          <p:val>
                                            <p:strVal val="#ppt_h"/>
                                          </p:val>
                                        </p:tav>
                                      </p:tavLst>
                                    </p:anim>
                                    <p:animEffect transition="in" filter="fade">
                                      <p:cBhvr>
                                        <p:cTn id="27" dur="500"/>
                                        <p:tgtEl>
                                          <p:spTgt spid="7"/>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p:cTn id="31" dur="500" fill="hold"/>
                                        <p:tgtEl>
                                          <p:spTgt spid="6"/>
                                        </p:tgtEl>
                                        <p:attrNameLst>
                                          <p:attrName>ppt_w</p:attrName>
                                        </p:attrNameLst>
                                      </p:cBhvr>
                                      <p:tavLst>
                                        <p:tav tm="0">
                                          <p:val>
                                            <p:fltVal val="0"/>
                                          </p:val>
                                        </p:tav>
                                        <p:tav tm="100000">
                                          <p:val>
                                            <p:strVal val="#ppt_w"/>
                                          </p:val>
                                        </p:tav>
                                      </p:tavLst>
                                    </p:anim>
                                    <p:anim calcmode="lin" valueType="num">
                                      <p:cBhvr>
                                        <p:cTn id="32" dur="500" fill="hold"/>
                                        <p:tgtEl>
                                          <p:spTgt spid="6"/>
                                        </p:tgtEl>
                                        <p:attrNameLst>
                                          <p:attrName>ppt_h</p:attrName>
                                        </p:attrNameLst>
                                      </p:cBhvr>
                                      <p:tavLst>
                                        <p:tav tm="0">
                                          <p:val>
                                            <p:fltVal val="0"/>
                                          </p:val>
                                        </p:tav>
                                        <p:tav tm="100000">
                                          <p:val>
                                            <p:strVal val="#ppt_h"/>
                                          </p:val>
                                        </p:tav>
                                      </p:tavLst>
                                    </p:anim>
                                    <p:animEffect transition="in" filter="fade">
                                      <p:cBhvr>
                                        <p:cTn id="33" dur="500"/>
                                        <p:tgtEl>
                                          <p:spTgt spid="6"/>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p:cTn id="37" dur="500" fill="hold"/>
                                        <p:tgtEl>
                                          <p:spTgt spid="8"/>
                                        </p:tgtEl>
                                        <p:attrNameLst>
                                          <p:attrName>ppt_w</p:attrName>
                                        </p:attrNameLst>
                                      </p:cBhvr>
                                      <p:tavLst>
                                        <p:tav tm="0">
                                          <p:val>
                                            <p:fltVal val="0"/>
                                          </p:val>
                                        </p:tav>
                                        <p:tav tm="100000">
                                          <p:val>
                                            <p:strVal val="#ppt_w"/>
                                          </p:val>
                                        </p:tav>
                                      </p:tavLst>
                                    </p:anim>
                                    <p:anim calcmode="lin" valueType="num">
                                      <p:cBhvr>
                                        <p:cTn id="38" dur="500" fill="hold"/>
                                        <p:tgtEl>
                                          <p:spTgt spid="8"/>
                                        </p:tgtEl>
                                        <p:attrNameLst>
                                          <p:attrName>ppt_h</p:attrName>
                                        </p:attrNameLst>
                                      </p:cBhvr>
                                      <p:tavLst>
                                        <p:tav tm="0">
                                          <p:val>
                                            <p:fltVal val="0"/>
                                          </p:val>
                                        </p:tav>
                                        <p:tav tm="100000">
                                          <p:val>
                                            <p:strVal val="#ppt_h"/>
                                          </p:val>
                                        </p:tav>
                                      </p:tavLst>
                                    </p:anim>
                                    <p:animEffect transition="in" filter="fade">
                                      <p:cBhvr>
                                        <p:cTn id="39" dur="500"/>
                                        <p:tgtEl>
                                          <p:spTgt spid="8"/>
                                        </p:tgtEl>
                                      </p:cBhvr>
                                    </p:animEffect>
                                  </p:childTnLst>
                                </p:cTn>
                              </p:par>
                            </p:childTnLst>
                          </p:cTn>
                        </p:par>
                        <p:par>
                          <p:cTn id="40" fill="hold">
                            <p:stCondLst>
                              <p:cond delay="3000"/>
                            </p:stCondLst>
                            <p:childTnLst>
                              <p:par>
                                <p:cTn id="41" presetID="53" presetClass="entr" presetSubtype="16" fill="hold" grpId="0" nodeType="afterEffect">
                                  <p:stCondLst>
                                    <p:cond delay="0"/>
                                  </p:stCondLst>
                                  <p:childTnLst>
                                    <p:set>
                                      <p:cBhvr>
                                        <p:cTn id="42" dur="1" fill="hold">
                                          <p:stCondLst>
                                            <p:cond delay="0"/>
                                          </p:stCondLst>
                                        </p:cTn>
                                        <p:tgtEl>
                                          <p:spTgt spid="9"/>
                                        </p:tgtEl>
                                        <p:attrNameLst>
                                          <p:attrName>style.visibility</p:attrName>
                                        </p:attrNameLst>
                                      </p:cBhvr>
                                      <p:to>
                                        <p:strVal val="visible"/>
                                      </p:to>
                                    </p:set>
                                    <p:anim calcmode="lin" valueType="num">
                                      <p:cBhvr>
                                        <p:cTn id="43" dur="500" fill="hold"/>
                                        <p:tgtEl>
                                          <p:spTgt spid="9"/>
                                        </p:tgtEl>
                                        <p:attrNameLst>
                                          <p:attrName>ppt_w</p:attrName>
                                        </p:attrNameLst>
                                      </p:cBhvr>
                                      <p:tavLst>
                                        <p:tav tm="0">
                                          <p:val>
                                            <p:fltVal val="0"/>
                                          </p:val>
                                        </p:tav>
                                        <p:tav tm="100000">
                                          <p:val>
                                            <p:strVal val="#ppt_w"/>
                                          </p:val>
                                        </p:tav>
                                      </p:tavLst>
                                    </p:anim>
                                    <p:anim calcmode="lin" valueType="num">
                                      <p:cBhvr>
                                        <p:cTn id="44" dur="500" fill="hold"/>
                                        <p:tgtEl>
                                          <p:spTgt spid="9"/>
                                        </p:tgtEl>
                                        <p:attrNameLst>
                                          <p:attrName>ppt_h</p:attrName>
                                        </p:attrNameLst>
                                      </p:cBhvr>
                                      <p:tavLst>
                                        <p:tav tm="0">
                                          <p:val>
                                            <p:fltVal val="0"/>
                                          </p:val>
                                        </p:tav>
                                        <p:tav tm="100000">
                                          <p:val>
                                            <p:strVal val="#ppt_h"/>
                                          </p:val>
                                        </p:tav>
                                      </p:tavLst>
                                    </p:anim>
                                    <p:animEffect transition="in" filter="fade">
                                      <p:cBhvr>
                                        <p:cTn id="45" dur="500"/>
                                        <p:tgtEl>
                                          <p:spTgt spid="9"/>
                                        </p:tgtEl>
                                      </p:cBhvr>
                                    </p:animEffect>
                                  </p:childTnLst>
                                </p:cTn>
                              </p:par>
                            </p:childTnLst>
                          </p:cTn>
                        </p:par>
                        <p:par>
                          <p:cTn id="46" fill="hold">
                            <p:stCondLst>
                              <p:cond delay="3500"/>
                            </p:stCondLst>
                            <p:childTnLst>
                              <p:par>
                                <p:cTn id="47" presetID="53" presetClass="entr" presetSubtype="16" fill="hold" grpId="0" nodeType="afterEffect">
                                  <p:stCondLst>
                                    <p:cond delay="0"/>
                                  </p:stCondLst>
                                  <p:childTnLst>
                                    <p:set>
                                      <p:cBhvr>
                                        <p:cTn id="48" dur="1" fill="hold">
                                          <p:stCondLst>
                                            <p:cond delay="0"/>
                                          </p:stCondLst>
                                        </p:cTn>
                                        <p:tgtEl>
                                          <p:spTgt spid="11"/>
                                        </p:tgtEl>
                                        <p:attrNameLst>
                                          <p:attrName>style.visibility</p:attrName>
                                        </p:attrNameLst>
                                      </p:cBhvr>
                                      <p:to>
                                        <p:strVal val="visible"/>
                                      </p:to>
                                    </p:set>
                                    <p:anim calcmode="lin" valueType="num">
                                      <p:cBhvr>
                                        <p:cTn id="49" dur="500" fill="hold"/>
                                        <p:tgtEl>
                                          <p:spTgt spid="11"/>
                                        </p:tgtEl>
                                        <p:attrNameLst>
                                          <p:attrName>ppt_w</p:attrName>
                                        </p:attrNameLst>
                                      </p:cBhvr>
                                      <p:tavLst>
                                        <p:tav tm="0">
                                          <p:val>
                                            <p:fltVal val="0"/>
                                          </p:val>
                                        </p:tav>
                                        <p:tav tm="100000">
                                          <p:val>
                                            <p:strVal val="#ppt_w"/>
                                          </p:val>
                                        </p:tav>
                                      </p:tavLst>
                                    </p:anim>
                                    <p:anim calcmode="lin" valueType="num">
                                      <p:cBhvr>
                                        <p:cTn id="50" dur="500" fill="hold"/>
                                        <p:tgtEl>
                                          <p:spTgt spid="11"/>
                                        </p:tgtEl>
                                        <p:attrNameLst>
                                          <p:attrName>ppt_h</p:attrName>
                                        </p:attrNameLst>
                                      </p:cBhvr>
                                      <p:tavLst>
                                        <p:tav tm="0">
                                          <p:val>
                                            <p:fltVal val="0"/>
                                          </p:val>
                                        </p:tav>
                                        <p:tav tm="100000">
                                          <p:val>
                                            <p:strVal val="#ppt_h"/>
                                          </p:val>
                                        </p:tav>
                                      </p:tavLst>
                                    </p:anim>
                                    <p:animEffect transition="in" filter="fade">
                                      <p:cBhvr>
                                        <p:cTn id="51" dur="500"/>
                                        <p:tgtEl>
                                          <p:spTgt spid="11"/>
                                        </p:tgtEl>
                                      </p:cBhvr>
                                    </p:animEffect>
                                  </p:childTnLst>
                                </p:cTn>
                              </p:par>
                            </p:childTnLst>
                          </p:cTn>
                        </p:par>
                        <p:par>
                          <p:cTn id="52" fill="hold">
                            <p:stCondLst>
                              <p:cond delay="4000"/>
                            </p:stCondLst>
                            <p:childTnLst>
                              <p:par>
                                <p:cTn id="53" presetID="53" presetClass="entr" presetSubtype="16" fill="hold" grpId="0" nodeType="afterEffect">
                                  <p:stCondLst>
                                    <p:cond delay="0"/>
                                  </p:stCondLst>
                                  <p:childTnLst>
                                    <p:set>
                                      <p:cBhvr>
                                        <p:cTn id="54" dur="1" fill="hold">
                                          <p:stCondLst>
                                            <p:cond delay="0"/>
                                          </p:stCondLst>
                                        </p:cTn>
                                        <p:tgtEl>
                                          <p:spTgt spid="10"/>
                                        </p:tgtEl>
                                        <p:attrNameLst>
                                          <p:attrName>style.visibility</p:attrName>
                                        </p:attrNameLst>
                                      </p:cBhvr>
                                      <p:to>
                                        <p:strVal val="visible"/>
                                      </p:to>
                                    </p:set>
                                    <p:anim calcmode="lin" valueType="num">
                                      <p:cBhvr>
                                        <p:cTn id="55" dur="500" fill="hold"/>
                                        <p:tgtEl>
                                          <p:spTgt spid="10"/>
                                        </p:tgtEl>
                                        <p:attrNameLst>
                                          <p:attrName>ppt_w</p:attrName>
                                        </p:attrNameLst>
                                      </p:cBhvr>
                                      <p:tavLst>
                                        <p:tav tm="0">
                                          <p:val>
                                            <p:fltVal val="0"/>
                                          </p:val>
                                        </p:tav>
                                        <p:tav tm="100000">
                                          <p:val>
                                            <p:strVal val="#ppt_w"/>
                                          </p:val>
                                        </p:tav>
                                      </p:tavLst>
                                    </p:anim>
                                    <p:anim calcmode="lin" valueType="num">
                                      <p:cBhvr>
                                        <p:cTn id="56" dur="500" fill="hold"/>
                                        <p:tgtEl>
                                          <p:spTgt spid="10"/>
                                        </p:tgtEl>
                                        <p:attrNameLst>
                                          <p:attrName>ppt_h</p:attrName>
                                        </p:attrNameLst>
                                      </p:cBhvr>
                                      <p:tavLst>
                                        <p:tav tm="0">
                                          <p:val>
                                            <p:fltVal val="0"/>
                                          </p:val>
                                        </p:tav>
                                        <p:tav tm="100000">
                                          <p:val>
                                            <p:strVal val="#ppt_h"/>
                                          </p:val>
                                        </p:tav>
                                      </p:tavLst>
                                    </p:anim>
                                    <p:animEffect transition="in" filter="fade">
                                      <p:cBhvr>
                                        <p:cTn id="57" dur="500"/>
                                        <p:tgtEl>
                                          <p:spTgt spid="10"/>
                                        </p:tgtEl>
                                      </p:cBhvr>
                                    </p:animEffect>
                                  </p:childTnLst>
                                </p:cTn>
                              </p:par>
                            </p:childTnLst>
                          </p:cTn>
                        </p:par>
                        <p:par>
                          <p:cTn id="58" fill="hold">
                            <p:stCondLst>
                              <p:cond delay="4500"/>
                            </p:stCondLst>
                            <p:childTnLst>
                              <p:par>
                                <p:cTn id="59" presetID="53" presetClass="entr" presetSubtype="16" fill="hold" grpId="0" nodeType="afterEffect">
                                  <p:stCondLst>
                                    <p:cond delay="0"/>
                                  </p:stCondLst>
                                  <p:childTnLst>
                                    <p:set>
                                      <p:cBhvr>
                                        <p:cTn id="60" dur="1" fill="hold">
                                          <p:stCondLst>
                                            <p:cond delay="0"/>
                                          </p:stCondLst>
                                        </p:cTn>
                                        <p:tgtEl>
                                          <p:spTgt spid="12"/>
                                        </p:tgtEl>
                                        <p:attrNameLst>
                                          <p:attrName>style.visibility</p:attrName>
                                        </p:attrNameLst>
                                      </p:cBhvr>
                                      <p:to>
                                        <p:strVal val="visible"/>
                                      </p:to>
                                    </p:set>
                                    <p:anim calcmode="lin" valueType="num">
                                      <p:cBhvr>
                                        <p:cTn id="61" dur="500" fill="hold"/>
                                        <p:tgtEl>
                                          <p:spTgt spid="12"/>
                                        </p:tgtEl>
                                        <p:attrNameLst>
                                          <p:attrName>ppt_w</p:attrName>
                                        </p:attrNameLst>
                                      </p:cBhvr>
                                      <p:tavLst>
                                        <p:tav tm="0">
                                          <p:val>
                                            <p:fltVal val="0"/>
                                          </p:val>
                                        </p:tav>
                                        <p:tav tm="100000">
                                          <p:val>
                                            <p:strVal val="#ppt_w"/>
                                          </p:val>
                                        </p:tav>
                                      </p:tavLst>
                                    </p:anim>
                                    <p:anim calcmode="lin" valueType="num">
                                      <p:cBhvr>
                                        <p:cTn id="62" dur="500" fill="hold"/>
                                        <p:tgtEl>
                                          <p:spTgt spid="12"/>
                                        </p:tgtEl>
                                        <p:attrNameLst>
                                          <p:attrName>ppt_h</p:attrName>
                                        </p:attrNameLst>
                                      </p:cBhvr>
                                      <p:tavLst>
                                        <p:tav tm="0">
                                          <p:val>
                                            <p:fltVal val="0"/>
                                          </p:val>
                                        </p:tav>
                                        <p:tav tm="100000">
                                          <p:val>
                                            <p:strVal val="#ppt_h"/>
                                          </p:val>
                                        </p:tav>
                                      </p:tavLst>
                                    </p:anim>
                                    <p:animEffect transition="in" filter="fade">
                                      <p:cBhvr>
                                        <p:cTn id="63" dur="500"/>
                                        <p:tgtEl>
                                          <p:spTgt spid="12"/>
                                        </p:tgtEl>
                                      </p:cBhvr>
                                    </p:animEffect>
                                  </p:childTnLst>
                                </p:cTn>
                              </p:par>
                            </p:childTnLst>
                          </p:cTn>
                        </p:par>
                        <p:par>
                          <p:cTn id="64" fill="hold">
                            <p:stCondLst>
                              <p:cond delay="5000"/>
                            </p:stCondLst>
                            <p:childTnLst>
                              <p:par>
                                <p:cTn id="65" presetID="53" presetClass="entr" presetSubtype="16" fill="hold" grpId="0" nodeType="afterEffect">
                                  <p:stCondLst>
                                    <p:cond delay="0"/>
                                  </p:stCondLst>
                                  <p:childTnLst>
                                    <p:set>
                                      <p:cBhvr>
                                        <p:cTn id="66" dur="1" fill="hold">
                                          <p:stCondLst>
                                            <p:cond delay="0"/>
                                          </p:stCondLst>
                                        </p:cTn>
                                        <p:tgtEl>
                                          <p:spTgt spid="13"/>
                                        </p:tgtEl>
                                        <p:attrNameLst>
                                          <p:attrName>style.visibility</p:attrName>
                                        </p:attrNameLst>
                                      </p:cBhvr>
                                      <p:to>
                                        <p:strVal val="visible"/>
                                      </p:to>
                                    </p:set>
                                    <p:anim calcmode="lin" valueType="num">
                                      <p:cBhvr>
                                        <p:cTn id="67" dur="500" fill="hold"/>
                                        <p:tgtEl>
                                          <p:spTgt spid="13"/>
                                        </p:tgtEl>
                                        <p:attrNameLst>
                                          <p:attrName>ppt_w</p:attrName>
                                        </p:attrNameLst>
                                      </p:cBhvr>
                                      <p:tavLst>
                                        <p:tav tm="0">
                                          <p:val>
                                            <p:fltVal val="0"/>
                                          </p:val>
                                        </p:tav>
                                        <p:tav tm="100000">
                                          <p:val>
                                            <p:strVal val="#ppt_w"/>
                                          </p:val>
                                        </p:tav>
                                      </p:tavLst>
                                    </p:anim>
                                    <p:anim calcmode="lin" valueType="num">
                                      <p:cBhvr>
                                        <p:cTn id="68" dur="500" fill="hold"/>
                                        <p:tgtEl>
                                          <p:spTgt spid="13"/>
                                        </p:tgtEl>
                                        <p:attrNameLst>
                                          <p:attrName>ppt_h</p:attrName>
                                        </p:attrNameLst>
                                      </p:cBhvr>
                                      <p:tavLst>
                                        <p:tav tm="0">
                                          <p:val>
                                            <p:fltVal val="0"/>
                                          </p:val>
                                        </p:tav>
                                        <p:tav tm="100000">
                                          <p:val>
                                            <p:strVal val="#ppt_h"/>
                                          </p:val>
                                        </p:tav>
                                      </p:tavLst>
                                    </p:anim>
                                    <p:animEffect transition="in" filter="fade">
                                      <p:cBhvr>
                                        <p:cTn id="6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3135679507"/>
              </p:ext>
            </p:extLst>
          </p:nvPr>
        </p:nvGraphicFramePr>
        <p:xfrm>
          <a:off x="485866" y="1508789"/>
          <a:ext cx="2712639" cy="406649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Rectangle 2"/>
          <p:cNvSpPr/>
          <p:nvPr/>
        </p:nvSpPr>
        <p:spPr>
          <a:xfrm>
            <a:off x="3344173" y="1508789"/>
            <a:ext cx="2915512" cy="2784309"/>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4" name="Rectangle 3"/>
          <p:cNvSpPr/>
          <p:nvPr/>
        </p:nvSpPr>
        <p:spPr>
          <a:xfrm>
            <a:off x="3462195" y="3675223"/>
            <a:ext cx="2028119" cy="584775"/>
          </a:xfrm>
          <a:prstGeom prst="rect">
            <a:avLst/>
          </a:prstGeom>
        </p:spPr>
        <p:txBody>
          <a:bodyPr wrap="none">
            <a:spAutoFit/>
          </a:bodyPr>
          <a:lstStyle/>
          <a:p>
            <a:r>
              <a:rPr lang="en-US" sz="3200" spc="-200" dirty="0" smtClean="0">
                <a:solidFill>
                  <a:schemeClr val="bg1">
                    <a:lumMod val="95000"/>
                  </a:schemeClr>
                </a:solidFill>
                <a:latin typeface="Georgia" pitchFamily="18" charset="0"/>
                <a:cs typeface="WC Mano Negra Bta"/>
              </a:rPr>
              <a:t>Tom Cruise</a:t>
            </a:r>
            <a:endParaRPr lang="ms-MY" sz="3200" dirty="0">
              <a:solidFill>
                <a:schemeClr val="bg1">
                  <a:lumMod val="95000"/>
                </a:schemeClr>
              </a:solidFill>
            </a:endParaRPr>
          </a:p>
        </p:txBody>
      </p:sp>
      <p:sp>
        <p:nvSpPr>
          <p:cNvPr id="5" name="Rectangle 4"/>
          <p:cNvSpPr/>
          <p:nvPr/>
        </p:nvSpPr>
        <p:spPr>
          <a:xfrm>
            <a:off x="3234981" y="4430935"/>
            <a:ext cx="3011523" cy="769441"/>
          </a:xfrm>
          <a:prstGeom prst="rect">
            <a:avLst/>
          </a:prstGeom>
        </p:spPr>
        <p:txBody>
          <a:bodyPr wrap="square">
            <a:spAutoFit/>
          </a:bodyPr>
          <a:lstStyle/>
          <a:p>
            <a:r>
              <a:rPr lang="ms-MY" sz="11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a:t>
            </a:r>
          </a:p>
        </p:txBody>
      </p:sp>
      <p:graphicFrame>
        <p:nvGraphicFramePr>
          <p:cNvPr id="6" name="Diagram 5"/>
          <p:cNvGraphicFramePr/>
          <p:nvPr>
            <p:extLst>
              <p:ext uri="{D42A27DB-BD31-4B8C-83A1-F6EECF244321}">
                <p14:modId xmlns:p14="http://schemas.microsoft.com/office/powerpoint/2010/main" val="1054854630"/>
              </p:ext>
            </p:extLst>
          </p:nvPr>
        </p:nvGraphicFramePr>
        <p:xfrm>
          <a:off x="6384033" y="1490279"/>
          <a:ext cx="5280587" cy="1650691"/>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7" name="Diagram 6"/>
          <p:cNvGraphicFramePr/>
          <p:nvPr>
            <p:extLst>
              <p:ext uri="{D42A27DB-BD31-4B8C-83A1-F6EECF244321}">
                <p14:modId xmlns:p14="http://schemas.microsoft.com/office/powerpoint/2010/main" val="1542702080"/>
              </p:ext>
            </p:extLst>
          </p:nvPr>
        </p:nvGraphicFramePr>
        <p:xfrm>
          <a:off x="6384033" y="4946663"/>
          <a:ext cx="5280587" cy="1650691"/>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8" name="Rectangle 7"/>
          <p:cNvSpPr/>
          <p:nvPr/>
        </p:nvSpPr>
        <p:spPr>
          <a:xfrm>
            <a:off x="367000" y="5484138"/>
            <a:ext cx="3841116" cy="1200329"/>
          </a:xfrm>
          <a:prstGeom prst="rect">
            <a:avLst/>
          </a:prstGeom>
        </p:spPr>
        <p:txBody>
          <a:bodyPr wrap="none">
            <a:spAutoFit/>
          </a:bodyPr>
          <a:lstStyle/>
          <a:p>
            <a:r>
              <a:rPr lang="en-US" sz="7200" spc="-300" dirty="0" smtClean="0">
                <a:solidFill>
                  <a:schemeClr val="bg1">
                    <a:lumMod val="65000"/>
                  </a:schemeClr>
                </a:solidFill>
                <a:latin typeface="Georgia" pitchFamily="18" charset="0"/>
              </a:rPr>
              <a:t>Showcase</a:t>
            </a:r>
            <a:endParaRPr lang="ms-MY" sz="7200" spc="-300" dirty="0">
              <a:solidFill>
                <a:schemeClr val="bg1">
                  <a:lumMod val="65000"/>
                </a:schemeClr>
              </a:solidFill>
            </a:endParaRPr>
          </a:p>
        </p:txBody>
      </p:sp>
      <p:graphicFrame>
        <p:nvGraphicFramePr>
          <p:cNvPr id="9" name="Diagram 8"/>
          <p:cNvGraphicFramePr/>
          <p:nvPr>
            <p:extLst>
              <p:ext uri="{D42A27DB-BD31-4B8C-83A1-F6EECF244321}">
                <p14:modId xmlns:p14="http://schemas.microsoft.com/office/powerpoint/2010/main" val="4084679650"/>
              </p:ext>
            </p:extLst>
          </p:nvPr>
        </p:nvGraphicFramePr>
        <p:xfrm>
          <a:off x="6384033" y="3236981"/>
          <a:ext cx="1760195" cy="1600177"/>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graphicFrame>
        <p:nvGraphicFramePr>
          <p:cNvPr id="10" name="Diagram 9"/>
          <p:cNvGraphicFramePr/>
          <p:nvPr>
            <p:extLst>
              <p:ext uri="{D42A27DB-BD31-4B8C-83A1-F6EECF244321}">
                <p14:modId xmlns:p14="http://schemas.microsoft.com/office/powerpoint/2010/main" val="1589950049"/>
              </p:ext>
            </p:extLst>
          </p:nvPr>
        </p:nvGraphicFramePr>
        <p:xfrm>
          <a:off x="8144228" y="3236981"/>
          <a:ext cx="1760195" cy="1600177"/>
        </p:xfrm>
        <a:graphic>
          <a:graphicData uri="http://schemas.openxmlformats.org/drawingml/2006/diagram">
            <dgm:relIds xmlns:dgm="http://schemas.openxmlformats.org/drawingml/2006/diagram" xmlns:r="http://schemas.openxmlformats.org/officeDocument/2006/relationships" r:dm="rId23" r:lo="rId24" r:qs="rId25" r:cs="rId26"/>
          </a:graphicData>
        </a:graphic>
      </p:graphicFrame>
      <p:graphicFrame>
        <p:nvGraphicFramePr>
          <p:cNvPr id="11" name="Diagram 10"/>
          <p:cNvGraphicFramePr/>
          <p:nvPr>
            <p:extLst>
              <p:ext uri="{D42A27DB-BD31-4B8C-83A1-F6EECF244321}">
                <p14:modId xmlns:p14="http://schemas.microsoft.com/office/powerpoint/2010/main" val="1411022952"/>
              </p:ext>
            </p:extLst>
          </p:nvPr>
        </p:nvGraphicFramePr>
        <p:xfrm>
          <a:off x="9904425" y="3236981"/>
          <a:ext cx="1760195" cy="1600177"/>
        </p:xfrm>
        <a:graphic>
          <a:graphicData uri="http://schemas.openxmlformats.org/drawingml/2006/diagram">
            <dgm:relIds xmlns:dgm="http://schemas.openxmlformats.org/drawingml/2006/diagram" xmlns:r="http://schemas.openxmlformats.org/officeDocument/2006/relationships" r:dm="rId28" r:lo="rId29" r:qs="rId30" r:cs="rId31"/>
          </a:graphicData>
        </a:graphic>
      </p:graphicFrame>
      <p:sp>
        <p:nvSpPr>
          <p:cNvPr id="12" name="Text Box 7"/>
          <p:cNvSpPr txBox="1">
            <a:spLocks noChangeArrowheads="1"/>
          </p:cNvSpPr>
          <p:nvPr/>
        </p:nvSpPr>
        <p:spPr bwMode="auto">
          <a:xfrm>
            <a:off x="4792124" y="456129"/>
            <a:ext cx="2652650"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err="1" smtClean="0">
                <a:solidFill>
                  <a:prstClr val="black">
                    <a:lumMod val="50000"/>
                    <a:lumOff val="50000"/>
                  </a:prstClr>
                </a:solidFill>
                <a:latin typeface="Open Sans" pitchFamily="34" charset="0"/>
                <a:ea typeface="Open Sans" pitchFamily="34" charset="0"/>
                <a:cs typeface="Open Sans" pitchFamily="34" charset="0"/>
              </a:rPr>
              <a:t>Porfolio</a:t>
            </a:r>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 III</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13"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2034100326"/>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p:cTn id="13" dur="500" fill="hold"/>
                                        <p:tgtEl>
                                          <p:spTgt spid="13"/>
                                        </p:tgtEl>
                                        <p:attrNameLst>
                                          <p:attrName>ppt_w</p:attrName>
                                        </p:attrNameLst>
                                      </p:cBhvr>
                                      <p:tavLst>
                                        <p:tav tm="0">
                                          <p:val>
                                            <p:fltVal val="0"/>
                                          </p:val>
                                        </p:tav>
                                        <p:tav tm="100000">
                                          <p:val>
                                            <p:strVal val="#ppt_w"/>
                                          </p:val>
                                        </p:tav>
                                      </p:tavLst>
                                    </p:anim>
                                    <p:anim calcmode="lin" valueType="num">
                                      <p:cBhvr>
                                        <p:cTn id="14" dur="500" fill="hold"/>
                                        <p:tgtEl>
                                          <p:spTgt spid="13"/>
                                        </p:tgtEl>
                                        <p:attrNameLst>
                                          <p:attrName>ppt_h</p:attrName>
                                        </p:attrNameLst>
                                      </p:cBhvr>
                                      <p:tavLst>
                                        <p:tav tm="0">
                                          <p:val>
                                            <p:fltVal val="0"/>
                                          </p:val>
                                        </p:tav>
                                        <p:tav tm="100000">
                                          <p:val>
                                            <p:strVal val="#ppt_h"/>
                                          </p:val>
                                        </p:tav>
                                      </p:tavLst>
                                    </p:anim>
                                    <p:animEffect transition="in" filter="fade">
                                      <p:cBhvr>
                                        <p:cTn id="15" dur="500"/>
                                        <p:tgtEl>
                                          <p:spTgt spid="13"/>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childTnLst>
                          </p:cTn>
                        </p:par>
                        <p:par>
                          <p:cTn id="20" fill="hold">
                            <p:stCondLst>
                              <p:cond delay="1500"/>
                            </p:stCondLst>
                            <p:childTnLst>
                              <p:par>
                                <p:cTn id="21" presetID="2" presetClass="entr" presetSubtype="4" decel="100000" fill="hold" grpId="0" nodeType="after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750" fill="hold"/>
                                        <p:tgtEl>
                                          <p:spTgt spid="3"/>
                                        </p:tgtEl>
                                        <p:attrNameLst>
                                          <p:attrName>ppt_x</p:attrName>
                                        </p:attrNameLst>
                                      </p:cBhvr>
                                      <p:tavLst>
                                        <p:tav tm="0">
                                          <p:val>
                                            <p:strVal val="#ppt_x"/>
                                          </p:val>
                                        </p:tav>
                                        <p:tav tm="100000">
                                          <p:val>
                                            <p:strVal val="#ppt_x"/>
                                          </p:val>
                                        </p:tav>
                                      </p:tavLst>
                                    </p:anim>
                                    <p:anim calcmode="lin" valueType="num">
                                      <p:cBhvr additive="base">
                                        <p:cTn id="24" dur="750" fill="hold"/>
                                        <p:tgtEl>
                                          <p:spTgt spid="3"/>
                                        </p:tgtEl>
                                        <p:attrNameLst>
                                          <p:attrName>ppt_y</p:attrName>
                                        </p:attrNameLst>
                                      </p:cBhvr>
                                      <p:tavLst>
                                        <p:tav tm="0">
                                          <p:val>
                                            <p:strVal val="1+#ppt_h/2"/>
                                          </p:val>
                                        </p:tav>
                                        <p:tav tm="100000">
                                          <p:val>
                                            <p:strVal val="#ppt_y"/>
                                          </p:val>
                                        </p:tav>
                                      </p:tavLst>
                                    </p:anim>
                                  </p:childTnLst>
                                </p:cTn>
                              </p:par>
                            </p:childTnLst>
                          </p:cTn>
                        </p:par>
                        <p:par>
                          <p:cTn id="25" fill="hold">
                            <p:stCondLst>
                              <p:cond delay="2250"/>
                            </p:stCondLst>
                            <p:childTnLst>
                              <p:par>
                                <p:cTn id="26" presetID="2" presetClass="entr" presetSubtype="4" decel="100000" fill="hold" grpId="0" nodeType="afterEffect">
                                  <p:stCondLst>
                                    <p:cond delay="0"/>
                                  </p:stCondLst>
                                  <p:childTnLst>
                                    <p:set>
                                      <p:cBhvr>
                                        <p:cTn id="27" dur="1" fill="hold">
                                          <p:stCondLst>
                                            <p:cond delay="0"/>
                                          </p:stCondLst>
                                        </p:cTn>
                                        <p:tgtEl>
                                          <p:spTgt spid="4"/>
                                        </p:tgtEl>
                                        <p:attrNameLst>
                                          <p:attrName>style.visibility</p:attrName>
                                        </p:attrNameLst>
                                      </p:cBhvr>
                                      <p:to>
                                        <p:strVal val="visible"/>
                                      </p:to>
                                    </p:set>
                                    <p:anim calcmode="lin" valueType="num">
                                      <p:cBhvr additive="base">
                                        <p:cTn id="28" dur="750" fill="hold"/>
                                        <p:tgtEl>
                                          <p:spTgt spid="4"/>
                                        </p:tgtEl>
                                        <p:attrNameLst>
                                          <p:attrName>ppt_x</p:attrName>
                                        </p:attrNameLst>
                                      </p:cBhvr>
                                      <p:tavLst>
                                        <p:tav tm="0">
                                          <p:val>
                                            <p:strVal val="#ppt_x"/>
                                          </p:val>
                                        </p:tav>
                                        <p:tav tm="100000">
                                          <p:val>
                                            <p:strVal val="#ppt_x"/>
                                          </p:val>
                                        </p:tav>
                                      </p:tavLst>
                                    </p:anim>
                                    <p:anim calcmode="lin" valueType="num">
                                      <p:cBhvr additive="base">
                                        <p:cTn id="29" dur="750" fill="hold"/>
                                        <p:tgtEl>
                                          <p:spTgt spid="4"/>
                                        </p:tgtEl>
                                        <p:attrNameLst>
                                          <p:attrName>ppt_y</p:attrName>
                                        </p:attrNameLst>
                                      </p:cBhvr>
                                      <p:tavLst>
                                        <p:tav tm="0">
                                          <p:val>
                                            <p:strVal val="1+#ppt_h/2"/>
                                          </p:val>
                                        </p:tav>
                                        <p:tav tm="100000">
                                          <p:val>
                                            <p:strVal val="#ppt_y"/>
                                          </p:val>
                                        </p:tav>
                                      </p:tavLst>
                                    </p:anim>
                                  </p:childTnLst>
                                </p:cTn>
                              </p:par>
                            </p:childTnLst>
                          </p:cTn>
                        </p:par>
                        <p:par>
                          <p:cTn id="30" fill="hold">
                            <p:stCondLst>
                              <p:cond delay="3000"/>
                            </p:stCondLst>
                            <p:childTnLst>
                              <p:par>
                                <p:cTn id="31" presetID="2" presetClass="entr" presetSubtype="4" decel="100000" fill="hold" grpId="0" nodeType="afterEffect">
                                  <p:stCondLst>
                                    <p:cond delay="0"/>
                                  </p:stCondLst>
                                  <p:childTnLst>
                                    <p:set>
                                      <p:cBhvr>
                                        <p:cTn id="32" dur="1" fill="hold">
                                          <p:stCondLst>
                                            <p:cond delay="0"/>
                                          </p:stCondLst>
                                        </p:cTn>
                                        <p:tgtEl>
                                          <p:spTgt spid="5"/>
                                        </p:tgtEl>
                                        <p:attrNameLst>
                                          <p:attrName>style.visibility</p:attrName>
                                        </p:attrNameLst>
                                      </p:cBhvr>
                                      <p:to>
                                        <p:strVal val="visible"/>
                                      </p:to>
                                    </p:set>
                                    <p:anim calcmode="lin" valueType="num">
                                      <p:cBhvr additive="base">
                                        <p:cTn id="33" dur="750" fill="hold"/>
                                        <p:tgtEl>
                                          <p:spTgt spid="5"/>
                                        </p:tgtEl>
                                        <p:attrNameLst>
                                          <p:attrName>ppt_x</p:attrName>
                                        </p:attrNameLst>
                                      </p:cBhvr>
                                      <p:tavLst>
                                        <p:tav tm="0">
                                          <p:val>
                                            <p:strVal val="#ppt_x"/>
                                          </p:val>
                                        </p:tav>
                                        <p:tav tm="100000">
                                          <p:val>
                                            <p:strVal val="#ppt_x"/>
                                          </p:val>
                                        </p:tav>
                                      </p:tavLst>
                                    </p:anim>
                                    <p:anim calcmode="lin" valueType="num">
                                      <p:cBhvr additive="base">
                                        <p:cTn id="34" dur="750" fill="hold"/>
                                        <p:tgtEl>
                                          <p:spTgt spid="5"/>
                                        </p:tgtEl>
                                        <p:attrNameLst>
                                          <p:attrName>ppt_y</p:attrName>
                                        </p:attrNameLst>
                                      </p:cBhvr>
                                      <p:tavLst>
                                        <p:tav tm="0">
                                          <p:val>
                                            <p:strVal val="1+#ppt_h/2"/>
                                          </p:val>
                                        </p:tav>
                                        <p:tav tm="100000">
                                          <p:val>
                                            <p:strVal val="#ppt_y"/>
                                          </p:val>
                                        </p:tav>
                                      </p:tavLst>
                                    </p:anim>
                                  </p:childTnLst>
                                </p:cTn>
                              </p:par>
                            </p:childTnLst>
                          </p:cTn>
                        </p:par>
                        <p:par>
                          <p:cTn id="35" fill="hold">
                            <p:stCondLst>
                              <p:cond delay="3750"/>
                            </p:stCondLst>
                            <p:childTnLst>
                              <p:par>
                                <p:cTn id="36" presetID="10" presetClass="entr" presetSubtype="0" fill="hold" grpId="0" nodeType="afterEffect">
                                  <p:stCondLst>
                                    <p:cond delay="0"/>
                                  </p:stCondLst>
                                  <p:childTnLst>
                                    <p:set>
                                      <p:cBhvr>
                                        <p:cTn id="37" dur="1" fill="hold">
                                          <p:stCondLst>
                                            <p:cond delay="0"/>
                                          </p:stCondLst>
                                        </p:cTn>
                                        <p:tgtEl>
                                          <p:spTgt spid="6"/>
                                        </p:tgtEl>
                                        <p:attrNameLst>
                                          <p:attrName>style.visibility</p:attrName>
                                        </p:attrNameLst>
                                      </p:cBhvr>
                                      <p:to>
                                        <p:strVal val="visible"/>
                                      </p:to>
                                    </p:set>
                                    <p:animEffect transition="in" filter="fade">
                                      <p:cBhvr>
                                        <p:cTn id="38" dur="500"/>
                                        <p:tgtEl>
                                          <p:spTgt spid="6"/>
                                        </p:tgtEl>
                                      </p:cBhvr>
                                    </p:animEffect>
                                  </p:childTnLst>
                                </p:cTn>
                              </p:par>
                            </p:childTnLst>
                          </p:cTn>
                        </p:par>
                        <p:par>
                          <p:cTn id="39" fill="hold">
                            <p:stCondLst>
                              <p:cond delay="4250"/>
                            </p:stCondLst>
                            <p:childTnLst>
                              <p:par>
                                <p:cTn id="40" presetID="10" presetClass="entr" presetSubtype="0" fill="hold" grpId="0" nodeType="after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500"/>
                                        <p:tgtEl>
                                          <p:spTgt spid="9"/>
                                        </p:tgtEl>
                                      </p:cBhvr>
                                    </p:animEffect>
                                  </p:childTnLst>
                                </p:cTn>
                              </p:par>
                            </p:childTnLst>
                          </p:cTn>
                        </p:par>
                        <p:par>
                          <p:cTn id="43" fill="hold">
                            <p:stCondLst>
                              <p:cond delay="4750"/>
                            </p:stCondLst>
                            <p:childTnLst>
                              <p:par>
                                <p:cTn id="44" presetID="10" presetClass="entr" presetSubtype="0" fill="hold" grpId="0" nodeType="afterEffect">
                                  <p:stCondLst>
                                    <p:cond delay="0"/>
                                  </p:stCondLst>
                                  <p:childTnLst>
                                    <p:set>
                                      <p:cBhvr>
                                        <p:cTn id="45" dur="1" fill="hold">
                                          <p:stCondLst>
                                            <p:cond delay="0"/>
                                          </p:stCondLst>
                                        </p:cTn>
                                        <p:tgtEl>
                                          <p:spTgt spid="10"/>
                                        </p:tgtEl>
                                        <p:attrNameLst>
                                          <p:attrName>style.visibility</p:attrName>
                                        </p:attrNameLst>
                                      </p:cBhvr>
                                      <p:to>
                                        <p:strVal val="visible"/>
                                      </p:to>
                                    </p:set>
                                    <p:animEffect transition="in" filter="fade">
                                      <p:cBhvr>
                                        <p:cTn id="46" dur="500"/>
                                        <p:tgtEl>
                                          <p:spTgt spid="10"/>
                                        </p:tgtEl>
                                      </p:cBhvr>
                                    </p:animEffect>
                                  </p:childTnLst>
                                </p:cTn>
                              </p:par>
                            </p:childTnLst>
                          </p:cTn>
                        </p:par>
                        <p:par>
                          <p:cTn id="47" fill="hold">
                            <p:stCondLst>
                              <p:cond delay="5250"/>
                            </p:stCondLst>
                            <p:childTnLst>
                              <p:par>
                                <p:cTn id="48" presetID="10" presetClass="entr" presetSubtype="0" fill="hold" grpId="0" nodeType="afterEffect">
                                  <p:stCondLst>
                                    <p:cond delay="0"/>
                                  </p:stCondLst>
                                  <p:childTnLst>
                                    <p:set>
                                      <p:cBhvr>
                                        <p:cTn id="49" dur="1" fill="hold">
                                          <p:stCondLst>
                                            <p:cond delay="0"/>
                                          </p:stCondLst>
                                        </p:cTn>
                                        <p:tgtEl>
                                          <p:spTgt spid="11"/>
                                        </p:tgtEl>
                                        <p:attrNameLst>
                                          <p:attrName>style.visibility</p:attrName>
                                        </p:attrNameLst>
                                      </p:cBhvr>
                                      <p:to>
                                        <p:strVal val="visible"/>
                                      </p:to>
                                    </p:set>
                                    <p:animEffect transition="in" filter="fade">
                                      <p:cBhvr>
                                        <p:cTn id="50" dur="500"/>
                                        <p:tgtEl>
                                          <p:spTgt spid="11"/>
                                        </p:tgtEl>
                                      </p:cBhvr>
                                    </p:animEffect>
                                  </p:childTnLst>
                                </p:cTn>
                              </p:par>
                            </p:childTnLst>
                          </p:cTn>
                        </p:par>
                        <p:par>
                          <p:cTn id="51" fill="hold">
                            <p:stCondLst>
                              <p:cond delay="5750"/>
                            </p:stCondLst>
                            <p:childTnLst>
                              <p:par>
                                <p:cTn id="52" presetID="10" presetClass="entr" presetSubtype="0" fill="hold" grpId="0" nodeType="afterEffect">
                                  <p:stCondLst>
                                    <p:cond delay="0"/>
                                  </p:stCondLst>
                                  <p:childTnLst>
                                    <p:set>
                                      <p:cBhvr>
                                        <p:cTn id="53" dur="1" fill="hold">
                                          <p:stCondLst>
                                            <p:cond delay="0"/>
                                          </p:stCondLst>
                                        </p:cTn>
                                        <p:tgtEl>
                                          <p:spTgt spid="7"/>
                                        </p:tgtEl>
                                        <p:attrNameLst>
                                          <p:attrName>style.visibility</p:attrName>
                                        </p:attrNameLst>
                                      </p:cBhvr>
                                      <p:to>
                                        <p:strVal val="visible"/>
                                      </p:to>
                                    </p:set>
                                    <p:animEffect transition="in" filter="fade">
                                      <p:cBhvr>
                                        <p:cTn id="54" dur="500"/>
                                        <p:tgtEl>
                                          <p:spTgt spid="7"/>
                                        </p:tgtEl>
                                      </p:cBhvr>
                                    </p:animEffect>
                                  </p:childTnLst>
                                </p:cTn>
                              </p:par>
                            </p:childTnLst>
                          </p:cTn>
                        </p:par>
                        <p:par>
                          <p:cTn id="55" fill="hold">
                            <p:stCondLst>
                              <p:cond delay="6250"/>
                            </p:stCondLst>
                            <p:childTnLst>
                              <p:par>
                                <p:cTn id="56" presetID="2" presetClass="entr" presetSubtype="4" decel="100000" fill="hold" grpId="0" nodeType="afterEffect">
                                  <p:stCondLst>
                                    <p:cond delay="0"/>
                                  </p:stCondLst>
                                  <p:childTnLst>
                                    <p:set>
                                      <p:cBhvr>
                                        <p:cTn id="57" dur="1" fill="hold">
                                          <p:stCondLst>
                                            <p:cond delay="0"/>
                                          </p:stCondLst>
                                        </p:cTn>
                                        <p:tgtEl>
                                          <p:spTgt spid="8"/>
                                        </p:tgtEl>
                                        <p:attrNameLst>
                                          <p:attrName>style.visibility</p:attrName>
                                        </p:attrNameLst>
                                      </p:cBhvr>
                                      <p:to>
                                        <p:strVal val="visible"/>
                                      </p:to>
                                    </p:set>
                                    <p:anim calcmode="lin" valueType="num">
                                      <p:cBhvr additive="base">
                                        <p:cTn id="58" dur="750" fill="hold"/>
                                        <p:tgtEl>
                                          <p:spTgt spid="8"/>
                                        </p:tgtEl>
                                        <p:attrNameLst>
                                          <p:attrName>ppt_x</p:attrName>
                                        </p:attrNameLst>
                                      </p:cBhvr>
                                      <p:tavLst>
                                        <p:tav tm="0">
                                          <p:val>
                                            <p:strVal val="#ppt_x"/>
                                          </p:val>
                                        </p:tav>
                                        <p:tav tm="100000">
                                          <p:val>
                                            <p:strVal val="#ppt_x"/>
                                          </p:val>
                                        </p:tav>
                                      </p:tavLst>
                                    </p:anim>
                                    <p:anim calcmode="lin" valueType="num">
                                      <p:cBhvr additive="base">
                                        <p:cTn id="59" dur="75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P spid="3" grpId="0" animBg="1"/>
      <p:bldP spid="4" grpId="0"/>
      <p:bldP spid="5" grpId="0"/>
      <p:bldGraphic spid="6" grpId="0">
        <p:bldAsOne/>
      </p:bldGraphic>
      <p:bldGraphic spid="7" grpId="0">
        <p:bldAsOne/>
      </p:bldGraphic>
      <p:bldP spid="8" grpId="0"/>
      <p:bldGraphic spid="9" grpId="0">
        <p:bldAsOne/>
      </p:bldGraphic>
      <p:bldGraphic spid="10" grpId="0">
        <p:bldAsOne/>
      </p:bldGraphic>
      <p:bldGraphic spid="11" grpId="0">
        <p:bldAsOne/>
      </p:bldGraphic>
      <p:bldP spid="12" grpId="0"/>
      <p:bldP spid="1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0" y="3894126"/>
            <a:ext cx="12192000" cy="2058100"/>
            <a:chOff x="0" y="2920594"/>
            <a:chExt cx="9144000" cy="1543575"/>
          </a:xfrm>
        </p:grpSpPr>
        <p:sp>
          <p:nvSpPr>
            <p:cNvPr id="11" name="Rectangle 10"/>
            <p:cNvSpPr/>
            <p:nvPr/>
          </p:nvSpPr>
          <p:spPr>
            <a:xfrm>
              <a:off x="0" y="2920594"/>
              <a:ext cx="9144000" cy="1543575"/>
            </a:xfrm>
            <a:prstGeom prst="rect">
              <a:avLst/>
            </a:prstGeom>
            <a:solidFill>
              <a:srgbClr val="0070C0"/>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pl-PL"/>
            </a:p>
          </p:txBody>
        </p:sp>
        <p:sp>
          <p:nvSpPr>
            <p:cNvPr id="12" name="TextBox 11"/>
            <p:cNvSpPr txBox="1"/>
            <p:nvPr/>
          </p:nvSpPr>
          <p:spPr>
            <a:xfrm>
              <a:off x="0" y="2944244"/>
              <a:ext cx="9143999" cy="623248"/>
            </a:xfrm>
            <a:prstGeom prst="rect">
              <a:avLst/>
            </a:prstGeom>
            <a:noFill/>
          </p:spPr>
          <p:txBody>
            <a:bodyPr wrap="square" rtlCol="0">
              <a:spAutoFit/>
            </a:bodyPr>
            <a:lstStyle/>
            <a:p>
              <a:pPr algn="ctr"/>
              <a:r>
                <a:rPr lang="pl-PL" sz="4800" dirty="0">
                  <a:solidFill>
                    <a:schemeClr val="bg1"/>
                  </a:solidFill>
                  <a:latin typeface="Georgia" panose="02040502050405020303" pitchFamily="18" charset="0"/>
                </a:rPr>
                <a:t>WELCOME TO OUR SEMINARY</a:t>
              </a:r>
            </a:p>
          </p:txBody>
        </p:sp>
        <p:sp>
          <p:nvSpPr>
            <p:cNvPr id="18" name="TextBox 17"/>
            <p:cNvSpPr txBox="1"/>
            <p:nvPr/>
          </p:nvSpPr>
          <p:spPr>
            <a:xfrm>
              <a:off x="1856395" y="3511911"/>
              <a:ext cx="5462751" cy="952184"/>
            </a:xfrm>
            <a:prstGeom prst="rect">
              <a:avLst/>
            </a:prstGeom>
            <a:noFill/>
          </p:spPr>
          <p:txBody>
            <a:bodyPr wrap="square" rtlCol="0">
              <a:spAutoFit/>
            </a:bodyPr>
            <a:lstStyle/>
            <a:p>
              <a:pPr algn="ctr">
                <a:lnSpc>
                  <a:spcPct val="150000"/>
                </a:lnSpc>
              </a:pPr>
              <a:r>
                <a:rPr lang="en-US" sz="1600" dirty="0">
                  <a:solidFill>
                    <a:schemeClr val="bg1"/>
                  </a:solidFill>
                  <a:latin typeface="Georgia" panose="02040502050405020303" pitchFamily="18" charset="0"/>
                </a:rPr>
                <a:t>Quisque semper justo at risus. Donec venenatis, turpis vel hendrerit interdum</a:t>
              </a:r>
              <a:r>
                <a:rPr lang="pl-PL" sz="1600" dirty="0">
                  <a:solidFill>
                    <a:schemeClr val="bg1"/>
                  </a:solidFill>
                  <a:latin typeface="Georgia" panose="02040502050405020303" pitchFamily="18" charset="0"/>
                </a:rPr>
                <a:t>.</a:t>
              </a:r>
              <a:r>
                <a:rPr lang="en-US" sz="1600" dirty="0">
                  <a:solidFill>
                    <a:schemeClr val="bg1"/>
                  </a:solidFill>
                  <a:latin typeface="Georgia" panose="02040502050405020303" pitchFamily="18" charset="0"/>
                </a:rPr>
                <a:t>  Lorem ipsum dolor sit amet, </a:t>
              </a:r>
              <a:r>
                <a:rPr lang="en-US" sz="1600" dirty="0" err="1">
                  <a:solidFill>
                    <a:schemeClr val="bg1"/>
                  </a:solidFill>
                  <a:latin typeface="Georgia" panose="02040502050405020303" pitchFamily="18" charset="0"/>
                </a:rPr>
                <a:t>consectetur</a:t>
              </a:r>
              <a:r>
                <a:rPr lang="en-US" sz="1600" dirty="0">
                  <a:solidFill>
                    <a:schemeClr val="bg1"/>
                  </a:solidFill>
                  <a:latin typeface="Georgia" panose="02040502050405020303" pitchFamily="18" charset="0"/>
                </a:rPr>
                <a:t> adipisicing elit. </a:t>
              </a:r>
              <a:endParaRPr lang="pl-PL" sz="1600" dirty="0">
                <a:solidFill>
                  <a:schemeClr val="bg1"/>
                </a:solidFill>
                <a:latin typeface="Georgia" panose="02040502050405020303" pitchFamily="18" charset="0"/>
              </a:endParaRPr>
            </a:p>
            <a:p>
              <a:pPr algn="ctr">
                <a:lnSpc>
                  <a:spcPct val="150000"/>
                </a:lnSpc>
              </a:pPr>
              <a:r>
                <a:rPr lang="pl-PL" sz="1900" b="1" dirty="0">
                  <a:solidFill>
                    <a:schemeClr val="bg1"/>
                  </a:solidFill>
                  <a:latin typeface="Georgia" panose="02040502050405020303" pitchFamily="18" charset="0"/>
                </a:rPr>
                <a:t>21th January </a:t>
              </a:r>
              <a:r>
                <a:rPr lang="en-US" sz="1900" b="1" dirty="0" smtClean="0">
                  <a:solidFill>
                    <a:schemeClr val="bg1"/>
                  </a:solidFill>
                  <a:latin typeface="Georgia" panose="02040502050405020303" pitchFamily="18" charset="0"/>
                </a:rPr>
                <a:t>2016</a:t>
              </a:r>
              <a:endParaRPr lang="en-US" sz="1900" b="1" dirty="0">
                <a:solidFill>
                  <a:schemeClr val="bg1"/>
                </a:solidFill>
                <a:latin typeface="Georgia" panose="02040502050405020303" pitchFamily="18" charset="0"/>
              </a:endParaRPr>
            </a:p>
          </p:txBody>
        </p:sp>
      </p:grpSp>
      <p:sp>
        <p:nvSpPr>
          <p:cNvPr id="13" name="TextBox 12"/>
          <p:cNvSpPr txBox="1"/>
          <p:nvPr/>
        </p:nvSpPr>
        <p:spPr>
          <a:xfrm>
            <a:off x="1756095" y="1083276"/>
            <a:ext cx="4172765" cy="853306"/>
          </a:xfrm>
          <a:prstGeom prst="rect">
            <a:avLst/>
          </a:prstGeom>
          <a:noFill/>
        </p:spPr>
        <p:txBody>
          <a:bodyPr wrap="square" lIns="121917" tIns="60958" rIns="121917" bIns="60958" rtlCol="0">
            <a:spAutoFit/>
          </a:bodyPr>
          <a:lstStyle/>
          <a:p>
            <a:pPr algn="r">
              <a:lnSpc>
                <a:spcPct val="150000"/>
              </a:lnSpc>
            </a:pPr>
            <a:r>
              <a:rPr lang="en-US" sz="3600" b="1" dirty="0" smtClean="0">
                <a:solidFill>
                  <a:schemeClr val="accent6"/>
                </a:solidFill>
                <a:latin typeface="Georgia" panose="02040502050405020303" pitchFamily="18" charset="0"/>
              </a:rPr>
              <a:t>Lulu Kemaludin</a:t>
            </a:r>
            <a:endParaRPr lang="pl-PL" sz="3600" b="1" dirty="0">
              <a:solidFill>
                <a:schemeClr val="accent6"/>
              </a:solidFill>
              <a:latin typeface="Georgia" panose="02040502050405020303" pitchFamily="18" charset="0"/>
            </a:endParaRPr>
          </a:p>
        </p:txBody>
      </p:sp>
      <p:sp>
        <p:nvSpPr>
          <p:cNvPr id="14" name="TextBox 13"/>
          <p:cNvSpPr txBox="1"/>
          <p:nvPr/>
        </p:nvSpPr>
        <p:spPr>
          <a:xfrm>
            <a:off x="1756095" y="1685057"/>
            <a:ext cx="4172765" cy="492438"/>
          </a:xfrm>
          <a:prstGeom prst="rect">
            <a:avLst/>
          </a:prstGeom>
          <a:noFill/>
        </p:spPr>
        <p:txBody>
          <a:bodyPr wrap="square" lIns="121917" tIns="60958" rIns="121917" bIns="60958" rtlCol="0">
            <a:spAutoFit/>
          </a:bodyPr>
          <a:lstStyle/>
          <a:p>
            <a:pPr algn="r">
              <a:lnSpc>
                <a:spcPct val="150000"/>
              </a:lnSpc>
            </a:pPr>
            <a:r>
              <a:rPr lang="en-US" sz="1600" dirty="0" smtClean="0">
                <a:solidFill>
                  <a:schemeClr val="bg2">
                    <a:lumMod val="25000"/>
                  </a:schemeClr>
                </a:solidFill>
                <a:latin typeface="Georgia" panose="02040502050405020303" pitchFamily="18" charset="0"/>
              </a:rPr>
              <a:t>Founder of IM Soendae Inc.</a:t>
            </a:r>
            <a:endParaRPr lang="en-US" sz="1600" dirty="0">
              <a:solidFill>
                <a:schemeClr val="bg2">
                  <a:lumMod val="25000"/>
                </a:schemeClr>
              </a:solidFill>
              <a:latin typeface="Georgia" panose="02040502050405020303" pitchFamily="18" charset="0"/>
            </a:endParaRPr>
          </a:p>
        </p:txBody>
      </p:sp>
      <p:graphicFrame>
        <p:nvGraphicFramePr>
          <p:cNvPr id="19" name="Diagram 18"/>
          <p:cNvGraphicFramePr/>
          <p:nvPr>
            <p:extLst>
              <p:ext uri="{D42A27DB-BD31-4B8C-83A1-F6EECF244321}">
                <p14:modId xmlns:p14="http://schemas.microsoft.com/office/powerpoint/2010/main" val="854165565"/>
              </p:ext>
            </p:extLst>
          </p:nvPr>
        </p:nvGraphicFramePr>
        <p:xfrm>
          <a:off x="5928860" y="494000"/>
          <a:ext cx="3167844" cy="28851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53953133"/>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500"/>
                                        <p:tgtEl>
                                          <p:spTgt spid="1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fade">
                                      <p:cBhvr>
                                        <p:cTn id="13" dur="500"/>
                                        <p:tgtEl>
                                          <p:spTgt spid="19"/>
                                        </p:tgtEl>
                                      </p:cBhvr>
                                    </p:animEffect>
                                  </p:childTnLst>
                                </p:cTn>
                              </p:par>
                            </p:childTnLst>
                          </p:cTn>
                        </p:par>
                        <p:par>
                          <p:cTn id="14" fill="hold">
                            <p:stCondLst>
                              <p:cond delay="500"/>
                            </p:stCondLst>
                            <p:childTnLst>
                              <p:par>
                                <p:cTn id="15" presetID="10" presetClass="entr" presetSubtype="0"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Graphic spid="19" grpId="0">
        <p:bldAsOne/>
      </p:bldGraphic>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rallelogram 1"/>
          <p:cNvSpPr/>
          <p:nvPr/>
        </p:nvSpPr>
        <p:spPr>
          <a:xfrm>
            <a:off x="2546019" y="2000990"/>
            <a:ext cx="3590100" cy="1966885"/>
          </a:xfrm>
          <a:prstGeom prst="parallelogram">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smtClean="0">
                <a:solidFill>
                  <a:schemeClr val="tx1">
                    <a:lumMod val="85000"/>
                    <a:lumOff val="15000"/>
                  </a:schemeClr>
                </a:solidFill>
                <a:latin typeface="Bebas Neue" pitchFamily="34" charset="0"/>
                <a:cs typeface="WC Mano Negra Bta"/>
              </a:rPr>
              <a:t>PRODUCT LAUNCH</a:t>
            </a:r>
          </a:p>
          <a:p>
            <a:r>
              <a:rPr lang="en-US" sz="1200" dirty="0" err="1">
                <a:solidFill>
                  <a:schemeClr val="tx1"/>
                </a:solidFill>
                <a:latin typeface="Open Sans" pitchFamily="34" charset="0"/>
                <a:ea typeface="Open Sans" pitchFamily="34" charset="0"/>
                <a:cs typeface="Open Sans" pitchFamily="34" charset="0"/>
              </a:rPr>
              <a:t>Mauris</a:t>
            </a:r>
            <a:r>
              <a:rPr lang="en-US" sz="1200" dirty="0">
                <a:solidFill>
                  <a:schemeClr val="tx1"/>
                </a:solidFill>
                <a:latin typeface="Open Sans" pitchFamily="34" charset="0"/>
                <a:ea typeface="Open Sans" pitchFamily="34" charset="0"/>
                <a:cs typeface="Open Sans" pitchFamily="34" charset="0"/>
              </a:rPr>
              <a:t> quam dolor, </a:t>
            </a:r>
            <a:r>
              <a:rPr lang="en-US" sz="1200" dirty="0" err="1">
                <a:solidFill>
                  <a:schemeClr val="tx1"/>
                </a:solidFill>
                <a:latin typeface="Open Sans" pitchFamily="34" charset="0"/>
                <a:ea typeface="Open Sans" pitchFamily="34" charset="0"/>
                <a:cs typeface="Open Sans" pitchFamily="34" charset="0"/>
              </a:rPr>
              <a:t>cursus</a:t>
            </a:r>
            <a:r>
              <a:rPr lang="en-US" sz="1200" dirty="0">
                <a:solidFill>
                  <a:schemeClr val="tx1"/>
                </a:solidFill>
                <a:latin typeface="Open Sans" pitchFamily="34" charset="0"/>
                <a:ea typeface="Open Sans" pitchFamily="34" charset="0"/>
                <a:cs typeface="Open Sans" pitchFamily="34" charset="0"/>
              </a:rPr>
              <a:t> at </a:t>
            </a:r>
            <a:r>
              <a:rPr lang="en-US" sz="1200" dirty="0" err="1">
                <a:solidFill>
                  <a:schemeClr val="tx1"/>
                </a:solidFill>
                <a:latin typeface="Open Sans" pitchFamily="34" charset="0"/>
                <a:ea typeface="Open Sans" pitchFamily="34" charset="0"/>
                <a:cs typeface="Open Sans" pitchFamily="34" charset="0"/>
              </a:rPr>
              <a:t>porta</a:t>
            </a:r>
            <a:r>
              <a:rPr lang="en-US" sz="1200" dirty="0">
                <a:solidFill>
                  <a:schemeClr val="tx1"/>
                </a:solidFill>
                <a:latin typeface="Open Sans" pitchFamily="34" charset="0"/>
                <a:ea typeface="Open Sans" pitchFamily="34" charset="0"/>
                <a:cs typeface="Open Sans" pitchFamily="34" charset="0"/>
              </a:rPr>
              <a:t> et, </a:t>
            </a:r>
            <a:r>
              <a:rPr lang="en-US" sz="1200" dirty="0" err="1">
                <a:solidFill>
                  <a:schemeClr val="tx1"/>
                </a:solidFill>
                <a:latin typeface="Open Sans" pitchFamily="34" charset="0"/>
                <a:ea typeface="Open Sans" pitchFamily="34" charset="0"/>
                <a:cs typeface="Open Sans" pitchFamily="34" charset="0"/>
              </a:rPr>
              <a:t>luctus</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eget</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purus</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Nunc</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tempor</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luctus</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interdum</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Duis</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libero</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leo</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consequat</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ut</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accumsan</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eu</a:t>
            </a:r>
            <a:r>
              <a:rPr lang="en-US" sz="1200" dirty="0" smtClean="0">
                <a:solidFill>
                  <a:schemeClr val="tx1"/>
                </a:solidFill>
                <a:latin typeface="Open Sans" pitchFamily="34" charset="0"/>
                <a:ea typeface="Open Sans" pitchFamily="34" charset="0"/>
                <a:cs typeface="Open Sans" pitchFamily="34" charset="0"/>
              </a:rPr>
              <a:t>.</a:t>
            </a:r>
            <a:endParaRPr lang="en-US" sz="1200" dirty="0">
              <a:solidFill>
                <a:schemeClr val="tx1"/>
              </a:solidFill>
              <a:latin typeface="Open Sans" pitchFamily="34" charset="0"/>
              <a:ea typeface="Open Sans" pitchFamily="34" charset="0"/>
              <a:cs typeface="Open Sans" pitchFamily="34" charset="0"/>
            </a:endParaRPr>
          </a:p>
        </p:txBody>
      </p:sp>
      <p:graphicFrame>
        <p:nvGraphicFramePr>
          <p:cNvPr id="3" name="Diagram 2"/>
          <p:cNvGraphicFramePr/>
          <p:nvPr>
            <p:extLst>
              <p:ext uri="{D42A27DB-BD31-4B8C-83A1-F6EECF244321}">
                <p14:modId xmlns:p14="http://schemas.microsoft.com/office/powerpoint/2010/main" val="498771486"/>
              </p:ext>
            </p:extLst>
          </p:nvPr>
        </p:nvGraphicFramePr>
        <p:xfrm>
          <a:off x="719404" y="2000990"/>
          <a:ext cx="2208245" cy="196688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Parallelogram 3"/>
          <p:cNvSpPr/>
          <p:nvPr/>
        </p:nvSpPr>
        <p:spPr>
          <a:xfrm>
            <a:off x="7834493" y="2000990"/>
            <a:ext cx="3590100" cy="1966885"/>
          </a:xfrm>
          <a:prstGeom prst="parallelogram">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smtClean="0">
                <a:solidFill>
                  <a:schemeClr val="tx1">
                    <a:lumMod val="85000"/>
                    <a:lumOff val="15000"/>
                  </a:schemeClr>
                </a:solidFill>
                <a:latin typeface="Bebas Neue" pitchFamily="34" charset="0"/>
                <a:cs typeface="WC Mano Negra Bta"/>
              </a:rPr>
              <a:t>EMAIL MARKETING</a:t>
            </a:r>
            <a:endParaRPr lang="en-US" sz="3200" dirty="0">
              <a:solidFill>
                <a:schemeClr val="tx1">
                  <a:lumMod val="85000"/>
                  <a:lumOff val="15000"/>
                </a:schemeClr>
              </a:solidFill>
              <a:latin typeface="Bebas Neue" pitchFamily="34" charset="0"/>
              <a:cs typeface="WC Mano Negra Bta"/>
            </a:endParaRPr>
          </a:p>
          <a:p>
            <a:pPr defTabSz="1450940"/>
            <a:r>
              <a:rPr lang="en-US" sz="1200" dirty="0" err="1">
                <a:solidFill>
                  <a:prstClr val="black">
                    <a:lumMod val="50000"/>
                    <a:lumOff val="50000"/>
                  </a:prstClr>
                </a:solidFill>
                <a:latin typeface="Open Sans" pitchFamily="34" charset="0"/>
                <a:ea typeface="Open Sans" pitchFamily="34" charset="0"/>
                <a:cs typeface="Open Sans" pitchFamily="34" charset="0"/>
              </a:rPr>
              <a:t>Mauris</a:t>
            </a:r>
            <a:r>
              <a:rPr lang="en-US" sz="1200" dirty="0">
                <a:solidFill>
                  <a:prstClr val="black">
                    <a:lumMod val="50000"/>
                    <a:lumOff val="50000"/>
                  </a:prstClr>
                </a:solidFill>
                <a:latin typeface="Open Sans" pitchFamily="34" charset="0"/>
                <a:ea typeface="Open Sans" pitchFamily="34" charset="0"/>
                <a:cs typeface="Open Sans" pitchFamily="34" charset="0"/>
              </a:rPr>
              <a:t> quam dolor, </a:t>
            </a:r>
            <a:r>
              <a:rPr lang="en-US" sz="1200" dirty="0" err="1">
                <a:solidFill>
                  <a:prstClr val="black">
                    <a:lumMod val="50000"/>
                    <a:lumOff val="50000"/>
                  </a:prstClr>
                </a:solidFill>
                <a:latin typeface="Open Sans" pitchFamily="34" charset="0"/>
                <a:ea typeface="Open Sans" pitchFamily="34" charset="0"/>
                <a:cs typeface="Open Sans" pitchFamily="34" charset="0"/>
              </a:rPr>
              <a:t>cursus</a:t>
            </a:r>
            <a:r>
              <a:rPr lang="en-US" sz="1200" dirty="0">
                <a:solidFill>
                  <a:prstClr val="black">
                    <a:lumMod val="50000"/>
                    <a:lumOff val="50000"/>
                  </a:prstClr>
                </a:solidFill>
                <a:latin typeface="Open Sans" pitchFamily="34" charset="0"/>
                <a:ea typeface="Open Sans" pitchFamily="34" charset="0"/>
                <a:cs typeface="Open Sans" pitchFamily="34" charset="0"/>
              </a:rPr>
              <a:t> at </a:t>
            </a:r>
            <a:r>
              <a:rPr lang="en-US" sz="1200" dirty="0" err="1">
                <a:solidFill>
                  <a:prstClr val="black">
                    <a:lumMod val="50000"/>
                    <a:lumOff val="50000"/>
                  </a:prstClr>
                </a:solidFill>
                <a:latin typeface="Open Sans" pitchFamily="34" charset="0"/>
                <a:ea typeface="Open Sans" pitchFamily="34" charset="0"/>
                <a:cs typeface="Open Sans" pitchFamily="34" charset="0"/>
              </a:rPr>
              <a:t>porta</a:t>
            </a:r>
            <a:r>
              <a:rPr lang="en-US" sz="1200" dirty="0">
                <a:solidFill>
                  <a:prstClr val="black">
                    <a:lumMod val="50000"/>
                    <a:lumOff val="50000"/>
                  </a:prstClr>
                </a:solidFill>
                <a:latin typeface="Open Sans" pitchFamily="34" charset="0"/>
                <a:ea typeface="Open Sans" pitchFamily="34" charset="0"/>
                <a:cs typeface="Open Sans" pitchFamily="34" charset="0"/>
              </a:rPr>
              <a:t> et,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eget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Nunc</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tempor</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interdum</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Duis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libero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leo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ut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accumsan</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eu</a:t>
            </a:r>
            <a:r>
              <a:rPr lang="en-US" sz="1200" dirty="0">
                <a:solidFill>
                  <a:prstClr val="black">
                    <a:lumMod val="50000"/>
                    <a:lumOff val="50000"/>
                  </a:prstClr>
                </a:solidFill>
                <a:latin typeface="Open Sans" pitchFamily="34" charset="0"/>
                <a:ea typeface="Open Sans" pitchFamily="34" charset="0"/>
                <a:cs typeface="Open Sans" pitchFamily="34" charset="0"/>
              </a:rPr>
              <a:t>.</a:t>
            </a:r>
          </a:p>
        </p:txBody>
      </p:sp>
      <p:graphicFrame>
        <p:nvGraphicFramePr>
          <p:cNvPr id="5" name="Diagram 4"/>
          <p:cNvGraphicFramePr/>
          <p:nvPr>
            <p:extLst>
              <p:ext uri="{D42A27DB-BD31-4B8C-83A1-F6EECF244321}">
                <p14:modId xmlns:p14="http://schemas.microsoft.com/office/powerpoint/2010/main" val="4023760469"/>
              </p:ext>
            </p:extLst>
          </p:nvPr>
        </p:nvGraphicFramePr>
        <p:xfrm>
          <a:off x="6007879" y="2000990"/>
          <a:ext cx="2208245" cy="1966885"/>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6" name="Parallelogram 5"/>
          <p:cNvSpPr/>
          <p:nvPr/>
        </p:nvSpPr>
        <p:spPr>
          <a:xfrm>
            <a:off x="2546019" y="4401257"/>
            <a:ext cx="3590100" cy="1966885"/>
          </a:xfrm>
          <a:prstGeom prst="parallelogram">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smtClean="0">
                <a:solidFill>
                  <a:schemeClr val="tx1">
                    <a:lumMod val="85000"/>
                    <a:lumOff val="15000"/>
                  </a:schemeClr>
                </a:solidFill>
                <a:latin typeface="Bebas Neue" pitchFamily="34" charset="0"/>
                <a:cs typeface="WC Mano Negra Bta"/>
              </a:rPr>
              <a:t>AFFILIATE TOOKIT</a:t>
            </a:r>
            <a:endParaRPr lang="en-US" sz="3200" dirty="0">
              <a:solidFill>
                <a:schemeClr val="tx1">
                  <a:lumMod val="85000"/>
                  <a:lumOff val="15000"/>
                </a:schemeClr>
              </a:solidFill>
              <a:latin typeface="Bebas Neue" pitchFamily="34" charset="0"/>
              <a:cs typeface="WC Mano Negra Bta"/>
            </a:endParaRPr>
          </a:p>
          <a:p>
            <a:pPr defTabSz="1450940"/>
            <a:r>
              <a:rPr lang="en-US" sz="1200" dirty="0" err="1">
                <a:solidFill>
                  <a:prstClr val="black">
                    <a:lumMod val="50000"/>
                    <a:lumOff val="50000"/>
                  </a:prstClr>
                </a:solidFill>
                <a:latin typeface="Open Sans" pitchFamily="34" charset="0"/>
                <a:ea typeface="Open Sans" pitchFamily="34" charset="0"/>
                <a:cs typeface="Open Sans" pitchFamily="34" charset="0"/>
              </a:rPr>
              <a:t>Mauris</a:t>
            </a:r>
            <a:r>
              <a:rPr lang="en-US" sz="1200" dirty="0">
                <a:solidFill>
                  <a:prstClr val="black">
                    <a:lumMod val="50000"/>
                    <a:lumOff val="50000"/>
                  </a:prstClr>
                </a:solidFill>
                <a:latin typeface="Open Sans" pitchFamily="34" charset="0"/>
                <a:ea typeface="Open Sans" pitchFamily="34" charset="0"/>
                <a:cs typeface="Open Sans" pitchFamily="34" charset="0"/>
              </a:rPr>
              <a:t> quam dolor, </a:t>
            </a:r>
            <a:r>
              <a:rPr lang="en-US" sz="1200" dirty="0" err="1">
                <a:solidFill>
                  <a:prstClr val="black">
                    <a:lumMod val="50000"/>
                    <a:lumOff val="50000"/>
                  </a:prstClr>
                </a:solidFill>
                <a:latin typeface="Open Sans" pitchFamily="34" charset="0"/>
                <a:ea typeface="Open Sans" pitchFamily="34" charset="0"/>
                <a:cs typeface="Open Sans" pitchFamily="34" charset="0"/>
              </a:rPr>
              <a:t>cursus</a:t>
            </a:r>
            <a:r>
              <a:rPr lang="en-US" sz="1200" dirty="0">
                <a:solidFill>
                  <a:prstClr val="black">
                    <a:lumMod val="50000"/>
                    <a:lumOff val="50000"/>
                  </a:prstClr>
                </a:solidFill>
                <a:latin typeface="Open Sans" pitchFamily="34" charset="0"/>
                <a:ea typeface="Open Sans" pitchFamily="34" charset="0"/>
                <a:cs typeface="Open Sans" pitchFamily="34" charset="0"/>
              </a:rPr>
              <a:t> at </a:t>
            </a:r>
            <a:r>
              <a:rPr lang="en-US" sz="1200" dirty="0" err="1">
                <a:solidFill>
                  <a:prstClr val="black">
                    <a:lumMod val="50000"/>
                    <a:lumOff val="50000"/>
                  </a:prstClr>
                </a:solidFill>
                <a:latin typeface="Open Sans" pitchFamily="34" charset="0"/>
                <a:ea typeface="Open Sans" pitchFamily="34" charset="0"/>
                <a:cs typeface="Open Sans" pitchFamily="34" charset="0"/>
              </a:rPr>
              <a:t>porta</a:t>
            </a:r>
            <a:r>
              <a:rPr lang="en-US" sz="1200" dirty="0">
                <a:solidFill>
                  <a:prstClr val="black">
                    <a:lumMod val="50000"/>
                    <a:lumOff val="50000"/>
                  </a:prstClr>
                </a:solidFill>
                <a:latin typeface="Open Sans" pitchFamily="34" charset="0"/>
                <a:ea typeface="Open Sans" pitchFamily="34" charset="0"/>
                <a:cs typeface="Open Sans" pitchFamily="34" charset="0"/>
              </a:rPr>
              <a:t> et,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eget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Nunc</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tempor</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interdum</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Duis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libero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leo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ut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accumsan</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eu</a:t>
            </a:r>
            <a:r>
              <a:rPr lang="en-US" sz="1200" dirty="0">
                <a:solidFill>
                  <a:prstClr val="black">
                    <a:lumMod val="50000"/>
                    <a:lumOff val="50000"/>
                  </a:prstClr>
                </a:solidFill>
                <a:latin typeface="Open Sans" pitchFamily="34" charset="0"/>
                <a:ea typeface="Open Sans" pitchFamily="34" charset="0"/>
                <a:cs typeface="Open Sans" pitchFamily="34" charset="0"/>
              </a:rPr>
              <a:t>.</a:t>
            </a:r>
          </a:p>
        </p:txBody>
      </p:sp>
      <p:graphicFrame>
        <p:nvGraphicFramePr>
          <p:cNvPr id="7" name="Diagram 6"/>
          <p:cNvGraphicFramePr/>
          <p:nvPr>
            <p:extLst>
              <p:ext uri="{D42A27DB-BD31-4B8C-83A1-F6EECF244321}">
                <p14:modId xmlns:p14="http://schemas.microsoft.com/office/powerpoint/2010/main" val="1183664983"/>
              </p:ext>
            </p:extLst>
          </p:nvPr>
        </p:nvGraphicFramePr>
        <p:xfrm>
          <a:off x="719404" y="4401257"/>
          <a:ext cx="2208245" cy="1966885"/>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8" name="Parallelogram 7"/>
          <p:cNvSpPr/>
          <p:nvPr/>
        </p:nvSpPr>
        <p:spPr>
          <a:xfrm>
            <a:off x="7834493" y="4401257"/>
            <a:ext cx="3590100" cy="1966885"/>
          </a:xfrm>
          <a:prstGeom prst="parallelogram">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smtClean="0">
                <a:solidFill>
                  <a:schemeClr val="tx1">
                    <a:lumMod val="85000"/>
                    <a:lumOff val="15000"/>
                  </a:schemeClr>
                </a:solidFill>
                <a:latin typeface="Bebas Neue" pitchFamily="34" charset="0"/>
                <a:cs typeface="WC Mano Negra Bta"/>
              </a:rPr>
              <a:t>LIST BUILDING</a:t>
            </a:r>
            <a:endParaRPr lang="en-US" sz="3200" dirty="0">
              <a:solidFill>
                <a:schemeClr val="tx1">
                  <a:lumMod val="85000"/>
                  <a:lumOff val="15000"/>
                </a:schemeClr>
              </a:solidFill>
              <a:latin typeface="Bebas Neue" pitchFamily="34" charset="0"/>
              <a:cs typeface="WC Mano Negra Bta"/>
            </a:endParaRPr>
          </a:p>
          <a:p>
            <a:pPr defTabSz="1450940"/>
            <a:r>
              <a:rPr lang="en-US" sz="1200" dirty="0" err="1">
                <a:solidFill>
                  <a:prstClr val="black">
                    <a:lumMod val="50000"/>
                    <a:lumOff val="50000"/>
                  </a:prstClr>
                </a:solidFill>
                <a:latin typeface="Open Sans" pitchFamily="34" charset="0"/>
                <a:ea typeface="Open Sans" pitchFamily="34" charset="0"/>
                <a:cs typeface="Open Sans" pitchFamily="34" charset="0"/>
              </a:rPr>
              <a:t>Mauris</a:t>
            </a:r>
            <a:r>
              <a:rPr lang="en-US" sz="1200" dirty="0">
                <a:solidFill>
                  <a:prstClr val="black">
                    <a:lumMod val="50000"/>
                    <a:lumOff val="50000"/>
                  </a:prstClr>
                </a:solidFill>
                <a:latin typeface="Open Sans" pitchFamily="34" charset="0"/>
                <a:ea typeface="Open Sans" pitchFamily="34" charset="0"/>
                <a:cs typeface="Open Sans" pitchFamily="34" charset="0"/>
              </a:rPr>
              <a:t> quam dolor, </a:t>
            </a:r>
            <a:r>
              <a:rPr lang="en-US" sz="1200" dirty="0" err="1">
                <a:solidFill>
                  <a:prstClr val="black">
                    <a:lumMod val="50000"/>
                    <a:lumOff val="50000"/>
                  </a:prstClr>
                </a:solidFill>
                <a:latin typeface="Open Sans" pitchFamily="34" charset="0"/>
                <a:ea typeface="Open Sans" pitchFamily="34" charset="0"/>
                <a:cs typeface="Open Sans" pitchFamily="34" charset="0"/>
              </a:rPr>
              <a:t>cursus</a:t>
            </a:r>
            <a:r>
              <a:rPr lang="en-US" sz="1200" dirty="0">
                <a:solidFill>
                  <a:prstClr val="black">
                    <a:lumMod val="50000"/>
                    <a:lumOff val="50000"/>
                  </a:prstClr>
                </a:solidFill>
                <a:latin typeface="Open Sans" pitchFamily="34" charset="0"/>
                <a:ea typeface="Open Sans" pitchFamily="34" charset="0"/>
                <a:cs typeface="Open Sans" pitchFamily="34" charset="0"/>
              </a:rPr>
              <a:t> at </a:t>
            </a:r>
            <a:r>
              <a:rPr lang="en-US" sz="1200" dirty="0" err="1">
                <a:solidFill>
                  <a:prstClr val="black">
                    <a:lumMod val="50000"/>
                    <a:lumOff val="50000"/>
                  </a:prstClr>
                </a:solidFill>
                <a:latin typeface="Open Sans" pitchFamily="34" charset="0"/>
                <a:ea typeface="Open Sans" pitchFamily="34" charset="0"/>
                <a:cs typeface="Open Sans" pitchFamily="34" charset="0"/>
              </a:rPr>
              <a:t>porta</a:t>
            </a:r>
            <a:r>
              <a:rPr lang="en-US" sz="1200" dirty="0">
                <a:solidFill>
                  <a:prstClr val="black">
                    <a:lumMod val="50000"/>
                    <a:lumOff val="50000"/>
                  </a:prstClr>
                </a:solidFill>
                <a:latin typeface="Open Sans" pitchFamily="34" charset="0"/>
                <a:ea typeface="Open Sans" pitchFamily="34" charset="0"/>
                <a:cs typeface="Open Sans" pitchFamily="34" charset="0"/>
              </a:rPr>
              <a:t> et,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eget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Nunc</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tempor</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interdum</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Duis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libero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leo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ut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accumsan</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eu</a:t>
            </a:r>
            <a:r>
              <a:rPr lang="en-US" sz="1200" dirty="0">
                <a:solidFill>
                  <a:prstClr val="black">
                    <a:lumMod val="50000"/>
                    <a:lumOff val="50000"/>
                  </a:prstClr>
                </a:solidFill>
                <a:latin typeface="Open Sans" pitchFamily="34" charset="0"/>
                <a:ea typeface="Open Sans" pitchFamily="34" charset="0"/>
                <a:cs typeface="Open Sans" pitchFamily="34" charset="0"/>
              </a:rPr>
              <a:t>.</a:t>
            </a:r>
          </a:p>
        </p:txBody>
      </p:sp>
      <p:graphicFrame>
        <p:nvGraphicFramePr>
          <p:cNvPr id="9" name="Diagram 8"/>
          <p:cNvGraphicFramePr/>
          <p:nvPr>
            <p:extLst>
              <p:ext uri="{D42A27DB-BD31-4B8C-83A1-F6EECF244321}">
                <p14:modId xmlns:p14="http://schemas.microsoft.com/office/powerpoint/2010/main" val="2275260001"/>
              </p:ext>
            </p:extLst>
          </p:nvPr>
        </p:nvGraphicFramePr>
        <p:xfrm>
          <a:off x="6007879" y="4401257"/>
          <a:ext cx="2208245" cy="1966885"/>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sp>
        <p:nvSpPr>
          <p:cNvPr id="11" name="Text Box 7"/>
          <p:cNvSpPr txBox="1">
            <a:spLocks noChangeArrowheads="1"/>
          </p:cNvSpPr>
          <p:nvPr/>
        </p:nvSpPr>
        <p:spPr bwMode="auto">
          <a:xfrm>
            <a:off x="4751247" y="456129"/>
            <a:ext cx="2734403"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Our Books</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12"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304207086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p:cTn id="13" dur="500" fill="hold"/>
                                        <p:tgtEl>
                                          <p:spTgt spid="12"/>
                                        </p:tgtEl>
                                        <p:attrNameLst>
                                          <p:attrName>ppt_w</p:attrName>
                                        </p:attrNameLst>
                                      </p:cBhvr>
                                      <p:tavLst>
                                        <p:tav tm="0">
                                          <p:val>
                                            <p:fltVal val="0"/>
                                          </p:val>
                                        </p:tav>
                                        <p:tav tm="100000">
                                          <p:val>
                                            <p:strVal val="#ppt_w"/>
                                          </p:val>
                                        </p:tav>
                                      </p:tavLst>
                                    </p:anim>
                                    <p:anim calcmode="lin" valueType="num">
                                      <p:cBhvr>
                                        <p:cTn id="14" dur="500" fill="hold"/>
                                        <p:tgtEl>
                                          <p:spTgt spid="12"/>
                                        </p:tgtEl>
                                        <p:attrNameLst>
                                          <p:attrName>ppt_h</p:attrName>
                                        </p:attrNameLst>
                                      </p:cBhvr>
                                      <p:tavLst>
                                        <p:tav tm="0">
                                          <p:val>
                                            <p:fltVal val="0"/>
                                          </p:val>
                                        </p:tav>
                                        <p:tav tm="100000">
                                          <p:val>
                                            <p:strVal val="#ppt_h"/>
                                          </p:val>
                                        </p:tav>
                                      </p:tavLst>
                                    </p:anim>
                                    <p:animEffect transition="in" filter="fade">
                                      <p:cBhvr>
                                        <p:cTn id="15" dur="500"/>
                                        <p:tgtEl>
                                          <p:spTgt spid="12"/>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500"/>
                                        <p:tgtEl>
                                          <p:spTgt spid="3"/>
                                        </p:tgtEl>
                                      </p:cBhvr>
                                    </p:animEffect>
                                  </p:childTnLst>
                                </p:cTn>
                              </p:par>
                              <p:par>
                                <p:cTn id="20" presetID="2" presetClass="entr" presetSubtype="4" decel="100000" fill="hold" grpId="0" nodeType="withEffect">
                                  <p:stCondLst>
                                    <p:cond delay="25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750" fill="hold"/>
                                        <p:tgtEl>
                                          <p:spTgt spid="2"/>
                                        </p:tgtEl>
                                        <p:attrNameLst>
                                          <p:attrName>ppt_x</p:attrName>
                                        </p:attrNameLst>
                                      </p:cBhvr>
                                      <p:tavLst>
                                        <p:tav tm="0">
                                          <p:val>
                                            <p:strVal val="#ppt_x"/>
                                          </p:val>
                                        </p:tav>
                                        <p:tav tm="100000">
                                          <p:val>
                                            <p:strVal val="#ppt_x"/>
                                          </p:val>
                                        </p:tav>
                                      </p:tavLst>
                                    </p:anim>
                                    <p:anim calcmode="lin" valueType="num">
                                      <p:cBhvr additive="base">
                                        <p:cTn id="23" dur="750" fill="hold"/>
                                        <p:tgtEl>
                                          <p:spTgt spid="2"/>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500"/>
                                        <p:tgtEl>
                                          <p:spTgt spid="5"/>
                                        </p:tgtEl>
                                      </p:cBhvr>
                                    </p:animEffect>
                                  </p:childTnLst>
                                </p:cTn>
                              </p:par>
                              <p:par>
                                <p:cTn id="28" presetID="2" presetClass="entr" presetSubtype="4" decel="100000" fill="hold" grpId="0" nodeType="withEffect">
                                  <p:stCondLst>
                                    <p:cond delay="250"/>
                                  </p:stCondLst>
                                  <p:childTnLst>
                                    <p:set>
                                      <p:cBhvr>
                                        <p:cTn id="29" dur="1" fill="hold">
                                          <p:stCondLst>
                                            <p:cond delay="0"/>
                                          </p:stCondLst>
                                        </p:cTn>
                                        <p:tgtEl>
                                          <p:spTgt spid="4"/>
                                        </p:tgtEl>
                                        <p:attrNameLst>
                                          <p:attrName>style.visibility</p:attrName>
                                        </p:attrNameLst>
                                      </p:cBhvr>
                                      <p:to>
                                        <p:strVal val="visible"/>
                                      </p:to>
                                    </p:set>
                                    <p:anim calcmode="lin" valueType="num">
                                      <p:cBhvr additive="base">
                                        <p:cTn id="30" dur="750" fill="hold"/>
                                        <p:tgtEl>
                                          <p:spTgt spid="4"/>
                                        </p:tgtEl>
                                        <p:attrNameLst>
                                          <p:attrName>ppt_x</p:attrName>
                                        </p:attrNameLst>
                                      </p:cBhvr>
                                      <p:tavLst>
                                        <p:tav tm="0">
                                          <p:val>
                                            <p:strVal val="#ppt_x"/>
                                          </p:val>
                                        </p:tav>
                                        <p:tav tm="100000">
                                          <p:val>
                                            <p:strVal val="#ppt_x"/>
                                          </p:val>
                                        </p:tav>
                                      </p:tavLst>
                                    </p:anim>
                                    <p:anim calcmode="lin" valueType="num">
                                      <p:cBhvr additive="base">
                                        <p:cTn id="31" dur="750" fill="hold"/>
                                        <p:tgtEl>
                                          <p:spTgt spid="4"/>
                                        </p:tgtEl>
                                        <p:attrNameLst>
                                          <p:attrName>ppt_y</p:attrName>
                                        </p:attrNameLst>
                                      </p:cBhvr>
                                      <p:tavLst>
                                        <p:tav tm="0">
                                          <p:val>
                                            <p:strVal val="1+#ppt_h/2"/>
                                          </p:val>
                                        </p:tav>
                                        <p:tav tm="100000">
                                          <p:val>
                                            <p:strVal val="#ppt_y"/>
                                          </p:val>
                                        </p:tav>
                                      </p:tavLst>
                                    </p:anim>
                                  </p:childTnLst>
                                </p:cTn>
                              </p:par>
                            </p:childTnLst>
                          </p:cTn>
                        </p:par>
                        <p:par>
                          <p:cTn id="32" fill="hold">
                            <p:stCondLst>
                              <p:cond delay="3000"/>
                            </p:stCondLst>
                            <p:childTnLst>
                              <p:par>
                                <p:cTn id="33" presetID="10" presetClass="entr" presetSubtype="0" fill="hold" grpId="0" nodeType="after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fade">
                                      <p:cBhvr>
                                        <p:cTn id="35" dur="500"/>
                                        <p:tgtEl>
                                          <p:spTgt spid="7"/>
                                        </p:tgtEl>
                                      </p:cBhvr>
                                    </p:animEffect>
                                  </p:childTnLst>
                                </p:cTn>
                              </p:par>
                              <p:par>
                                <p:cTn id="36" presetID="2" presetClass="entr" presetSubtype="4" decel="100000" fill="hold" grpId="0" nodeType="withEffect">
                                  <p:stCondLst>
                                    <p:cond delay="250"/>
                                  </p:stCondLst>
                                  <p:childTnLst>
                                    <p:set>
                                      <p:cBhvr>
                                        <p:cTn id="37" dur="1" fill="hold">
                                          <p:stCondLst>
                                            <p:cond delay="0"/>
                                          </p:stCondLst>
                                        </p:cTn>
                                        <p:tgtEl>
                                          <p:spTgt spid="6"/>
                                        </p:tgtEl>
                                        <p:attrNameLst>
                                          <p:attrName>style.visibility</p:attrName>
                                        </p:attrNameLst>
                                      </p:cBhvr>
                                      <p:to>
                                        <p:strVal val="visible"/>
                                      </p:to>
                                    </p:set>
                                    <p:anim calcmode="lin" valueType="num">
                                      <p:cBhvr additive="base">
                                        <p:cTn id="38" dur="750" fill="hold"/>
                                        <p:tgtEl>
                                          <p:spTgt spid="6"/>
                                        </p:tgtEl>
                                        <p:attrNameLst>
                                          <p:attrName>ppt_x</p:attrName>
                                        </p:attrNameLst>
                                      </p:cBhvr>
                                      <p:tavLst>
                                        <p:tav tm="0">
                                          <p:val>
                                            <p:strVal val="#ppt_x"/>
                                          </p:val>
                                        </p:tav>
                                        <p:tav tm="100000">
                                          <p:val>
                                            <p:strVal val="#ppt_x"/>
                                          </p:val>
                                        </p:tav>
                                      </p:tavLst>
                                    </p:anim>
                                    <p:anim calcmode="lin" valueType="num">
                                      <p:cBhvr additive="base">
                                        <p:cTn id="39" dur="750" fill="hold"/>
                                        <p:tgtEl>
                                          <p:spTgt spid="6"/>
                                        </p:tgtEl>
                                        <p:attrNameLst>
                                          <p:attrName>ppt_y</p:attrName>
                                        </p:attrNameLst>
                                      </p:cBhvr>
                                      <p:tavLst>
                                        <p:tav tm="0">
                                          <p:val>
                                            <p:strVal val="1+#ppt_h/2"/>
                                          </p:val>
                                        </p:tav>
                                        <p:tav tm="100000">
                                          <p:val>
                                            <p:strVal val="#ppt_y"/>
                                          </p:val>
                                        </p:tav>
                                      </p:tavLst>
                                    </p:anim>
                                  </p:childTnLst>
                                </p:cTn>
                              </p:par>
                            </p:childTnLst>
                          </p:cTn>
                        </p:par>
                        <p:par>
                          <p:cTn id="40" fill="hold">
                            <p:stCondLst>
                              <p:cond delay="4000"/>
                            </p:stCondLst>
                            <p:childTnLst>
                              <p:par>
                                <p:cTn id="41" presetID="10" presetClass="entr" presetSubtype="0" fill="hold" grpId="0" nodeType="afterEffect">
                                  <p:stCondLst>
                                    <p:cond delay="0"/>
                                  </p:stCondLst>
                                  <p:childTnLst>
                                    <p:set>
                                      <p:cBhvr>
                                        <p:cTn id="42" dur="1" fill="hold">
                                          <p:stCondLst>
                                            <p:cond delay="0"/>
                                          </p:stCondLst>
                                        </p:cTn>
                                        <p:tgtEl>
                                          <p:spTgt spid="9"/>
                                        </p:tgtEl>
                                        <p:attrNameLst>
                                          <p:attrName>style.visibility</p:attrName>
                                        </p:attrNameLst>
                                      </p:cBhvr>
                                      <p:to>
                                        <p:strVal val="visible"/>
                                      </p:to>
                                    </p:set>
                                    <p:animEffect transition="in" filter="fade">
                                      <p:cBhvr>
                                        <p:cTn id="43" dur="500"/>
                                        <p:tgtEl>
                                          <p:spTgt spid="9"/>
                                        </p:tgtEl>
                                      </p:cBhvr>
                                    </p:animEffect>
                                  </p:childTnLst>
                                </p:cTn>
                              </p:par>
                              <p:par>
                                <p:cTn id="44" presetID="2" presetClass="entr" presetSubtype="4" decel="100000" fill="hold" grpId="0" nodeType="withEffect">
                                  <p:stCondLst>
                                    <p:cond delay="250"/>
                                  </p:stCondLst>
                                  <p:childTnLst>
                                    <p:set>
                                      <p:cBhvr>
                                        <p:cTn id="45" dur="1" fill="hold">
                                          <p:stCondLst>
                                            <p:cond delay="0"/>
                                          </p:stCondLst>
                                        </p:cTn>
                                        <p:tgtEl>
                                          <p:spTgt spid="8"/>
                                        </p:tgtEl>
                                        <p:attrNameLst>
                                          <p:attrName>style.visibility</p:attrName>
                                        </p:attrNameLst>
                                      </p:cBhvr>
                                      <p:to>
                                        <p:strVal val="visible"/>
                                      </p:to>
                                    </p:set>
                                    <p:anim calcmode="lin" valueType="num">
                                      <p:cBhvr additive="base">
                                        <p:cTn id="46" dur="750" fill="hold"/>
                                        <p:tgtEl>
                                          <p:spTgt spid="8"/>
                                        </p:tgtEl>
                                        <p:attrNameLst>
                                          <p:attrName>ppt_x</p:attrName>
                                        </p:attrNameLst>
                                      </p:cBhvr>
                                      <p:tavLst>
                                        <p:tav tm="0">
                                          <p:val>
                                            <p:strVal val="#ppt_x"/>
                                          </p:val>
                                        </p:tav>
                                        <p:tav tm="100000">
                                          <p:val>
                                            <p:strVal val="#ppt_x"/>
                                          </p:val>
                                        </p:tav>
                                      </p:tavLst>
                                    </p:anim>
                                    <p:anim calcmode="lin" valueType="num">
                                      <p:cBhvr additive="base">
                                        <p:cTn id="47" dur="75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Graphic spid="3" grpId="0">
        <p:bldAsOne/>
      </p:bldGraphic>
      <p:bldP spid="4" grpId="0" animBg="1"/>
      <p:bldGraphic spid="5" grpId="0">
        <p:bldAsOne/>
      </p:bldGraphic>
      <p:bldP spid="6" grpId="0" animBg="1"/>
      <p:bldGraphic spid="7" grpId="0">
        <p:bldAsOne/>
      </p:bldGraphic>
      <p:bldP spid="8" grpId="0" animBg="1"/>
      <p:bldGraphic spid="9" grpId="0">
        <p:bldAsOne/>
      </p:bldGraphic>
      <p:bldP spid="11" grpId="0"/>
      <p:bldP spid="12"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8867" y="1508788"/>
            <a:ext cx="3692048" cy="1446550"/>
          </a:xfrm>
          <a:prstGeom prst="rect">
            <a:avLst/>
          </a:prstGeom>
          <a:noFill/>
        </p:spPr>
        <p:txBody>
          <a:bodyPr wrap="square" rtlCol="0">
            <a:spAutoFit/>
          </a:bodyPr>
          <a:lstStyle/>
          <a:p>
            <a:r>
              <a:rPr lang="en-US" sz="8800" dirty="0">
                <a:solidFill>
                  <a:schemeClr val="tx1">
                    <a:lumMod val="85000"/>
                    <a:lumOff val="15000"/>
                  </a:schemeClr>
                </a:solidFill>
                <a:latin typeface="Bebas Neue" pitchFamily="34" charset="0"/>
                <a:cs typeface="WC Mano Negra Bta"/>
              </a:rPr>
              <a:t>awesome</a:t>
            </a:r>
          </a:p>
        </p:txBody>
      </p:sp>
      <p:sp>
        <p:nvSpPr>
          <p:cNvPr id="3" name="TextBox 2"/>
          <p:cNvSpPr txBox="1"/>
          <p:nvPr/>
        </p:nvSpPr>
        <p:spPr>
          <a:xfrm>
            <a:off x="372509" y="2794095"/>
            <a:ext cx="3995299" cy="666786"/>
          </a:xfrm>
          <a:prstGeom prst="rect">
            <a:avLst/>
          </a:prstGeom>
          <a:noFill/>
        </p:spPr>
        <p:txBody>
          <a:bodyPr wrap="square" rtlCol="0">
            <a:spAutoFit/>
          </a:bodyPr>
          <a:lstStyle/>
          <a:p>
            <a:r>
              <a:rPr lang="en-US" sz="3733" dirty="0">
                <a:solidFill>
                  <a:schemeClr val="tx1">
                    <a:lumMod val="85000"/>
                    <a:lumOff val="15000"/>
                  </a:schemeClr>
                </a:solidFill>
                <a:latin typeface="Bebas Neue" pitchFamily="34" charset="0"/>
                <a:cs typeface="WC Mano Negra Bta"/>
              </a:rPr>
              <a:t>Sample of our works</a:t>
            </a:r>
          </a:p>
        </p:txBody>
      </p:sp>
      <p:cxnSp>
        <p:nvCxnSpPr>
          <p:cNvPr id="4" name="Straight Connector 3"/>
          <p:cNvCxnSpPr/>
          <p:nvPr/>
        </p:nvCxnSpPr>
        <p:spPr>
          <a:xfrm>
            <a:off x="503436" y="2792153"/>
            <a:ext cx="3229449" cy="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a:off x="503436" y="3449136"/>
            <a:ext cx="3229449" cy="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6" name="Rectangle 5"/>
          <p:cNvSpPr/>
          <p:nvPr/>
        </p:nvSpPr>
        <p:spPr>
          <a:xfrm>
            <a:off x="372511" y="3601668"/>
            <a:ext cx="3648405" cy="2123658"/>
          </a:xfrm>
          <a:prstGeom prst="rect">
            <a:avLst/>
          </a:prstGeom>
        </p:spPr>
        <p:txBody>
          <a:bodyPr wrap="square">
            <a:spAutoFit/>
          </a:bodyPr>
          <a:lstStyle/>
          <a:p>
            <a:r>
              <a:rPr lang="ms-MY" sz="12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 Praesent sodales odio sit amet odio tristique quis tempus odio</a:t>
            </a:r>
          </a:p>
          <a:p>
            <a:r>
              <a:rPr lang="ms-MY" sz="12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 Praesent sodales odio sit amet odio tristique quis tempus odio </a:t>
            </a:r>
          </a:p>
          <a:p>
            <a:endParaRPr lang="ms-MY" sz="1200" dirty="0">
              <a:solidFill>
                <a:schemeClr val="tx1">
                  <a:lumMod val="75000"/>
                  <a:lumOff val="25000"/>
                </a:schemeClr>
              </a:solidFill>
              <a:latin typeface="Liberation Sans" pitchFamily="34" charset="0"/>
            </a:endParaRPr>
          </a:p>
        </p:txBody>
      </p:sp>
      <p:graphicFrame>
        <p:nvGraphicFramePr>
          <p:cNvPr id="7" name="Diagram 6"/>
          <p:cNvGraphicFramePr/>
          <p:nvPr>
            <p:extLst>
              <p:ext uri="{D42A27DB-BD31-4B8C-83A1-F6EECF244321}">
                <p14:modId xmlns:p14="http://schemas.microsoft.com/office/powerpoint/2010/main" val="109022706"/>
              </p:ext>
            </p:extLst>
          </p:nvPr>
        </p:nvGraphicFramePr>
        <p:xfrm>
          <a:off x="5992173" y="1773377"/>
          <a:ext cx="4179919" cy="411724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8" name="Diagram 7"/>
          <p:cNvGraphicFramePr/>
          <p:nvPr>
            <p:extLst>
              <p:ext uri="{D42A27DB-BD31-4B8C-83A1-F6EECF244321}">
                <p14:modId xmlns:p14="http://schemas.microsoft.com/office/powerpoint/2010/main" val="3117042609"/>
              </p:ext>
            </p:extLst>
          </p:nvPr>
        </p:nvGraphicFramePr>
        <p:xfrm>
          <a:off x="4175787" y="1927488"/>
          <a:ext cx="2401620" cy="2365608"/>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9" name="Diagram 8"/>
          <p:cNvGraphicFramePr/>
          <p:nvPr>
            <p:extLst>
              <p:ext uri="{D42A27DB-BD31-4B8C-83A1-F6EECF244321}">
                <p14:modId xmlns:p14="http://schemas.microsoft.com/office/powerpoint/2010/main" val="2937704432"/>
              </p:ext>
            </p:extLst>
          </p:nvPr>
        </p:nvGraphicFramePr>
        <p:xfrm>
          <a:off x="4710382" y="3909053"/>
          <a:ext cx="2401620" cy="2365608"/>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graphicFrame>
        <p:nvGraphicFramePr>
          <p:cNvPr id="10" name="Diagram 9"/>
          <p:cNvGraphicFramePr/>
          <p:nvPr>
            <p:extLst>
              <p:ext uri="{D42A27DB-BD31-4B8C-83A1-F6EECF244321}">
                <p14:modId xmlns:p14="http://schemas.microsoft.com/office/powerpoint/2010/main" val="2753286492"/>
              </p:ext>
            </p:extLst>
          </p:nvPr>
        </p:nvGraphicFramePr>
        <p:xfrm>
          <a:off x="9018611" y="3909053"/>
          <a:ext cx="2401620" cy="2365608"/>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graphicFrame>
        <p:nvGraphicFramePr>
          <p:cNvPr id="11" name="Diagram 10"/>
          <p:cNvGraphicFramePr/>
          <p:nvPr>
            <p:extLst>
              <p:ext uri="{D42A27DB-BD31-4B8C-83A1-F6EECF244321}">
                <p14:modId xmlns:p14="http://schemas.microsoft.com/office/powerpoint/2010/main" val="576893853"/>
              </p:ext>
            </p:extLst>
          </p:nvPr>
        </p:nvGraphicFramePr>
        <p:xfrm>
          <a:off x="9360363" y="1735467"/>
          <a:ext cx="2401620" cy="2365608"/>
        </p:xfrm>
        <a:graphic>
          <a:graphicData uri="http://schemas.openxmlformats.org/drawingml/2006/diagram">
            <dgm:relIds xmlns:dgm="http://schemas.openxmlformats.org/drawingml/2006/diagram" xmlns:r="http://schemas.openxmlformats.org/officeDocument/2006/relationships" r:dm="rId23" r:lo="rId24" r:qs="rId25" r:cs="rId26"/>
          </a:graphicData>
        </a:graphic>
      </p:graphicFrame>
      <p:sp>
        <p:nvSpPr>
          <p:cNvPr id="12" name="Text Box 7"/>
          <p:cNvSpPr txBox="1">
            <a:spLocks noChangeArrowheads="1"/>
          </p:cNvSpPr>
          <p:nvPr/>
        </p:nvSpPr>
        <p:spPr bwMode="auto">
          <a:xfrm>
            <a:off x="3428647" y="456129"/>
            <a:ext cx="5379614"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Sample of Our Works</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13"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1243178504"/>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p:cTn id="13" dur="500" fill="hold"/>
                                        <p:tgtEl>
                                          <p:spTgt spid="13"/>
                                        </p:tgtEl>
                                        <p:attrNameLst>
                                          <p:attrName>ppt_w</p:attrName>
                                        </p:attrNameLst>
                                      </p:cBhvr>
                                      <p:tavLst>
                                        <p:tav tm="0">
                                          <p:val>
                                            <p:fltVal val="0"/>
                                          </p:val>
                                        </p:tav>
                                        <p:tav tm="100000">
                                          <p:val>
                                            <p:strVal val="#ppt_w"/>
                                          </p:val>
                                        </p:tav>
                                      </p:tavLst>
                                    </p:anim>
                                    <p:anim calcmode="lin" valueType="num">
                                      <p:cBhvr>
                                        <p:cTn id="14" dur="500" fill="hold"/>
                                        <p:tgtEl>
                                          <p:spTgt spid="13"/>
                                        </p:tgtEl>
                                        <p:attrNameLst>
                                          <p:attrName>ppt_h</p:attrName>
                                        </p:attrNameLst>
                                      </p:cBhvr>
                                      <p:tavLst>
                                        <p:tav tm="0">
                                          <p:val>
                                            <p:fltVal val="0"/>
                                          </p:val>
                                        </p:tav>
                                        <p:tav tm="100000">
                                          <p:val>
                                            <p:strVal val="#ppt_h"/>
                                          </p:val>
                                        </p:tav>
                                      </p:tavLst>
                                    </p:anim>
                                    <p:animEffect transition="in" filter="fade">
                                      <p:cBhvr>
                                        <p:cTn id="15" dur="500"/>
                                        <p:tgtEl>
                                          <p:spTgt spid="13"/>
                                        </p:tgtEl>
                                      </p:cBhvr>
                                    </p:animEffect>
                                  </p:childTnLst>
                                </p:cTn>
                              </p:par>
                            </p:childTnLst>
                          </p:cTn>
                        </p:par>
                        <p:par>
                          <p:cTn id="16" fill="hold">
                            <p:stCondLst>
                              <p:cond delay="1000"/>
                            </p:stCondLst>
                            <p:childTnLst>
                              <p:par>
                                <p:cTn id="17" presetID="2" presetClass="entr" presetSubtype="4" decel="10000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750" fill="hold"/>
                                        <p:tgtEl>
                                          <p:spTgt spid="2"/>
                                        </p:tgtEl>
                                        <p:attrNameLst>
                                          <p:attrName>ppt_x</p:attrName>
                                        </p:attrNameLst>
                                      </p:cBhvr>
                                      <p:tavLst>
                                        <p:tav tm="0">
                                          <p:val>
                                            <p:strVal val="#ppt_x"/>
                                          </p:val>
                                        </p:tav>
                                        <p:tav tm="100000">
                                          <p:val>
                                            <p:strVal val="#ppt_x"/>
                                          </p:val>
                                        </p:tav>
                                      </p:tavLst>
                                    </p:anim>
                                    <p:anim calcmode="lin" valueType="num">
                                      <p:cBhvr additive="base">
                                        <p:cTn id="20" dur="750" fill="hold"/>
                                        <p:tgtEl>
                                          <p:spTgt spid="2"/>
                                        </p:tgtEl>
                                        <p:attrNameLst>
                                          <p:attrName>ppt_y</p:attrName>
                                        </p:attrNameLst>
                                      </p:cBhvr>
                                      <p:tavLst>
                                        <p:tav tm="0">
                                          <p:val>
                                            <p:strVal val="1+#ppt_h/2"/>
                                          </p:val>
                                        </p:tav>
                                        <p:tav tm="100000">
                                          <p:val>
                                            <p:strVal val="#ppt_y"/>
                                          </p:val>
                                        </p:tav>
                                      </p:tavLst>
                                    </p:anim>
                                  </p:childTnLst>
                                </p:cTn>
                              </p:par>
                              <p:par>
                                <p:cTn id="21" presetID="16" presetClass="entr" presetSubtype="37" fill="hold" nodeType="withEffect">
                                  <p:stCondLst>
                                    <p:cond delay="500"/>
                                  </p:stCondLst>
                                  <p:childTnLst>
                                    <p:set>
                                      <p:cBhvr>
                                        <p:cTn id="22" dur="1" fill="hold">
                                          <p:stCondLst>
                                            <p:cond delay="0"/>
                                          </p:stCondLst>
                                        </p:cTn>
                                        <p:tgtEl>
                                          <p:spTgt spid="4"/>
                                        </p:tgtEl>
                                        <p:attrNameLst>
                                          <p:attrName>style.visibility</p:attrName>
                                        </p:attrNameLst>
                                      </p:cBhvr>
                                      <p:to>
                                        <p:strVal val="visible"/>
                                      </p:to>
                                    </p:set>
                                    <p:animEffect transition="in" filter="barn(outVertical)">
                                      <p:cBhvr>
                                        <p:cTn id="23" dur="500"/>
                                        <p:tgtEl>
                                          <p:spTgt spid="4"/>
                                        </p:tgtEl>
                                      </p:cBhvr>
                                    </p:animEffect>
                                  </p:childTnLst>
                                </p:cTn>
                              </p:par>
                            </p:childTnLst>
                          </p:cTn>
                        </p:par>
                        <p:par>
                          <p:cTn id="24" fill="hold">
                            <p:stCondLst>
                              <p:cond delay="2000"/>
                            </p:stCondLst>
                            <p:childTnLst>
                              <p:par>
                                <p:cTn id="25" presetID="2" presetClass="entr" presetSubtype="4" decel="100000" fill="hold" grpId="0" nodeType="afterEffect">
                                  <p:stCondLst>
                                    <p:cond delay="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750" fill="hold"/>
                                        <p:tgtEl>
                                          <p:spTgt spid="3"/>
                                        </p:tgtEl>
                                        <p:attrNameLst>
                                          <p:attrName>ppt_x</p:attrName>
                                        </p:attrNameLst>
                                      </p:cBhvr>
                                      <p:tavLst>
                                        <p:tav tm="0">
                                          <p:val>
                                            <p:strVal val="#ppt_x"/>
                                          </p:val>
                                        </p:tav>
                                        <p:tav tm="100000">
                                          <p:val>
                                            <p:strVal val="#ppt_x"/>
                                          </p:val>
                                        </p:tav>
                                      </p:tavLst>
                                    </p:anim>
                                    <p:anim calcmode="lin" valueType="num">
                                      <p:cBhvr additive="base">
                                        <p:cTn id="28" dur="750" fill="hold"/>
                                        <p:tgtEl>
                                          <p:spTgt spid="3"/>
                                        </p:tgtEl>
                                        <p:attrNameLst>
                                          <p:attrName>ppt_y</p:attrName>
                                        </p:attrNameLst>
                                      </p:cBhvr>
                                      <p:tavLst>
                                        <p:tav tm="0">
                                          <p:val>
                                            <p:strVal val="1+#ppt_h/2"/>
                                          </p:val>
                                        </p:tav>
                                        <p:tav tm="100000">
                                          <p:val>
                                            <p:strVal val="#ppt_y"/>
                                          </p:val>
                                        </p:tav>
                                      </p:tavLst>
                                    </p:anim>
                                  </p:childTnLst>
                                </p:cTn>
                              </p:par>
                              <p:par>
                                <p:cTn id="29" presetID="16" presetClass="entr" presetSubtype="37" fill="hold" nodeType="withEffect">
                                  <p:stCondLst>
                                    <p:cond delay="500"/>
                                  </p:stCondLst>
                                  <p:childTnLst>
                                    <p:set>
                                      <p:cBhvr>
                                        <p:cTn id="30" dur="1" fill="hold">
                                          <p:stCondLst>
                                            <p:cond delay="0"/>
                                          </p:stCondLst>
                                        </p:cTn>
                                        <p:tgtEl>
                                          <p:spTgt spid="5"/>
                                        </p:tgtEl>
                                        <p:attrNameLst>
                                          <p:attrName>style.visibility</p:attrName>
                                        </p:attrNameLst>
                                      </p:cBhvr>
                                      <p:to>
                                        <p:strVal val="visible"/>
                                      </p:to>
                                    </p:set>
                                    <p:animEffect transition="in" filter="barn(outVertical)">
                                      <p:cBhvr>
                                        <p:cTn id="31" dur="500"/>
                                        <p:tgtEl>
                                          <p:spTgt spid="5"/>
                                        </p:tgtEl>
                                      </p:cBhvr>
                                    </p:animEffect>
                                  </p:childTnLst>
                                </p:cTn>
                              </p:par>
                            </p:childTnLst>
                          </p:cTn>
                        </p:par>
                        <p:par>
                          <p:cTn id="32" fill="hold">
                            <p:stCondLst>
                              <p:cond delay="3000"/>
                            </p:stCondLst>
                            <p:childTnLst>
                              <p:par>
                                <p:cTn id="33" presetID="2" presetClass="entr" presetSubtype="4" decel="100000" fill="hold" grpId="0" nodeType="afterEffect">
                                  <p:stCondLst>
                                    <p:cond delay="0"/>
                                  </p:stCondLst>
                                  <p:childTnLst>
                                    <p:set>
                                      <p:cBhvr>
                                        <p:cTn id="34" dur="1" fill="hold">
                                          <p:stCondLst>
                                            <p:cond delay="0"/>
                                          </p:stCondLst>
                                        </p:cTn>
                                        <p:tgtEl>
                                          <p:spTgt spid="6"/>
                                        </p:tgtEl>
                                        <p:attrNameLst>
                                          <p:attrName>style.visibility</p:attrName>
                                        </p:attrNameLst>
                                      </p:cBhvr>
                                      <p:to>
                                        <p:strVal val="visible"/>
                                      </p:to>
                                    </p:set>
                                    <p:anim calcmode="lin" valueType="num">
                                      <p:cBhvr additive="base">
                                        <p:cTn id="35" dur="750" fill="hold"/>
                                        <p:tgtEl>
                                          <p:spTgt spid="6"/>
                                        </p:tgtEl>
                                        <p:attrNameLst>
                                          <p:attrName>ppt_x</p:attrName>
                                        </p:attrNameLst>
                                      </p:cBhvr>
                                      <p:tavLst>
                                        <p:tav tm="0">
                                          <p:val>
                                            <p:strVal val="#ppt_x"/>
                                          </p:val>
                                        </p:tav>
                                        <p:tav tm="100000">
                                          <p:val>
                                            <p:strVal val="#ppt_x"/>
                                          </p:val>
                                        </p:tav>
                                      </p:tavLst>
                                    </p:anim>
                                    <p:anim calcmode="lin" valueType="num">
                                      <p:cBhvr additive="base">
                                        <p:cTn id="36" dur="750" fill="hold"/>
                                        <p:tgtEl>
                                          <p:spTgt spid="6"/>
                                        </p:tgtEl>
                                        <p:attrNameLst>
                                          <p:attrName>ppt_y</p:attrName>
                                        </p:attrNameLst>
                                      </p:cBhvr>
                                      <p:tavLst>
                                        <p:tav tm="0">
                                          <p:val>
                                            <p:strVal val="1+#ppt_h/2"/>
                                          </p:val>
                                        </p:tav>
                                        <p:tav tm="100000">
                                          <p:val>
                                            <p:strVal val="#ppt_y"/>
                                          </p:val>
                                        </p:tav>
                                      </p:tavLst>
                                    </p:anim>
                                  </p:childTnLst>
                                </p:cTn>
                              </p:par>
                            </p:childTnLst>
                          </p:cTn>
                        </p:par>
                        <p:par>
                          <p:cTn id="37" fill="hold">
                            <p:stCondLst>
                              <p:cond delay="3750"/>
                            </p:stCondLst>
                            <p:childTnLst>
                              <p:par>
                                <p:cTn id="38" presetID="10" presetClass="entr" presetSubtype="0" fill="hold" grpId="0" nodeType="afterEffect">
                                  <p:stCondLst>
                                    <p:cond delay="0"/>
                                  </p:stCondLst>
                                  <p:childTnLst>
                                    <p:set>
                                      <p:cBhvr>
                                        <p:cTn id="39" dur="1" fill="hold">
                                          <p:stCondLst>
                                            <p:cond delay="0"/>
                                          </p:stCondLst>
                                        </p:cTn>
                                        <p:tgtEl>
                                          <p:spTgt spid="7"/>
                                        </p:tgtEl>
                                        <p:attrNameLst>
                                          <p:attrName>style.visibility</p:attrName>
                                        </p:attrNameLst>
                                      </p:cBhvr>
                                      <p:to>
                                        <p:strVal val="visible"/>
                                      </p:to>
                                    </p:set>
                                    <p:animEffect transition="in" filter="fade">
                                      <p:cBhvr>
                                        <p:cTn id="40" dur="500"/>
                                        <p:tgtEl>
                                          <p:spTgt spid="7"/>
                                        </p:tgtEl>
                                      </p:cBhvr>
                                    </p:animEffect>
                                  </p:childTnLst>
                                </p:cTn>
                              </p:par>
                            </p:childTnLst>
                          </p:cTn>
                        </p:par>
                        <p:par>
                          <p:cTn id="41" fill="hold">
                            <p:stCondLst>
                              <p:cond delay="4250"/>
                            </p:stCondLst>
                            <p:childTnLst>
                              <p:par>
                                <p:cTn id="42" presetID="10" presetClass="entr" presetSubtype="0" fill="hold" grpId="0" nodeType="afterEffect">
                                  <p:stCondLst>
                                    <p:cond delay="0"/>
                                  </p:stCondLst>
                                  <p:childTnLst>
                                    <p:set>
                                      <p:cBhvr>
                                        <p:cTn id="43" dur="1" fill="hold">
                                          <p:stCondLst>
                                            <p:cond delay="0"/>
                                          </p:stCondLst>
                                        </p:cTn>
                                        <p:tgtEl>
                                          <p:spTgt spid="8"/>
                                        </p:tgtEl>
                                        <p:attrNameLst>
                                          <p:attrName>style.visibility</p:attrName>
                                        </p:attrNameLst>
                                      </p:cBhvr>
                                      <p:to>
                                        <p:strVal val="visible"/>
                                      </p:to>
                                    </p:set>
                                    <p:animEffect transition="in" filter="fade">
                                      <p:cBhvr>
                                        <p:cTn id="44" dur="500"/>
                                        <p:tgtEl>
                                          <p:spTgt spid="8"/>
                                        </p:tgtEl>
                                      </p:cBhvr>
                                    </p:animEffect>
                                  </p:childTnLst>
                                </p:cTn>
                              </p:par>
                            </p:childTnLst>
                          </p:cTn>
                        </p:par>
                        <p:par>
                          <p:cTn id="45" fill="hold">
                            <p:stCondLst>
                              <p:cond delay="4750"/>
                            </p:stCondLst>
                            <p:childTnLst>
                              <p:par>
                                <p:cTn id="46" presetID="10" presetClass="entr" presetSubtype="0" fill="hold" grpId="0" nodeType="afterEffect">
                                  <p:stCondLst>
                                    <p:cond delay="0"/>
                                  </p:stCondLst>
                                  <p:childTnLst>
                                    <p:set>
                                      <p:cBhvr>
                                        <p:cTn id="47" dur="1" fill="hold">
                                          <p:stCondLst>
                                            <p:cond delay="0"/>
                                          </p:stCondLst>
                                        </p:cTn>
                                        <p:tgtEl>
                                          <p:spTgt spid="10"/>
                                        </p:tgtEl>
                                        <p:attrNameLst>
                                          <p:attrName>style.visibility</p:attrName>
                                        </p:attrNameLst>
                                      </p:cBhvr>
                                      <p:to>
                                        <p:strVal val="visible"/>
                                      </p:to>
                                    </p:set>
                                    <p:animEffect transition="in" filter="fade">
                                      <p:cBhvr>
                                        <p:cTn id="48" dur="500"/>
                                        <p:tgtEl>
                                          <p:spTgt spid="10"/>
                                        </p:tgtEl>
                                      </p:cBhvr>
                                    </p:animEffect>
                                  </p:childTnLst>
                                </p:cTn>
                              </p:par>
                            </p:childTnLst>
                          </p:cTn>
                        </p:par>
                        <p:par>
                          <p:cTn id="49" fill="hold">
                            <p:stCondLst>
                              <p:cond delay="5250"/>
                            </p:stCondLst>
                            <p:childTnLst>
                              <p:par>
                                <p:cTn id="50" presetID="10" presetClass="entr" presetSubtype="0" fill="hold" grpId="0" nodeType="afterEffect">
                                  <p:stCondLst>
                                    <p:cond delay="0"/>
                                  </p:stCondLst>
                                  <p:childTnLst>
                                    <p:set>
                                      <p:cBhvr>
                                        <p:cTn id="51" dur="1" fill="hold">
                                          <p:stCondLst>
                                            <p:cond delay="0"/>
                                          </p:stCondLst>
                                        </p:cTn>
                                        <p:tgtEl>
                                          <p:spTgt spid="11"/>
                                        </p:tgtEl>
                                        <p:attrNameLst>
                                          <p:attrName>style.visibility</p:attrName>
                                        </p:attrNameLst>
                                      </p:cBhvr>
                                      <p:to>
                                        <p:strVal val="visible"/>
                                      </p:to>
                                    </p:set>
                                    <p:animEffect transition="in" filter="fade">
                                      <p:cBhvr>
                                        <p:cTn id="52" dur="500"/>
                                        <p:tgtEl>
                                          <p:spTgt spid="11"/>
                                        </p:tgtEl>
                                      </p:cBhvr>
                                    </p:animEffect>
                                  </p:childTnLst>
                                </p:cTn>
                              </p:par>
                            </p:childTnLst>
                          </p:cTn>
                        </p:par>
                        <p:par>
                          <p:cTn id="53" fill="hold">
                            <p:stCondLst>
                              <p:cond delay="5750"/>
                            </p:stCondLst>
                            <p:childTnLst>
                              <p:par>
                                <p:cTn id="54" presetID="10" presetClass="entr" presetSubtype="0" fill="hold" grpId="0" nodeType="afterEffect">
                                  <p:stCondLst>
                                    <p:cond delay="0"/>
                                  </p:stCondLst>
                                  <p:childTnLst>
                                    <p:set>
                                      <p:cBhvr>
                                        <p:cTn id="55" dur="1" fill="hold">
                                          <p:stCondLst>
                                            <p:cond delay="0"/>
                                          </p:stCondLst>
                                        </p:cTn>
                                        <p:tgtEl>
                                          <p:spTgt spid="9"/>
                                        </p:tgtEl>
                                        <p:attrNameLst>
                                          <p:attrName>style.visibility</p:attrName>
                                        </p:attrNameLst>
                                      </p:cBhvr>
                                      <p:to>
                                        <p:strVal val="visible"/>
                                      </p:to>
                                    </p:set>
                                    <p:animEffect transition="in" filter="fade">
                                      <p:cBhvr>
                                        <p:cTn id="5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6" grpId="0"/>
      <p:bldGraphic spid="7" grpId="0">
        <p:bldAsOne/>
      </p:bldGraphic>
      <p:bldGraphic spid="8" grpId="0">
        <p:bldAsOne/>
      </p:bldGraphic>
      <p:bldGraphic spid="9" grpId="0">
        <p:bldAsOne/>
      </p:bldGraphic>
      <p:bldGraphic spid="10" grpId="0">
        <p:bldAsOne/>
      </p:bldGraphic>
      <p:bldGraphic spid="11" grpId="0">
        <p:bldAsOne/>
      </p:bldGraphic>
      <p:bldP spid="12" grpId="0"/>
      <p:bldP spid="13"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1259723218"/>
              </p:ext>
            </p:extLst>
          </p:nvPr>
        </p:nvGraphicFramePr>
        <p:xfrm>
          <a:off x="3090263" y="3765221"/>
          <a:ext cx="2401620" cy="23656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3" name="Diagram 2"/>
          <p:cNvGraphicFramePr/>
          <p:nvPr>
            <p:extLst>
              <p:ext uri="{D42A27DB-BD31-4B8C-83A1-F6EECF244321}">
                <p14:modId xmlns:p14="http://schemas.microsoft.com/office/powerpoint/2010/main" val="2872119878"/>
              </p:ext>
            </p:extLst>
          </p:nvPr>
        </p:nvGraphicFramePr>
        <p:xfrm>
          <a:off x="593987" y="3765221"/>
          <a:ext cx="2401620" cy="2365608"/>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4" name="Diagram 3"/>
          <p:cNvGraphicFramePr/>
          <p:nvPr>
            <p:extLst>
              <p:ext uri="{D42A27DB-BD31-4B8C-83A1-F6EECF244321}">
                <p14:modId xmlns:p14="http://schemas.microsoft.com/office/powerpoint/2010/main" val="1961040973"/>
              </p:ext>
            </p:extLst>
          </p:nvPr>
        </p:nvGraphicFramePr>
        <p:xfrm>
          <a:off x="3091618" y="1268944"/>
          <a:ext cx="2401620" cy="2365608"/>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graphicFrame>
        <p:nvGraphicFramePr>
          <p:cNvPr id="5" name="Diagram 4"/>
          <p:cNvGraphicFramePr/>
          <p:nvPr>
            <p:extLst>
              <p:ext uri="{D42A27DB-BD31-4B8C-83A1-F6EECF244321}">
                <p14:modId xmlns:p14="http://schemas.microsoft.com/office/powerpoint/2010/main" val="2770974745"/>
              </p:ext>
            </p:extLst>
          </p:nvPr>
        </p:nvGraphicFramePr>
        <p:xfrm>
          <a:off x="593987" y="1268944"/>
          <a:ext cx="2401620" cy="2365608"/>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sp>
        <p:nvSpPr>
          <p:cNvPr id="6" name="TextBox 5"/>
          <p:cNvSpPr txBox="1"/>
          <p:nvPr/>
        </p:nvSpPr>
        <p:spPr>
          <a:xfrm>
            <a:off x="6084716" y="2330028"/>
            <a:ext cx="5793279" cy="2062296"/>
          </a:xfrm>
          <a:prstGeom prst="rect">
            <a:avLst/>
          </a:prstGeom>
          <a:noFill/>
        </p:spPr>
        <p:txBody>
          <a:bodyPr wrap="square" rtlCol="0">
            <a:spAutoFit/>
          </a:bodyPr>
          <a:lstStyle/>
          <a:p>
            <a:r>
              <a:rPr lang="en-US" sz="4267" spc="-200" dirty="0">
                <a:solidFill>
                  <a:schemeClr val="tx1">
                    <a:lumMod val="75000"/>
                    <a:lumOff val="25000"/>
                  </a:schemeClr>
                </a:solidFill>
                <a:latin typeface="Georgia" panose="02040502050405020303" pitchFamily="18" charset="0"/>
                <a:cs typeface="WC Mano Negra Bta"/>
              </a:rPr>
              <a:t>A show with a more attractive, deeper and broader exhibitor profile</a:t>
            </a:r>
          </a:p>
        </p:txBody>
      </p:sp>
      <p:sp>
        <p:nvSpPr>
          <p:cNvPr id="9" name="Rectangle 8"/>
          <p:cNvSpPr/>
          <p:nvPr/>
        </p:nvSpPr>
        <p:spPr>
          <a:xfrm>
            <a:off x="6084716" y="4458178"/>
            <a:ext cx="5793277" cy="158793"/>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graphicFrame>
        <p:nvGraphicFramePr>
          <p:cNvPr id="11" name="Diagram 10"/>
          <p:cNvGraphicFramePr/>
          <p:nvPr>
            <p:extLst>
              <p:ext uri="{D42A27DB-BD31-4B8C-83A1-F6EECF244321}">
                <p14:modId xmlns:p14="http://schemas.microsoft.com/office/powerpoint/2010/main" val="4010926792"/>
              </p:ext>
            </p:extLst>
          </p:nvPr>
        </p:nvGraphicFramePr>
        <p:xfrm>
          <a:off x="1842126" y="2517082"/>
          <a:ext cx="2401620" cy="2365608"/>
        </p:xfrm>
        <a:graphic>
          <a:graphicData uri="http://schemas.openxmlformats.org/drawingml/2006/diagram">
            <dgm:relIds xmlns:dgm="http://schemas.openxmlformats.org/drawingml/2006/diagram" xmlns:r="http://schemas.openxmlformats.org/officeDocument/2006/relationships" r:dm="rId23" r:lo="rId24" r:qs="rId25" r:cs="rId26"/>
          </a:graphicData>
        </a:graphic>
      </p:graphicFrame>
    </p:spTree>
    <p:extLst>
      <p:ext uri="{BB962C8B-B14F-4D97-AF65-F5344CB8AC3E}">
        <p14:creationId xmlns:p14="http://schemas.microsoft.com/office/powerpoint/2010/main" val="3857380495"/>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2" presetClass="entr" presetSubtype="4" decel="100000" fill="hold" grpId="0" nodeType="withEffect">
                                  <p:stCondLst>
                                    <p:cond delay="750"/>
                                  </p:stCondLst>
                                  <p:childTnLst>
                                    <p:set>
                                      <p:cBhvr>
                                        <p:cTn id="9" dur="1" fill="hold">
                                          <p:stCondLst>
                                            <p:cond delay="0"/>
                                          </p:stCondLst>
                                        </p:cTn>
                                        <p:tgtEl>
                                          <p:spTgt spid="9"/>
                                        </p:tgtEl>
                                        <p:attrNameLst>
                                          <p:attrName>style.visibility</p:attrName>
                                        </p:attrNameLst>
                                      </p:cBhvr>
                                      <p:to>
                                        <p:strVal val="visible"/>
                                      </p:to>
                                    </p:set>
                                    <p:anim calcmode="lin" valueType="num">
                                      <p:cBhvr additive="base">
                                        <p:cTn id="10" dur="500" fill="hold"/>
                                        <p:tgtEl>
                                          <p:spTgt spid="9"/>
                                        </p:tgtEl>
                                        <p:attrNameLst>
                                          <p:attrName>ppt_x</p:attrName>
                                        </p:attrNameLst>
                                      </p:cBhvr>
                                      <p:tavLst>
                                        <p:tav tm="0">
                                          <p:val>
                                            <p:strVal val="#ppt_x"/>
                                          </p:val>
                                        </p:tav>
                                        <p:tav tm="100000">
                                          <p:val>
                                            <p:strVal val="#ppt_x"/>
                                          </p:val>
                                        </p:tav>
                                      </p:tavLst>
                                    </p:anim>
                                    <p:anim calcmode="lin" valueType="num">
                                      <p:cBhvr additive="base">
                                        <p:cTn id="11" dur="500" fill="hold"/>
                                        <p:tgtEl>
                                          <p:spTgt spid="9"/>
                                        </p:tgtEl>
                                        <p:attrNameLst>
                                          <p:attrName>ppt_y</p:attrName>
                                        </p:attrNameLst>
                                      </p:cBhvr>
                                      <p:tavLst>
                                        <p:tav tm="0">
                                          <p:val>
                                            <p:strVal val="1+#ppt_h/2"/>
                                          </p:val>
                                        </p:tav>
                                        <p:tav tm="100000">
                                          <p:val>
                                            <p:strVal val="#ppt_y"/>
                                          </p:val>
                                        </p:tav>
                                      </p:tavLst>
                                    </p:anim>
                                  </p:childTnLst>
                                </p:cTn>
                              </p:par>
                            </p:childTnLst>
                          </p:cTn>
                        </p:par>
                        <p:par>
                          <p:cTn id="12" fill="hold">
                            <p:stCondLst>
                              <p:cond delay="1250"/>
                            </p:stCondLst>
                            <p:childTnLst>
                              <p:par>
                                <p:cTn id="13" presetID="10" presetClass="entr" presetSubtype="0"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childTnLst>
                          </p:cTn>
                        </p:par>
                        <p:par>
                          <p:cTn id="16" fill="hold">
                            <p:stCondLst>
                              <p:cond delay="1750"/>
                            </p:stCondLst>
                            <p:childTnLst>
                              <p:par>
                                <p:cTn id="17" presetID="10" presetClass="entr" presetSubtype="0"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childTnLst>
                          </p:cTn>
                        </p:par>
                        <p:par>
                          <p:cTn id="20" fill="hold">
                            <p:stCondLst>
                              <p:cond delay="2250"/>
                            </p:stCondLst>
                            <p:childTnLst>
                              <p:par>
                                <p:cTn id="21" presetID="10" presetClass="entr" presetSubtype="0"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500"/>
                                        <p:tgtEl>
                                          <p:spTgt spid="11"/>
                                        </p:tgtEl>
                                      </p:cBhvr>
                                    </p:animEffect>
                                  </p:childTnLst>
                                </p:cTn>
                              </p:par>
                            </p:childTnLst>
                          </p:cTn>
                        </p:par>
                        <p:par>
                          <p:cTn id="24" fill="hold">
                            <p:stCondLst>
                              <p:cond delay="2750"/>
                            </p:stCondLst>
                            <p:childTnLst>
                              <p:par>
                                <p:cTn id="25" presetID="10" presetClass="entr" presetSubtype="0" fill="hold" grpId="0" nodeType="after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fade">
                                      <p:cBhvr>
                                        <p:cTn id="27" dur="500"/>
                                        <p:tgtEl>
                                          <p:spTgt spid="3"/>
                                        </p:tgtEl>
                                      </p:cBhvr>
                                    </p:animEffect>
                                  </p:childTnLst>
                                </p:cTn>
                              </p:par>
                            </p:childTnLst>
                          </p:cTn>
                        </p:par>
                        <p:par>
                          <p:cTn id="28" fill="hold">
                            <p:stCondLst>
                              <p:cond delay="3250"/>
                            </p:stCondLst>
                            <p:childTnLst>
                              <p:par>
                                <p:cTn id="29" presetID="10" presetClass="entr" presetSubtype="0" fill="hold" grpId="0" nodeType="afterEffect">
                                  <p:stCondLst>
                                    <p:cond delay="0"/>
                                  </p:stCondLst>
                                  <p:childTnLst>
                                    <p:set>
                                      <p:cBhvr>
                                        <p:cTn id="30" dur="1" fill="hold">
                                          <p:stCondLst>
                                            <p:cond delay="0"/>
                                          </p:stCondLst>
                                        </p:cTn>
                                        <p:tgtEl>
                                          <p:spTgt spid="2"/>
                                        </p:tgtEl>
                                        <p:attrNameLst>
                                          <p:attrName>style.visibility</p:attrName>
                                        </p:attrNameLst>
                                      </p:cBhvr>
                                      <p:to>
                                        <p:strVal val="visible"/>
                                      </p:to>
                                    </p:set>
                                    <p:animEffect transition="in" filter="fade">
                                      <p:cBhvr>
                                        <p:cTn id="3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Graphic spid="3" grpId="0">
        <p:bldAsOne/>
      </p:bldGraphic>
      <p:bldGraphic spid="4" grpId="0">
        <p:bldAsOne/>
      </p:bldGraphic>
      <p:bldGraphic spid="5" grpId="0">
        <p:bldAsOne/>
      </p:bldGraphic>
      <p:bldP spid="6" grpId="0"/>
      <p:bldP spid="9" grpId="0" animBg="1"/>
      <p:bldGraphic spid="11" grpId="0">
        <p:bldAsOne/>
      </p:bldGraphic>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92167" y="2213157"/>
            <a:ext cx="7599387" cy="4749617"/>
          </a:xfrm>
          <a:prstGeom prst="rect">
            <a:avLst/>
          </a:prstGeom>
        </p:spPr>
      </p:pic>
      <p:graphicFrame>
        <p:nvGraphicFramePr>
          <p:cNvPr id="3" name="Diagram 2"/>
          <p:cNvGraphicFramePr/>
          <p:nvPr>
            <p:extLst>
              <p:ext uri="{D42A27DB-BD31-4B8C-83A1-F6EECF244321}">
                <p14:modId xmlns:p14="http://schemas.microsoft.com/office/powerpoint/2010/main" val="455967749"/>
              </p:ext>
            </p:extLst>
          </p:nvPr>
        </p:nvGraphicFramePr>
        <p:xfrm>
          <a:off x="6456644" y="2794698"/>
          <a:ext cx="4375836" cy="251063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3" name="AutoShape 9"/>
          <p:cNvSpPr>
            <a:spLocks/>
          </p:cNvSpPr>
          <p:nvPr/>
        </p:nvSpPr>
        <p:spPr bwMode="auto">
          <a:xfrm>
            <a:off x="586012" y="2681489"/>
            <a:ext cx="5396362" cy="218959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a:lnSpc>
                <a:spcPct val="120000"/>
              </a:lnSpc>
              <a:defRPr/>
            </a:pP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Lorem</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ipsum</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dolor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sit</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amet</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consectetur</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adipiscing</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elit</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Vivamus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sagittis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lacus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vel</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augue</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laoreet</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rutrum</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faucibus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dolor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auctor</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Curabitur</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blandit</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tempus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porttitor</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Maecenas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faucibus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mollis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interdum</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Maecenas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faucibus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mollis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interdum</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smtClean="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Integer</a:t>
            </a:r>
            <a:r>
              <a:rPr lang="es-ES" sz="1200" dirty="0" smtClean="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posuere</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erat</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 ante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venenatis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dapibus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posuere</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velit</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aliquet</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endParaRPr lang="es-ES" sz="1200" dirty="0" smtClean="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endParaRPr>
          </a:p>
          <a:p>
            <a:pPr algn="l">
              <a:lnSpc>
                <a:spcPct val="120000"/>
              </a:lnSpc>
              <a:defRPr/>
            </a:pPr>
            <a:endPar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endParaRPr>
          </a:p>
          <a:p>
            <a:pPr algn="l">
              <a:lnSpc>
                <a:spcPct val="120000"/>
              </a:lnSpc>
              <a:defRPr/>
            </a:pPr>
            <a:r>
              <a:rPr lang="es-ES" sz="1200" dirty="0" err="1" smtClean="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Fusce</a:t>
            </a:r>
            <a:r>
              <a:rPr lang="es-ES" sz="1200" dirty="0" smtClean="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dapibus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tellus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ac</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cursus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smtClean="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commodo </a:t>
            </a:r>
            <a:r>
              <a:rPr lang="es-ES" sz="1200" dirty="0" err="1" smtClean="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Lorem</a:t>
            </a:r>
            <a:r>
              <a:rPr lang="es-ES" sz="1200" dirty="0" smtClean="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ipsum</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dolor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sit</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amet</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consectetur</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adipiscing</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elit</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Vivamus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sagittis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lacus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vel</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augue</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laoreet</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rutrum</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faucibus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dolor </a:t>
            </a:r>
            <a:r>
              <a:rPr lang="es-ES" sz="1200" dirty="0" err="1" smtClean="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auctor</a:t>
            </a:r>
            <a:endParaRPr lang="es-ES" sz="3200" dirty="0">
              <a:latin typeface="Open Sans" panose="020B0606030504020204" pitchFamily="34" charset="0"/>
              <a:ea typeface="Open Sans" panose="020B0606030504020204" pitchFamily="34" charset="0"/>
              <a:cs typeface="Open Sans" panose="020B0606030504020204" pitchFamily="34" charset="0"/>
            </a:endParaRPr>
          </a:p>
        </p:txBody>
      </p:sp>
      <p:sp>
        <p:nvSpPr>
          <p:cNvPr id="14" name="AutoShape 10"/>
          <p:cNvSpPr>
            <a:spLocks/>
          </p:cNvSpPr>
          <p:nvPr/>
        </p:nvSpPr>
        <p:spPr bwMode="auto">
          <a:xfrm>
            <a:off x="586012" y="4935272"/>
            <a:ext cx="532468" cy="53260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accent2"/>
          </a:solidFill>
          <a:ln w="25400" cap="flat" cmpd="sng">
            <a:solidFill>
              <a:srgbClr val="000000">
                <a:alpha val="0"/>
              </a:srgbClr>
            </a:solidFill>
            <a:prstDash val="solid"/>
            <a:miter lim="0"/>
            <a:headEnd/>
            <a:tailEnd/>
          </a:ln>
          <a:effectLst/>
          <a:extLst/>
        </p:spPr>
        <p:txBody>
          <a:bodyPr lIns="0" tIns="0" rIns="0" bIns="0" anchor="ctr"/>
          <a:lstStyle/>
          <a:p>
            <a:pPr algn="ctr" defTabSz="292042">
              <a:defRPr/>
            </a:pPr>
            <a:r>
              <a:rPr lang="es-ES" sz="2000" dirty="0" smtClean="0">
                <a:solidFill>
                  <a:schemeClr val="bg1"/>
                </a:solidFill>
                <a:latin typeface="Sosa" pitchFamily="2" charset="0"/>
                <a:cs typeface="Gill Sans" charset="0"/>
                <a:sym typeface="Gill Sans" charset="0"/>
              </a:rPr>
              <a:t>a</a:t>
            </a:r>
            <a:endParaRPr lang="es-ES" sz="2000" dirty="0">
              <a:solidFill>
                <a:schemeClr val="bg1"/>
              </a:solidFill>
              <a:latin typeface="Sosa" pitchFamily="2" charset="0"/>
              <a:cs typeface="Gill Sans" charset="0"/>
              <a:sym typeface="Gill Sans" charset="0"/>
            </a:endParaRPr>
          </a:p>
        </p:txBody>
      </p:sp>
      <p:sp>
        <p:nvSpPr>
          <p:cNvPr id="15" name="AutoShape 11"/>
          <p:cNvSpPr>
            <a:spLocks/>
          </p:cNvSpPr>
          <p:nvPr/>
        </p:nvSpPr>
        <p:spPr bwMode="auto">
          <a:xfrm>
            <a:off x="2414336" y="4935272"/>
            <a:ext cx="532468" cy="53260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accent3"/>
          </a:solidFill>
          <a:ln w="25400" cap="flat" cmpd="sng">
            <a:solidFill>
              <a:srgbClr val="000000">
                <a:alpha val="0"/>
              </a:srgbClr>
            </a:solidFill>
            <a:prstDash val="solid"/>
            <a:miter lim="0"/>
            <a:headEnd/>
            <a:tailEnd/>
          </a:ln>
          <a:effectLst/>
          <a:extLst/>
        </p:spPr>
        <p:txBody>
          <a:bodyPr lIns="0" tIns="0" rIns="0" bIns="0" anchor="ctr"/>
          <a:lstStyle/>
          <a:p>
            <a:pPr algn="ctr" defTabSz="292042">
              <a:defRPr/>
            </a:pPr>
            <a:r>
              <a:rPr lang="es-ES" sz="2000" dirty="0" smtClean="0">
                <a:solidFill>
                  <a:schemeClr val="bg1"/>
                </a:solidFill>
                <a:latin typeface="Sosa" pitchFamily="2" charset="0"/>
                <a:cs typeface="Gill Sans" charset="0"/>
                <a:sym typeface="Gill Sans" charset="0"/>
              </a:rPr>
              <a:t>h</a:t>
            </a:r>
            <a:endParaRPr lang="es-ES" sz="2000" dirty="0">
              <a:solidFill>
                <a:schemeClr val="bg1"/>
              </a:solidFill>
              <a:latin typeface="Sosa" pitchFamily="2" charset="0"/>
              <a:cs typeface="Gill Sans" charset="0"/>
              <a:sym typeface="Gill Sans" charset="0"/>
            </a:endParaRPr>
          </a:p>
        </p:txBody>
      </p:sp>
      <p:sp>
        <p:nvSpPr>
          <p:cNvPr id="16" name="AutoShape 12"/>
          <p:cNvSpPr>
            <a:spLocks/>
          </p:cNvSpPr>
          <p:nvPr/>
        </p:nvSpPr>
        <p:spPr bwMode="auto">
          <a:xfrm>
            <a:off x="4217266" y="4935272"/>
            <a:ext cx="532468" cy="53260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accent4"/>
          </a:solidFill>
          <a:ln w="25400" cap="flat" cmpd="sng">
            <a:solidFill>
              <a:srgbClr val="000000">
                <a:alpha val="0"/>
              </a:srgbClr>
            </a:solidFill>
            <a:prstDash val="solid"/>
            <a:miter lim="0"/>
            <a:headEnd/>
            <a:tailEnd/>
          </a:ln>
          <a:effectLst/>
          <a:extLst/>
        </p:spPr>
        <p:txBody>
          <a:bodyPr lIns="0" tIns="0" rIns="0" bIns="0" anchor="ctr"/>
          <a:lstStyle/>
          <a:p>
            <a:pPr lvl="0" algn="ctr" defTabSz="292042">
              <a:defRPr/>
            </a:pPr>
            <a:r>
              <a:rPr lang="es-ES" sz="2000" dirty="0" smtClean="0">
                <a:solidFill>
                  <a:prstClr val="white"/>
                </a:solidFill>
                <a:latin typeface="Sosa" pitchFamily="2" charset="0"/>
                <a:cs typeface="Gill Sans" charset="0"/>
                <a:sym typeface="Gill Sans" charset="0"/>
              </a:rPr>
              <a:t>y</a:t>
            </a:r>
            <a:endParaRPr lang="es-ES" sz="2000" dirty="0">
              <a:solidFill>
                <a:prstClr val="white"/>
              </a:solidFill>
              <a:latin typeface="Sosa" pitchFamily="2" charset="0"/>
              <a:cs typeface="Gill Sans" charset="0"/>
              <a:sym typeface="Gill Sans" charset="0"/>
            </a:endParaRPr>
          </a:p>
        </p:txBody>
      </p:sp>
      <p:sp>
        <p:nvSpPr>
          <p:cNvPr id="21" name="AutoShape 17"/>
          <p:cNvSpPr>
            <a:spLocks/>
          </p:cNvSpPr>
          <p:nvPr/>
        </p:nvSpPr>
        <p:spPr bwMode="auto">
          <a:xfrm>
            <a:off x="1201802" y="5065447"/>
            <a:ext cx="1129212" cy="304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algn="l">
              <a:defRPr/>
            </a:pPr>
            <a:r>
              <a:rPr lang="es-ES" sz="1700" dirty="0" smtClean="0">
                <a:solidFill>
                  <a:srgbClr val="53585F"/>
                </a:solidFill>
                <a:cs typeface="League Gothic" charset="0"/>
              </a:rPr>
              <a:t>PROJECTS</a:t>
            </a:r>
            <a:endParaRPr lang="es-ES" dirty="0">
              <a:cs typeface="League Gothic" charset="0"/>
            </a:endParaRPr>
          </a:p>
        </p:txBody>
      </p:sp>
      <p:sp>
        <p:nvSpPr>
          <p:cNvPr id="22" name="AutoShape 18"/>
          <p:cNvSpPr>
            <a:spLocks/>
          </p:cNvSpPr>
          <p:nvPr/>
        </p:nvSpPr>
        <p:spPr bwMode="auto">
          <a:xfrm>
            <a:off x="3061868" y="5046397"/>
            <a:ext cx="1129212" cy="304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algn="l">
              <a:defRPr/>
            </a:pPr>
            <a:r>
              <a:rPr lang="es-ES" sz="1700" dirty="0" smtClean="0">
                <a:solidFill>
                  <a:srgbClr val="53585F"/>
                </a:solidFill>
                <a:cs typeface="League Gothic" charset="0"/>
              </a:rPr>
              <a:t>COMMENT</a:t>
            </a:r>
            <a:endParaRPr lang="es-ES" dirty="0">
              <a:cs typeface="League Gothic" charset="0"/>
            </a:endParaRPr>
          </a:p>
        </p:txBody>
      </p:sp>
      <p:sp>
        <p:nvSpPr>
          <p:cNvPr id="23" name="AutoShape 20"/>
          <p:cNvSpPr>
            <a:spLocks/>
          </p:cNvSpPr>
          <p:nvPr/>
        </p:nvSpPr>
        <p:spPr bwMode="auto">
          <a:xfrm>
            <a:off x="578871" y="2281558"/>
            <a:ext cx="1835465" cy="3381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algn="l">
              <a:defRPr/>
            </a:pPr>
            <a:r>
              <a:rPr lang="es-ES" sz="1700" b="1" dirty="0" smtClean="0">
                <a:solidFill>
                  <a:srgbClr val="53585F"/>
                </a:solidFill>
                <a:cs typeface="League Gothic" charset="0"/>
              </a:rPr>
              <a:t>SCREEN MOCKUP</a:t>
            </a:r>
            <a:endParaRPr lang="es-ES" b="1" dirty="0">
              <a:cs typeface="League Gothic" charset="0"/>
            </a:endParaRPr>
          </a:p>
        </p:txBody>
      </p:sp>
      <p:sp>
        <p:nvSpPr>
          <p:cNvPr id="24" name="AutoShape 19"/>
          <p:cNvSpPr>
            <a:spLocks/>
          </p:cNvSpPr>
          <p:nvPr/>
        </p:nvSpPr>
        <p:spPr bwMode="auto">
          <a:xfrm>
            <a:off x="4829103" y="5062163"/>
            <a:ext cx="1398274" cy="2563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algn="l">
              <a:defRPr/>
            </a:pPr>
            <a:r>
              <a:rPr lang="es-ES" sz="1700" dirty="0" smtClean="0">
                <a:solidFill>
                  <a:srgbClr val="53585F"/>
                </a:solidFill>
                <a:cs typeface="League Gothic" charset="0"/>
              </a:rPr>
              <a:t>REPAIR</a:t>
            </a:r>
            <a:endParaRPr lang="es-ES" dirty="0">
              <a:cs typeface="League Gothic" charset="0"/>
            </a:endParaRPr>
          </a:p>
        </p:txBody>
      </p:sp>
      <p:sp>
        <p:nvSpPr>
          <p:cNvPr id="6" name="Text Placeholder 5"/>
          <p:cNvSpPr>
            <a:spLocks noGrp="1"/>
          </p:cNvSpPr>
          <p:nvPr>
            <p:ph type="body" sz="quarter" idx="18"/>
          </p:nvPr>
        </p:nvSpPr>
        <p:spPr/>
        <p:txBody>
          <a:bodyPr/>
          <a:lstStyle/>
          <a:p>
            <a:r>
              <a:rPr lang="en-US" dirty="0" smtClean="0"/>
              <a:t>Sample of Our Works</a:t>
            </a:r>
            <a:endParaRPr lang="en-US" dirty="0"/>
          </a:p>
        </p:txBody>
      </p:sp>
      <p:sp>
        <p:nvSpPr>
          <p:cNvPr id="7" name="Text Placeholder 6"/>
          <p:cNvSpPr>
            <a:spLocks noGrp="1"/>
          </p:cNvSpPr>
          <p:nvPr>
            <p:ph type="body" sz="quarter" idx="19"/>
          </p:nvPr>
        </p:nvSpPr>
        <p:spPr/>
        <p:txBody>
          <a:bodyPr/>
          <a:lstStyle/>
          <a:p>
            <a:pPr defTabSz="1450940"/>
            <a:r>
              <a:rPr lang="en-US" dirty="0" err="1">
                <a:solidFill>
                  <a:prstClr val="white">
                    <a:lumMod val="65000"/>
                  </a:prstClr>
                </a:solidFill>
              </a:rPr>
              <a:t>Nullam</a:t>
            </a:r>
            <a:r>
              <a:rPr lang="en-US" dirty="0">
                <a:solidFill>
                  <a:prstClr val="white">
                    <a:lumMod val="65000"/>
                  </a:prstClr>
                </a:solidFill>
              </a:rPr>
              <a:t> </a:t>
            </a:r>
            <a:r>
              <a:rPr lang="en-US" dirty="0" err="1">
                <a:solidFill>
                  <a:prstClr val="white">
                    <a:lumMod val="65000"/>
                  </a:prstClr>
                </a:solidFill>
              </a:rPr>
              <a:t>eu</a:t>
            </a:r>
            <a:r>
              <a:rPr lang="en-US" dirty="0">
                <a:solidFill>
                  <a:prstClr val="white">
                    <a:lumMod val="65000"/>
                  </a:prstClr>
                </a:solidFill>
              </a:rPr>
              <a:t> </a:t>
            </a:r>
            <a:r>
              <a:rPr lang="en-US" dirty="0" err="1">
                <a:solidFill>
                  <a:prstClr val="white">
                    <a:lumMod val="65000"/>
                  </a:prstClr>
                </a:solidFill>
              </a:rPr>
              <a:t>tempor</a:t>
            </a:r>
            <a:r>
              <a:rPr lang="en-US" dirty="0">
                <a:solidFill>
                  <a:prstClr val="white">
                    <a:lumMod val="65000"/>
                  </a:prstClr>
                </a:solidFill>
              </a:rPr>
              <a:t> </a:t>
            </a:r>
            <a:r>
              <a:rPr lang="en-US" dirty="0" err="1">
                <a:solidFill>
                  <a:prstClr val="white">
                    <a:lumMod val="65000"/>
                  </a:prstClr>
                </a:solidFill>
              </a:rPr>
              <a:t>purus</a:t>
            </a:r>
            <a:r>
              <a:rPr lang="en-US" dirty="0">
                <a:solidFill>
                  <a:prstClr val="white">
                    <a:lumMod val="65000"/>
                  </a:prstClr>
                </a:solidFill>
              </a:rPr>
              <a:t>. </a:t>
            </a:r>
            <a:r>
              <a:rPr lang="en-US" dirty="0" err="1">
                <a:solidFill>
                  <a:prstClr val="white">
                    <a:lumMod val="65000"/>
                  </a:prstClr>
                </a:solidFill>
              </a:rPr>
              <a:t>Nunc</a:t>
            </a:r>
            <a:r>
              <a:rPr lang="en-US" dirty="0">
                <a:solidFill>
                  <a:prstClr val="white">
                    <a:lumMod val="65000"/>
                  </a:prstClr>
                </a:solidFill>
              </a:rPr>
              <a:t> a </a:t>
            </a:r>
            <a:r>
              <a:rPr lang="en-US" dirty="0" err="1">
                <a:solidFill>
                  <a:prstClr val="white">
                    <a:lumMod val="65000"/>
                  </a:prstClr>
                </a:solidFill>
              </a:rPr>
              <a:t>leo</a:t>
            </a:r>
            <a:r>
              <a:rPr lang="en-US" dirty="0">
                <a:solidFill>
                  <a:prstClr val="white">
                    <a:lumMod val="65000"/>
                  </a:prstClr>
                </a:solidFill>
              </a:rPr>
              <a:t> magna, sit </a:t>
            </a:r>
            <a:r>
              <a:rPr lang="en-US" dirty="0" err="1">
                <a:solidFill>
                  <a:prstClr val="white">
                    <a:lumMod val="65000"/>
                  </a:prstClr>
                </a:solidFill>
              </a:rPr>
              <a:t>amet</a:t>
            </a:r>
            <a:r>
              <a:rPr lang="en-US" dirty="0">
                <a:solidFill>
                  <a:prstClr val="white">
                    <a:lumMod val="65000"/>
                  </a:prstClr>
                </a:solidFill>
              </a:rPr>
              <a:t> </a:t>
            </a:r>
            <a:r>
              <a:rPr lang="en-US" dirty="0" err="1">
                <a:solidFill>
                  <a:prstClr val="white">
                    <a:lumMod val="65000"/>
                  </a:prstClr>
                </a:solidFill>
              </a:rPr>
              <a:t>consequat</a:t>
            </a:r>
            <a:r>
              <a:rPr lang="en-US" dirty="0">
                <a:solidFill>
                  <a:prstClr val="white">
                    <a:lumMod val="65000"/>
                  </a:prstClr>
                </a:solidFill>
              </a:rPr>
              <a:t> </a:t>
            </a:r>
            <a:r>
              <a:rPr lang="en-US" dirty="0" err="1">
                <a:solidFill>
                  <a:prstClr val="white">
                    <a:lumMod val="65000"/>
                  </a:prstClr>
                </a:solidFill>
              </a:rPr>
              <a:t>risus</a:t>
            </a:r>
            <a:r>
              <a:rPr lang="en-US" dirty="0">
                <a:solidFill>
                  <a:prstClr val="white">
                    <a:lumMod val="65000"/>
                  </a:prstClr>
                </a:solidFill>
              </a:rPr>
              <a:t>. </a:t>
            </a:r>
            <a:r>
              <a:rPr lang="en-US" dirty="0" err="1">
                <a:solidFill>
                  <a:prstClr val="white">
                    <a:lumMod val="65000"/>
                  </a:prstClr>
                </a:solidFill>
              </a:rPr>
              <a:t>Etiam</a:t>
            </a:r>
            <a:r>
              <a:rPr lang="en-US" dirty="0">
                <a:solidFill>
                  <a:prstClr val="white">
                    <a:lumMod val="65000"/>
                  </a:prstClr>
                </a:solidFill>
              </a:rPr>
              <a:t> </a:t>
            </a:r>
            <a:r>
              <a:rPr lang="en-US" dirty="0" err="1">
                <a:solidFill>
                  <a:prstClr val="white">
                    <a:lumMod val="65000"/>
                  </a:prstClr>
                </a:solidFill>
              </a:rPr>
              <a:t>faucibus</a:t>
            </a:r>
            <a:r>
              <a:rPr lang="en-US" dirty="0">
                <a:solidFill>
                  <a:prstClr val="white">
                    <a:lumMod val="65000"/>
                  </a:prstClr>
                </a:solidFill>
              </a:rPr>
              <a:t> </a:t>
            </a:r>
            <a:r>
              <a:rPr lang="en-US" dirty="0" err="1">
                <a:solidFill>
                  <a:prstClr val="white">
                    <a:lumMod val="65000"/>
                  </a:prstClr>
                </a:solidFill>
              </a:rPr>
              <a:t>tortor</a:t>
            </a:r>
            <a:r>
              <a:rPr lang="en-US" dirty="0">
                <a:solidFill>
                  <a:prstClr val="white">
                    <a:lumMod val="65000"/>
                  </a:prstClr>
                </a:solidFill>
              </a:rPr>
              <a:t> a </a:t>
            </a:r>
            <a:r>
              <a:rPr lang="en-US" dirty="0" err="1">
                <a:solidFill>
                  <a:prstClr val="white">
                    <a:lumMod val="65000"/>
                  </a:prstClr>
                </a:solidFill>
              </a:rPr>
              <a:t>ipsum</a:t>
            </a:r>
            <a:r>
              <a:rPr lang="en-US" dirty="0">
                <a:solidFill>
                  <a:prstClr val="white">
                    <a:lumMod val="65000"/>
                  </a:prstClr>
                </a:solidFill>
              </a:rPr>
              <a:t> </a:t>
            </a:r>
            <a:r>
              <a:rPr lang="en-US" dirty="0" err="1">
                <a:solidFill>
                  <a:prstClr val="white">
                    <a:lumMod val="65000"/>
                  </a:prstClr>
                </a:solidFill>
              </a:rPr>
              <a:t>vehicula</a:t>
            </a:r>
            <a:r>
              <a:rPr lang="en-US" dirty="0">
                <a:solidFill>
                  <a:prstClr val="white">
                    <a:lumMod val="65000"/>
                  </a:prstClr>
                </a:solidFill>
              </a:rPr>
              <a:t> </a:t>
            </a:r>
            <a:r>
              <a:rPr lang="en-US" dirty="0" err="1">
                <a:solidFill>
                  <a:prstClr val="white">
                    <a:lumMod val="65000"/>
                  </a:prstClr>
                </a:solidFill>
              </a:rPr>
              <a:t>sed</a:t>
            </a:r>
            <a:r>
              <a:rPr lang="en-US" dirty="0">
                <a:solidFill>
                  <a:prstClr val="white">
                    <a:lumMod val="65000"/>
                  </a:prstClr>
                </a:solidFill>
              </a:rPr>
              <a:t> </a:t>
            </a:r>
            <a:r>
              <a:rPr lang="en-US" dirty="0" err="1">
                <a:solidFill>
                  <a:prstClr val="white">
                    <a:lumMod val="65000"/>
                  </a:prstClr>
                </a:solidFill>
              </a:rPr>
              <a:t>suscipit</a:t>
            </a:r>
            <a:r>
              <a:rPr lang="en-US" dirty="0" smtClean="0">
                <a:solidFill>
                  <a:prstClr val="white">
                    <a:lumMod val="65000"/>
                  </a:prstClr>
                </a:solidFill>
              </a:rPr>
              <a:t>.</a:t>
            </a:r>
            <a:endParaRPr lang="en-US" dirty="0">
              <a:solidFill>
                <a:prstClr val="white">
                  <a:lumMod val="65000"/>
                </a:prstClr>
              </a:solidFill>
            </a:endParaRPr>
          </a:p>
        </p:txBody>
      </p:sp>
    </p:spTree>
    <p:extLst>
      <p:ext uri="{BB962C8B-B14F-4D97-AF65-F5344CB8AC3E}">
        <p14:creationId xmlns:p14="http://schemas.microsoft.com/office/powerpoint/2010/main" val="348956571"/>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1+#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50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250"/>
                                        <p:tgtEl>
                                          <p:spTgt spid="3"/>
                                        </p:tgtEl>
                                      </p:cBhvr>
                                    </p:animEffect>
                                  </p:childTnLst>
                                </p:cTn>
                              </p:par>
                            </p:childTnLst>
                          </p:cTn>
                        </p:par>
                        <p:par>
                          <p:cTn id="12" fill="hold">
                            <p:stCondLst>
                              <p:cond delay="750"/>
                            </p:stCondLst>
                            <p:childTnLst>
                              <p:par>
                                <p:cTn id="13" presetID="9" presetClass="entr" presetSubtype="0"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dissolve">
                                      <p:cBhvr>
                                        <p:cTn id="15" dur="500"/>
                                        <p:tgtEl>
                                          <p:spTgt spid="13"/>
                                        </p:tgtEl>
                                      </p:cBhvr>
                                    </p:animEffect>
                                  </p:childTnLst>
                                </p:cTn>
                              </p:par>
                            </p:childTnLst>
                          </p:cTn>
                        </p:par>
                        <p:par>
                          <p:cTn id="16" fill="hold">
                            <p:stCondLst>
                              <p:cond delay="1250"/>
                            </p:stCondLst>
                            <p:childTnLst>
                              <p:par>
                                <p:cTn id="17" presetID="2" presetClass="entr" presetSubtype="2" fill="hold" grpId="0" nodeType="afterEffect">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cBhvr additive="base">
                                        <p:cTn id="19" dur="500" fill="hold"/>
                                        <p:tgtEl>
                                          <p:spTgt spid="23"/>
                                        </p:tgtEl>
                                        <p:attrNameLst>
                                          <p:attrName>ppt_x</p:attrName>
                                        </p:attrNameLst>
                                      </p:cBhvr>
                                      <p:tavLst>
                                        <p:tav tm="0">
                                          <p:val>
                                            <p:strVal val="1+#ppt_w/2"/>
                                          </p:val>
                                        </p:tav>
                                        <p:tav tm="100000">
                                          <p:val>
                                            <p:strVal val="#ppt_x"/>
                                          </p:val>
                                        </p:tav>
                                      </p:tavLst>
                                    </p:anim>
                                    <p:anim calcmode="lin" valueType="num">
                                      <p:cBhvr additive="base">
                                        <p:cTn id="20" dur="500" fill="hold"/>
                                        <p:tgtEl>
                                          <p:spTgt spid="23"/>
                                        </p:tgtEl>
                                        <p:attrNameLst>
                                          <p:attrName>ppt_y</p:attrName>
                                        </p:attrNameLst>
                                      </p:cBhvr>
                                      <p:tavLst>
                                        <p:tav tm="0">
                                          <p:val>
                                            <p:strVal val="#ppt_y"/>
                                          </p:val>
                                        </p:tav>
                                        <p:tav tm="100000">
                                          <p:val>
                                            <p:strVal val="#ppt_y"/>
                                          </p:val>
                                        </p:tav>
                                      </p:tavLst>
                                    </p:anim>
                                  </p:childTnLst>
                                </p:cTn>
                              </p:par>
                            </p:childTnLst>
                          </p:cTn>
                        </p:par>
                        <p:par>
                          <p:cTn id="21" fill="hold">
                            <p:stCondLst>
                              <p:cond delay="1750"/>
                            </p:stCondLst>
                            <p:childTnLst>
                              <p:par>
                                <p:cTn id="22" presetID="42" presetClass="entr" presetSubtype="0" fill="hold" grpId="0" nodeType="after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750"/>
                                        <p:tgtEl>
                                          <p:spTgt spid="14"/>
                                        </p:tgtEl>
                                      </p:cBhvr>
                                    </p:animEffect>
                                    <p:anim calcmode="lin" valueType="num">
                                      <p:cBhvr>
                                        <p:cTn id="25" dur="750" fill="hold"/>
                                        <p:tgtEl>
                                          <p:spTgt spid="14"/>
                                        </p:tgtEl>
                                        <p:attrNameLst>
                                          <p:attrName>ppt_x</p:attrName>
                                        </p:attrNameLst>
                                      </p:cBhvr>
                                      <p:tavLst>
                                        <p:tav tm="0">
                                          <p:val>
                                            <p:strVal val="#ppt_x"/>
                                          </p:val>
                                        </p:tav>
                                        <p:tav tm="100000">
                                          <p:val>
                                            <p:strVal val="#ppt_x"/>
                                          </p:val>
                                        </p:tav>
                                      </p:tavLst>
                                    </p:anim>
                                    <p:anim calcmode="lin" valueType="num">
                                      <p:cBhvr>
                                        <p:cTn id="26" dur="750" fill="hold"/>
                                        <p:tgtEl>
                                          <p:spTgt spid="14"/>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750"/>
                                        <p:tgtEl>
                                          <p:spTgt spid="15"/>
                                        </p:tgtEl>
                                      </p:cBhvr>
                                    </p:animEffect>
                                    <p:anim calcmode="lin" valueType="num">
                                      <p:cBhvr>
                                        <p:cTn id="30" dur="750" fill="hold"/>
                                        <p:tgtEl>
                                          <p:spTgt spid="15"/>
                                        </p:tgtEl>
                                        <p:attrNameLst>
                                          <p:attrName>ppt_x</p:attrName>
                                        </p:attrNameLst>
                                      </p:cBhvr>
                                      <p:tavLst>
                                        <p:tav tm="0">
                                          <p:val>
                                            <p:strVal val="#ppt_x"/>
                                          </p:val>
                                        </p:tav>
                                        <p:tav tm="100000">
                                          <p:val>
                                            <p:strVal val="#ppt_x"/>
                                          </p:val>
                                        </p:tav>
                                      </p:tavLst>
                                    </p:anim>
                                    <p:anim calcmode="lin" valueType="num">
                                      <p:cBhvr>
                                        <p:cTn id="31" dur="750" fill="hold"/>
                                        <p:tgtEl>
                                          <p:spTgt spid="15"/>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fade">
                                      <p:cBhvr>
                                        <p:cTn id="34" dur="750"/>
                                        <p:tgtEl>
                                          <p:spTgt spid="16"/>
                                        </p:tgtEl>
                                      </p:cBhvr>
                                    </p:animEffect>
                                    <p:anim calcmode="lin" valueType="num">
                                      <p:cBhvr>
                                        <p:cTn id="35" dur="750" fill="hold"/>
                                        <p:tgtEl>
                                          <p:spTgt spid="16"/>
                                        </p:tgtEl>
                                        <p:attrNameLst>
                                          <p:attrName>ppt_x</p:attrName>
                                        </p:attrNameLst>
                                      </p:cBhvr>
                                      <p:tavLst>
                                        <p:tav tm="0">
                                          <p:val>
                                            <p:strVal val="#ppt_x"/>
                                          </p:val>
                                        </p:tav>
                                        <p:tav tm="100000">
                                          <p:val>
                                            <p:strVal val="#ppt_x"/>
                                          </p:val>
                                        </p:tav>
                                      </p:tavLst>
                                    </p:anim>
                                    <p:anim calcmode="lin" valueType="num">
                                      <p:cBhvr>
                                        <p:cTn id="36" dur="750" fill="hold"/>
                                        <p:tgtEl>
                                          <p:spTgt spid="16"/>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fade">
                                      <p:cBhvr>
                                        <p:cTn id="39" dur="750"/>
                                        <p:tgtEl>
                                          <p:spTgt spid="21"/>
                                        </p:tgtEl>
                                      </p:cBhvr>
                                    </p:animEffect>
                                    <p:anim calcmode="lin" valueType="num">
                                      <p:cBhvr>
                                        <p:cTn id="40" dur="750" fill="hold"/>
                                        <p:tgtEl>
                                          <p:spTgt spid="21"/>
                                        </p:tgtEl>
                                        <p:attrNameLst>
                                          <p:attrName>ppt_x</p:attrName>
                                        </p:attrNameLst>
                                      </p:cBhvr>
                                      <p:tavLst>
                                        <p:tav tm="0">
                                          <p:val>
                                            <p:strVal val="#ppt_x"/>
                                          </p:val>
                                        </p:tav>
                                        <p:tav tm="100000">
                                          <p:val>
                                            <p:strVal val="#ppt_x"/>
                                          </p:val>
                                        </p:tav>
                                      </p:tavLst>
                                    </p:anim>
                                    <p:anim calcmode="lin" valueType="num">
                                      <p:cBhvr>
                                        <p:cTn id="41" dur="750" fill="hold"/>
                                        <p:tgtEl>
                                          <p:spTgt spid="21"/>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22"/>
                                        </p:tgtEl>
                                        <p:attrNameLst>
                                          <p:attrName>style.visibility</p:attrName>
                                        </p:attrNameLst>
                                      </p:cBhvr>
                                      <p:to>
                                        <p:strVal val="visible"/>
                                      </p:to>
                                    </p:set>
                                    <p:animEffect transition="in" filter="fade">
                                      <p:cBhvr>
                                        <p:cTn id="44" dur="750"/>
                                        <p:tgtEl>
                                          <p:spTgt spid="22"/>
                                        </p:tgtEl>
                                      </p:cBhvr>
                                    </p:animEffect>
                                    <p:anim calcmode="lin" valueType="num">
                                      <p:cBhvr>
                                        <p:cTn id="45" dur="750" fill="hold"/>
                                        <p:tgtEl>
                                          <p:spTgt spid="22"/>
                                        </p:tgtEl>
                                        <p:attrNameLst>
                                          <p:attrName>ppt_x</p:attrName>
                                        </p:attrNameLst>
                                      </p:cBhvr>
                                      <p:tavLst>
                                        <p:tav tm="0">
                                          <p:val>
                                            <p:strVal val="#ppt_x"/>
                                          </p:val>
                                        </p:tav>
                                        <p:tav tm="100000">
                                          <p:val>
                                            <p:strVal val="#ppt_x"/>
                                          </p:val>
                                        </p:tav>
                                      </p:tavLst>
                                    </p:anim>
                                    <p:anim calcmode="lin" valueType="num">
                                      <p:cBhvr>
                                        <p:cTn id="46" dur="750" fill="hold"/>
                                        <p:tgtEl>
                                          <p:spTgt spid="22"/>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24"/>
                                        </p:tgtEl>
                                        <p:attrNameLst>
                                          <p:attrName>style.visibility</p:attrName>
                                        </p:attrNameLst>
                                      </p:cBhvr>
                                      <p:to>
                                        <p:strVal val="visible"/>
                                      </p:to>
                                    </p:set>
                                    <p:animEffect transition="in" filter="fade">
                                      <p:cBhvr>
                                        <p:cTn id="49" dur="750"/>
                                        <p:tgtEl>
                                          <p:spTgt spid="24"/>
                                        </p:tgtEl>
                                      </p:cBhvr>
                                    </p:animEffect>
                                    <p:anim calcmode="lin" valueType="num">
                                      <p:cBhvr>
                                        <p:cTn id="50" dur="750" fill="hold"/>
                                        <p:tgtEl>
                                          <p:spTgt spid="24"/>
                                        </p:tgtEl>
                                        <p:attrNameLst>
                                          <p:attrName>ppt_x</p:attrName>
                                        </p:attrNameLst>
                                      </p:cBhvr>
                                      <p:tavLst>
                                        <p:tav tm="0">
                                          <p:val>
                                            <p:strVal val="#ppt_x"/>
                                          </p:val>
                                        </p:tav>
                                        <p:tav tm="100000">
                                          <p:val>
                                            <p:strVal val="#ppt_x"/>
                                          </p:val>
                                        </p:tav>
                                      </p:tavLst>
                                    </p:anim>
                                    <p:anim calcmode="lin" valueType="num">
                                      <p:cBhvr>
                                        <p:cTn id="51" dur="75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AsOne/>
      </p:bldGraphic>
      <p:bldP spid="13" grpId="0" autoUpdateAnimBg="0"/>
      <p:bldP spid="14" grpId="0" animBg="1"/>
      <p:bldP spid="15" grpId="0" animBg="1"/>
      <p:bldP spid="16" grpId="0" animBg="1"/>
      <p:bldP spid="21" grpId="0"/>
      <p:bldP spid="22" grpId="0"/>
      <p:bldP spid="23" grpId="0" autoUpdateAnimBg="0"/>
      <p:bldP spid="24"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10"/>
          <p:cNvSpPr txBox="1">
            <a:spLocks/>
          </p:cNvSpPr>
          <p:nvPr/>
        </p:nvSpPr>
        <p:spPr>
          <a:xfrm>
            <a:off x="8742265" y="2043652"/>
            <a:ext cx="3038080" cy="1500670"/>
          </a:xfrm>
          <a:prstGeom prst="rect">
            <a:avLst/>
          </a:prstGeom>
        </p:spPr>
        <p:txBody>
          <a:bodyPr vert="horz" lIns="91440" tIns="45720" rIns="91440" bIns="45720" numCol="1" spcCol="64008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defTabSz="1450940"/>
            <a:r>
              <a:rPr lang="en-US" sz="1200" dirty="0" err="1">
                <a:solidFill>
                  <a:schemeClr val="bg2">
                    <a:lumMod val="50000"/>
                  </a:schemeClr>
                </a:solidFill>
                <a:latin typeface="Open Sans" pitchFamily="34" charset="0"/>
                <a:ea typeface="Open Sans" pitchFamily="34" charset="0"/>
                <a:cs typeface="Open Sans" pitchFamily="34" charset="0"/>
              </a:rPr>
              <a:t>Nullam</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eu</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tempor</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purus</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Nunc</a:t>
            </a:r>
            <a:r>
              <a:rPr lang="en-US" sz="1200" dirty="0">
                <a:solidFill>
                  <a:schemeClr val="bg2">
                    <a:lumMod val="50000"/>
                  </a:schemeClr>
                </a:solidFill>
                <a:latin typeface="Open Sans" pitchFamily="34" charset="0"/>
                <a:ea typeface="Open Sans" pitchFamily="34" charset="0"/>
                <a:cs typeface="Open Sans" pitchFamily="34" charset="0"/>
              </a:rPr>
              <a:t> a </a:t>
            </a:r>
            <a:r>
              <a:rPr lang="en-US" sz="1200" dirty="0" err="1">
                <a:solidFill>
                  <a:schemeClr val="bg2">
                    <a:lumMod val="50000"/>
                  </a:schemeClr>
                </a:solidFill>
                <a:latin typeface="Open Sans" pitchFamily="34" charset="0"/>
                <a:ea typeface="Open Sans" pitchFamily="34" charset="0"/>
                <a:cs typeface="Open Sans" pitchFamily="34" charset="0"/>
              </a:rPr>
              <a:t>leo</a:t>
            </a:r>
            <a:r>
              <a:rPr lang="en-US" sz="1200" dirty="0">
                <a:solidFill>
                  <a:schemeClr val="bg2">
                    <a:lumMod val="50000"/>
                  </a:schemeClr>
                </a:solidFill>
                <a:latin typeface="Open Sans" pitchFamily="34" charset="0"/>
                <a:ea typeface="Open Sans" pitchFamily="34" charset="0"/>
                <a:cs typeface="Open Sans" pitchFamily="34" charset="0"/>
              </a:rPr>
              <a:t> magna, sit </a:t>
            </a:r>
            <a:r>
              <a:rPr lang="en-US" sz="1200" dirty="0" err="1">
                <a:solidFill>
                  <a:schemeClr val="bg2">
                    <a:lumMod val="50000"/>
                  </a:schemeClr>
                </a:solidFill>
                <a:latin typeface="Open Sans" pitchFamily="34" charset="0"/>
                <a:ea typeface="Open Sans" pitchFamily="34" charset="0"/>
                <a:cs typeface="Open Sans" pitchFamily="34" charset="0"/>
              </a:rPr>
              <a:t>amet</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consequat</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risus</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Etiam</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faucibus</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tortor</a:t>
            </a:r>
            <a:r>
              <a:rPr lang="en-US" sz="1200" dirty="0">
                <a:solidFill>
                  <a:schemeClr val="bg2">
                    <a:lumMod val="50000"/>
                  </a:schemeClr>
                </a:solidFill>
                <a:latin typeface="Open Sans" pitchFamily="34" charset="0"/>
                <a:ea typeface="Open Sans" pitchFamily="34" charset="0"/>
                <a:cs typeface="Open Sans" pitchFamily="34" charset="0"/>
              </a:rPr>
              <a:t> a </a:t>
            </a:r>
            <a:r>
              <a:rPr lang="en-US" sz="1200" dirty="0" err="1">
                <a:solidFill>
                  <a:schemeClr val="bg2">
                    <a:lumMod val="50000"/>
                  </a:schemeClr>
                </a:solidFill>
                <a:latin typeface="Open Sans" pitchFamily="34" charset="0"/>
                <a:ea typeface="Open Sans" pitchFamily="34" charset="0"/>
                <a:cs typeface="Open Sans" pitchFamily="34" charset="0"/>
              </a:rPr>
              <a:t>ipsum</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vehicula</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sed</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hendrerit</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ero</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Exubafjeif</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gigihaya</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Aliquam</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euismod</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commodo</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nisl</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vel</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luctus</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lorem</a:t>
            </a:r>
            <a:r>
              <a:rPr lang="en-US" sz="1200" dirty="0">
                <a:solidFill>
                  <a:schemeClr val="bg2">
                    <a:lumMod val="50000"/>
                  </a:schemeClr>
                </a:solidFill>
                <a:latin typeface="Open Sans" pitchFamily="34" charset="0"/>
                <a:ea typeface="Open Sans" pitchFamily="34" charset="0"/>
                <a:cs typeface="Open Sans" pitchFamily="34" charset="0"/>
              </a:rPr>
              <a:t>.</a:t>
            </a:r>
          </a:p>
        </p:txBody>
      </p:sp>
      <p:sp>
        <p:nvSpPr>
          <p:cNvPr id="4" name="TextBox 3"/>
          <p:cNvSpPr txBox="1"/>
          <p:nvPr/>
        </p:nvSpPr>
        <p:spPr>
          <a:xfrm>
            <a:off x="8742265" y="1709897"/>
            <a:ext cx="1763624" cy="400110"/>
          </a:xfrm>
          <a:prstGeom prst="rect">
            <a:avLst/>
          </a:prstGeom>
          <a:noFill/>
          <a:effectLst/>
        </p:spPr>
        <p:txBody>
          <a:bodyPr wrap="none" rtlCol="0">
            <a:spAutoFit/>
          </a:bodyPr>
          <a:lstStyle/>
          <a:p>
            <a:r>
              <a:rPr lang="en-US" sz="2000" b="1" kern="3000" spc="-15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Project Name</a:t>
            </a:r>
            <a:endParaRPr lang="en-US" sz="2000" b="1" kern="3000" spc="-15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TextBox 4"/>
          <p:cNvSpPr txBox="1"/>
          <p:nvPr/>
        </p:nvSpPr>
        <p:spPr>
          <a:xfrm>
            <a:off x="8742266" y="3364442"/>
            <a:ext cx="1151277" cy="400110"/>
          </a:xfrm>
          <a:prstGeom prst="rect">
            <a:avLst/>
          </a:prstGeom>
          <a:noFill/>
          <a:effectLst/>
        </p:spPr>
        <p:txBody>
          <a:bodyPr wrap="none" rtlCol="0">
            <a:spAutoFit/>
          </a:bodyPr>
          <a:lstStyle/>
          <a:p>
            <a:r>
              <a:rPr lang="en-US" sz="2000" b="1" kern="3000" spc="-15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Concept:</a:t>
            </a:r>
            <a:endParaRPr lang="en-US" sz="2000" b="1" kern="3000" spc="-15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p:cNvSpPr txBox="1"/>
          <p:nvPr/>
        </p:nvSpPr>
        <p:spPr>
          <a:xfrm>
            <a:off x="8742266" y="3782495"/>
            <a:ext cx="769763" cy="400110"/>
          </a:xfrm>
          <a:prstGeom prst="rect">
            <a:avLst/>
          </a:prstGeom>
          <a:noFill/>
          <a:effectLst/>
        </p:spPr>
        <p:txBody>
          <a:bodyPr wrap="none" rtlCol="0">
            <a:spAutoFit/>
          </a:bodyPr>
          <a:lstStyle/>
          <a:p>
            <a:r>
              <a:rPr lang="en-US" sz="2000" b="1" kern="3000" spc="-15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Date:</a:t>
            </a:r>
            <a:endParaRPr lang="en-US" sz="2000" b="1" kern="3000" spc="-15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Content Placeholder 10"/>
          <p:cNvSpPr txBox="1">
            <a:spLocks/>
          </p:cNvSpPr>
          <p:nvPr/>
        </p:nvSpPr>
        <p:spPr>
          <a:xfrm>
            <a:off x="10025381" y="3855525"/>
            <a:ext cx="1497795" cy="268835"/>
          </a:xfrm>
          <a:prstGeom prst="rect">
            <a:avLst/>
          </a:prstGeom>
        </p:spPr>
        <p:txBody>
          <a:bodyPr vert="horz" lIns="91440" tIns="45720" rIns="91440" bIns="45720" numCol="1" spcCol="64008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n-US" sz="1100" kern="3000" spc="30" dirty="0">
                <a:solidFill>
                  <a:schemeClr val="tx1">
                    <a:lumMod val="85000"/>
                    <a:lumOff val="15000"/>
                  </a:schemeClr>
                </a:solidFill>
                <a:latin typeface="Liberation Sans" panose="020B0604020202020204" pitchFamily="34" charset="0"/>
              </a:rPr>
              <a:t>September</a:t>
            </a:r>
            <a:r>
              <a:rPr lang="en-US" sz="1100" dirty="0" smtClean="0">
                <a:solidFill>
                  <a:schemeClr val="tx1">
                    <a:lumMod val="85000"/>
                    <a:lumOff val="15000"/>
                  </a:schemeClr>
                </a:solidFill>
                <a:latin typeface="Liberation Sans" panose="020B0604020202020204" pitchFamily="34" charset="0"/>
              </a:rPr>
              <a:t> 03, 2015</a:t>
            </a:r>
            <a:endParaRPr lang="en-US" sz="1100" dirty="0">
              <a:solidFill>
                <a:schemeClr val="tx1">
                  <a:lumMod val="85000"/>
                  <a:lumOff val="15000"/>
                </a:schemeClr>
              </a:solidFill>
              <a:latin typeface="Liberation Sans" panose="020B0604020202020204" pitchFamily="34" charset="0"/>
            </a:endParaRPr>
          </a:p>
        </p:txBody>
      </p:sp>
      <p:sp>
        <p:nvSpPr>
          <p:cNvPr id="8" name="Content Placeholder 10"/>
          <p:cNvSpPr txBox="1">
            <a:spLocks/>
          </p:cNvSpPr>
          <p:nvPr/>
        </p:nvSpPr>
        <p:spPr>
          <a:xfrm>
            <a:off x="10025382" y="3456317"/>
            <a:ext cx="1754964" cy="268835"/>
          </a:xfrm>
          <a:prstGeom prst="rect">
            <a:avLst/>
          </a:prstGeom>
        </p:spPr>
        <p:txBody>
          <a:bodyPr vert="horz" lIns="91440" tIns="45720" rIns="91440" bIns="45720" numCol="1" spcCol="64008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n-US" sz="1100" dirty="0" smtClean="0">
                <a:solidFill>
                  <a:schemeClr val="tx1">
                    <a:lumMod val="85000"/>
                    <a:lumOff val="15000"/>
                  </a:schemeClr>
                </a:solidFill>
                <a:latin typeface="Liberation Sans" panose="020B0604020202020204" pitchFamily="34" charset="0"/>
              </a:rPr>
              <a:t>Modern, Clean, Simple</a:t>
            </a:r>
            <a:endParaRPr lang="en-US" sz="1100" dirty="0">
              <a:solidFill>
                <a:schemeClr val="tx1">
                  <a:lumMod val="85000"/>
                  <a:lumOff val="15000"/>
                </a:schemeClr>
              </a:solidFill>
              <a:latin typeface="Liberation Sans" panose="020B0604020202020204" pitchFamily="34" charset="0"/>
            </a:endParaRPr>
          </a:p>
        </p:txBody>
      </p:sp>
      <p:sp>
        <p:nvSpPr>
          <p:cNvPr id="9" name="TextBox 8"/>
          <p:cNvSpPr txBox="1"/>
          <p:nvPr/>
        </p:nvSpPr>
        <p:spPr>
          <a:xfrm>
            <a:off x="8742266" y="4177670"/>
            <a:ext cx="723275" cy="400110"/>
          </a:xfrm>
          <a:prstGeom prst="rect">
            <a:avLst/>
          </a:prstGeom>
          <a:noFill/>
          <a:effectLst/>
        </p:spPr>
        <p:txBody>
          <a:bodyPr wrap="none" rtlCol="0">
            <a:spAutoFit/>
          </a:bodyPr>
          <a:lstStyle/>
          <a:p>
            <a:r>
              <a:rPr lang="en-US" sz="2000" b="1" kern="3000" spc="-15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Cost:</a:t>
            </a:r>
            <a:endParaRPr lang="en-US" sz="2000" b="1" kern="3000" spc="-15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 name="Content Placeholder 10"/>
          <p:cNvSpPr txBox="1">
            <a:spLocks/>
          </p:cNvSpPr>
          <p:nvPr/>
        </p:nvSpPr>
        <p:spPr>
          <a:xfrm>
            <a:off x="10025381" y="4252246"/>
            <a:ext cx="1497795" cy="268835"/>
          </a:xfrm>
          <a:prstGeom prst="rect">
            <a:avLst/>
          </a:prstGeom>
        </p:spPr>
        <p:txBody>
          <a:bodyPr vert="horz" lIns="91440" tIns="45720" rIns="91440" bIns="45720" numCol="1" spcCol="64008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n-US" sz="1100" kern="3000" spc="30" dirty="0" smtClean="0">
                <a:solidFill>
                  <a:schemeClr val="tx1">
                    <a:lumMod val="85000"/>
                    <a:lumOff val="15000"/>
                  </a:schemeClr>
                </a:solidFill>
                <a:latin typeface="Liberation Sans" panose="020B0604020202020204" pitchFamily="34" charset="0"/>
              </a:rPr>
              <a:t>$17,000</a:t>
            </a:r>
            <a:endParaRPr lang="en-US" sz="1100" dirty="0">
              <a:solidFill>
                <a:schemeClr val="tx1">
                  <a:lumMod val="85000"/>
                  <a:lumOff val="15000"/>
                </a:schemeClr>
              </a:solidFill>
              <a:latin typeface="Liberation Sans" panose="020B0604020202020204" pitchFamily="34" charset="0"/>
            </a:endParaRPr>
          </a:p>
        </p:txBody>
      </p:sp>
      <p:sp>
        <p:nvSpPr>
          <p:cNvPr id="11" name="TextBox 10"/>
          <p:cNvSpPr txBox="1"/>
          <p:nvPr/>
        </p:nvSpPr>
        <p:spPr>
          <a:xfrm>
            <a:off x="8742265" y="4604198"/>
            <a:ext cx="984565" cy="400110"/>
          </a:xfrm>
          <a:prstGeom prst="rect">
            <a:avLst/>
          </a:prstGeom>
          <a:noFill/>
          <a:effectLst/>
        </p:spPr>
        <p:txBody>
          <a:bodyPr wrap="none" rtlCol="0">
            <a:spAutoFit/>
          </a:bodyPr>
          <a:lstStyle/>
          <a:p>
            <a:r>
              <a:rPr lang="en-US" sz="2000" b="1" kern="3000" spc="-15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Clients:</a:t>
            </a:r>
            <a:endParaRPr lang="en-US" sz="2000" b="1" kern="3000" spc="-15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Content Placeholder 10"/>
          <p:cNvSpPr txBox="1">
            <a:spLocks/>
          </p:cNvSpPr>
          <p:nvPr/>
        </p:nvSpPr>
        <p:spPr>
          <a:xfrm>
            <a:off x="10025382" y="4677228"/>
            <a:ext cx="1601335" cy="268835"/>
          </a:xfrm>
          <a:prstGeom prst="rect">
            <a:avLst/>
          </a:prstGeom>
        </p:spPr>
        <p:txBody>
          <a:bodyPr vert="horz" lIns="91440" tIns="45720" rIns="91440" bIns="45720" numCol="1" spcCol="64008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n-US" sz="1100" kern="3000" spc="30" dirty="0" err="1" smtClean="0">
                <a:solidFill>
                  <a:schemeClr val="tx1">
                    <a:lumMod val="85000"/>
                    <a:lumOff val="15000"/>
                  </a:schemeClr>
                </a:solidFill>
                <a:latin typeface="Liberation Sans" panose="020B0604020202020204" pitchFamily="34" charset="0"/>
              </a:rPr>
              <a:t>Primadona</a:t>
            </a:r>
            <a:r>
              <a:rPr lang="en-US" sz="1100" kern="3000" spc="30" dirty="0" smtClean="0">
                <a:solidFill>
                  <a:schemeClr val="tx1">
                    <a:lumMod val="85000"/>
                    <a:lumOff val="15000"/>
                  </a:schemeClr>
                </a:solidFill>
                <a:latin typeface="Liberation Sans" panose="020B0604020202020204" pitchFamily="34" charset="0"/>
              </a:rPr>
              <a:t> </a:t>
            </a:r>
            <a:r>
              <a:rPr lang="en-US" sz="1100" kern="3000" spc="30" dirty="0" err="1" smtClean="0">
                <a:solidFill>
                  <a:schemeClr val="tx1">
                    <a:lumMod val="85000"/>
                    <a:lumOff val="15000"/>
                  </a:schemeClr>
                </a:solidFill>
                <a:latin typeface="Liberation Sans" panose="020B0604020202020204" pitchFamily="34" charset="0"/>
              </a:rPr>
              <a:t>Sdn</a:t>
            </a:r>
            <a:r>
              <a:rPr lang="en-US" sz="1100" kern="3000" spc="30" dirty="0" smtClean="0">
                <a:solidFill>
                  <a:schemeClr val="tx1">
                    <a:lumMod val="85000"/>
                    <a:lumOff val="15000"/>
                  </a:schemeClr>
                </a:solidFill>
                <a:latin typeface="Liberation Sans" panose="020B0604020202020204" pitchFamily="34" charset="0"/>
              </a:rPr>
              <a:t>. Bhd.</a:t>
            </a:r>
            <a:endParaRPr lang="en-US" sz="1100" dirty="0">
              <a:solidFill>
                <a:schemeClr val="tx1">
                  <a:lumMod val="85000"/>
                  <a:lumOff val="15000"/>
                </a:schemeClr>
              </a:solidFill>
              <a:latin typeface="Liberation Sans" panose="020B0604020202020204" pitchFamily="34" charset="0"/>
            </a:endParaRPr>
          </a:p>
        </p:txBody>
      </p:sp>
      <p:sp>
        <p:nvSpPr>
          <p:cNvPr id="13" name="TextBox 12"/>
          <p:cNvSpPr txBox="1"/>
          <p:nvPr/>
        </p:nvSpPr>
        <p:spPr>
          <a:xfrm>
            <a:off x="8742265" y="5044173"/>
            <a:ext cx="1132041" cy="400110"/>
          </a:xfrm>
          <a:prstGeom prst="rect">
            <a:avLst/>
          </a:prstGeom>
          <a:noFill/>
          <a:effectLst/>
        </p:spPr>
        <p:txBody>
          <a:bodyPr wrap="none" rtlCol="0">
            <a:spAutoFit/>
          </a:bodyPr>
          <a:lstStyle/>
          <a:p>
            <a:r>
              <a:rPr lang="en-US" sz="2000" b="1" kern="3000" spc="-15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Services:</a:t>
            </a:r>
            <a:endParaRPr lang="en-US" sz="2000" b="1" kern="3000" spc="-15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Content Placeholder 10"/>
          <p:cNvSpPr txBox="1">
            <a:spLocks/>
          </p:cNvSpPr>
          <p:nvPr/>
        </p:nvSpPr>
        <p:spPr>
          <a:xfrm>
            <a:off x="10025382" y="5117202"/>
            <a:ext cx="1601335" cy="1156574"/>
          </a:xfrm>
          <a:prstGeom prst="rect">
            <a:avLst/>
          </a:prstGeom>
        </p:spPr>
        <p:txBody>
          <a:bodyPr vert="horz" lIns="91440" tIns="45720" rIns="91440" bIns="45720" numCol="1" spcCol="64008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171450" indent="-171450" algn="l">
              <a:buFont typeface="Arial" panose="020B0604020202020204" pitchFamily="34" charset="0"/>
              <a:buChar char="•"/>
            </a:pPr>
            <a:r>
              <a:rPr lang="en-US" sz="1100" kern="3000" spc="30" dirty="0" smtClean="0">
                <a:solidFill>
                  <a:schemeClr val="tx1">
                    <a:lumMod val="85000"/>
                    <a:lumOff val="15000"/>
                  </a:schemeClr>
                </a:solidFill>
                <a:latin typeface="Liberation Sans" panose="020B0604020202020204" pitchFamily="34" charset="0"/>
              </a:rPr>
              <a:t>Drawing</a:t>
            </a:r>
          </a:p>
          <a:p>
            <a:pPr marL="171450" indent="-171450" algn="l">
              <a:buFont typeface="Arial" panose="020B0604020202020204" pitchFamily="34" charset="0"/>
              <a:buChar char="•"/>
            </a:pPr>
            <a:r>
              <a:rPr lang="en-US" sz="1100" kern="3000" spc="30" dirty="0" smtClean="0">
                <a:solidFill>
                  <a:schemeClr val="tx1">
                    <a:lumMod val="85000"/>
                    <a:lumOff val="15000"/>
                  </a:schemeClr>
                </a:solidFill>
                <a:latin typeface="Liberation Sans" panose="020B0604020202020204" pitchFamily="34" charset="0"/>
              </a:rPr>
              <a:t>Coloring</a:t>
            </a:r>
          </a:p>
          <a:p>
            <a:pPr marL="171450" indent="-171450" algn="l">
              <a:buFont typeface="Arial" panose="020B0604020202020204" pitchFamily="34" charset="0"/>
              <a:buChar char="•"/>
            </a:pPr>
            <a:r>
              <a:rPr lang="en-US" sz="1100" kern="3000" spc="30" dirty="0" smtClean="0">
                <a:solidFill>
                  <a:schemeClr val="tx1">
                    <a:lumMod val="85000"/>
                    <a:lumOff val="15000"/>
                  </a:schemeClr>
                </a:solidFill>
                <a:latin typeface="Liberation Sans" panose="020B0604020202020204" pitchFamily="34" charset="0"/>
              </a:rPr>
              <a:t>Designing</a:t>
            </a:r>
          </a:p>
          <a:p>
            <a:pPr marL="171450" indent="-171450" algn="l">
              <a:buFont typeface="Arial" panose="020B0604020202020204" pitchFamily="34" charset="0"/>
              <a:buChar char="•"/>
            </a:pPr>
            <a:r>
              <a:rPr lang="en-US" sz="1100" kern="3000" spc="30" dirty="0" smtClean="0">
                <a:solidFill>
                  <a:schemeClr val="tx1">
                    <a:lumMod val="85000"/>
                    <a:lumOff val="15000"/>
                  </a:schemeClr>
                </a:solidFill>
                <a:latin typeface="Liberation Sans" panose="020B0604020202020204" pitchFamily="34" charset="0"/>
              </a:rPr>
              <a:t>3D Rendering</a:t>
            </a:r>
            <a:endParaRPr lang="en-US" sz="1100" dirty="0">
              <a:solidFill>
                <a:schemeClr val="tx1">
                  <a:lumMod val="85000"/>
                  <a:lumOff val="15000"/>
                </a:schemeClr>
              </a:solidFill>
              <a:latin typeface="Liberation Sans" panose="020B0604020202020204" pitchFamily="34" charset="0"/>
            </a:endParaRPr>
          </a:p>
        </p:txBody>
      </p:sp>
      <p:sp>
        <p:nvSpPr>
          <p:cNvPr id="15" name="Text Box 7"/>
          <p:cNvSpPr txBox="1">
            <a:spLocks noChangeArrowheads="1"/>
          </p:cNvSpPr>
          <p:nvPr/>
        </p:nvSpPr>
        <p:spPr bwMode="auto">
          <a:xfrm>
            <a:off x="3428645" y="456129"/>
            <a:ext cx="5379614"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Sample of Our Works</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16"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
        <p:nvSpPr>
          <p:cNvPr id="17" name="Media Placeholder 16"/>
          <p:cNvSpPr>
            <a:spLocks noGrp="1"/>
          </p:cNvSpPr>
          <p:nvPr>
            <p:ph type="media" sz="quarter" idx="10"/>
          </p:nvPr>
        </p:nvSpPr>
        <p:spPr>
          <a:xfrm>
            <a:off x="357808" y="1709897"/>
            <a:ext cx="8249971" cy="4603328"/>
          </a:xfrm>
        </p:spPr>
      </p:sp>
    </p:spTree>
    <p:extLst>
      <p:ext uri="{BB962C8B-B14F-4D97-AF65-F5344CB8AC3E}">
        <p14:creationId xmlns:p14="http://schemas.microsoft.com/office/powerpoint/2010/main" val="3970836558"/>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p:cTn id="13" dur="500" fill="hold"/>
                                        <p:tgtEl>
                                          <p:spTgt spid="16"/>
                                        </p:tgtEl>
                                        <p:attrNameLst>
                                          <p:attrName>ppt_w</p:attrName>
                                        </p:attrNameLst>
                                      </p:cBhvr>
                                      <p:tavLst>
                                        <p:tav tm="0">
                                          <p:val>
                                            <p:fltVal val="0"/>
                                          </p:val>
                                        </p:tav>
                                        <p:tav tm="100000">
                                          <p:val>
                                            <p:strVal val="#ppt_w"/>
                                          </p:val>
                                        </p:tav>
                                      </p:tavLst>
                                    </p:anim>
                                    <p:anim calcmode="lin" valueType="num">
                                      <p:cBhvr>
                                        <p:cTn id="14" dur="500" fill="hold"/>
                                        <p:tgtEl>
                                          <p:spTgt spid="16"/>
                                        </p:tgtEl>
                                        <p:attrNameLst>
                                          <p:attrName>ppt_h</p:attrName>
                                        </p:attrNameLst>
                                      </p:cBhvr>
                                      <p:tavLst>
                                        <p:tav tm="0">
                                          <p:val>
                                            <p:fltVal val="0"/>
                                          </p:val>
                                        </p:tav>
                                        <p:tav tm="100000">
                                          <p:val>
                                            <p:strVal val="#ppt_h"/>
                                          </p:val>
                                        </p:tav>
                                      </p:tavLst>
                                    </p:anim>
                                    <p:animEffect transition="in" filter="fade">
                                      <p:cBhvr>
                                        <p:cTn id="15" dur="500"/>
                                        <p:tgtEl>
                                          <p:spTgt spid="16"/>
                                        </p:tgtEl>
                                      </p:cBhvr>
                                    </p:animEffect>
                                  </p:childTnLst>
                                </p:cTn>
                              </p:par>
                            </p:childTnLst>
                          </p:cTn>
                        </p:par>
                        <p:par>
                          <p:cTn id="16" fill="hold">
                            <p:stCondLst>
                              <p:cond delay="1000"/>
                            </p:stCondLst>
                            <p:childTnLst>
                              <p:par>
                                <p:cTn id="17" presetID="2" presetClass="entr" presetSubtype="4" decel="100000"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750" fill="hold"/>
                                        <p:tgtEl>
                                          <p:spTgt spid="4"/>
                                        </p:tgtEl>
                                        <p:attrNameLst>
                                          <p:attrName>ppt_x</p:attrName>
                                        </p:attrNameLst>
                                      </p:cBhvr>
                                      <p:tavLst>
                                        <p:tav tm="0">
                                          <p:val>
                                            <p:strVal val="#ppt_x"/>
                                          </p:val>
                                        </p:tav>
                                        <p:tav tm="100000">
                                          <p:val>
                                            <p:strVal val="#ppt_x"/>
                                          </p:val>
                                        </p:tav>
                                      </p:tavLst>
                                    </p:anim>
                                    <p:anim calcmode="lin" valueType="num">
                                      <p:cBhvr additive="base">
                                        <p:cTn id="20" dur="750" fill="hold"/>
                                        <p:tgtEl>
                                          <p:spTgt spid="4"/>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25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750" fill="hold"/>
                                        <p:tgtEl>
                                          <p:spTgt spid="3"/>
                                        </p:tgtEl>
                                        <p:attrNameLst>
                                          <p:attrName>ppt_x</p:attrName>
                                        </p:attrNameLst>
                                      </p:cBhvr>
                                      <p:tavLst>
                                        <p:tav tm="0">
                                          <p:val>
                                            <p:strVal val="#ppt_x"/>
                                          </p:val>
                                        </p:tav>
                                        <p:tav tm="100000">
                                          <p:val>
                                            <p:strVal val="#ppt_x"/>
                                          </p:val>
                                        </p:tav>
                                      </p:tavLst>
                                    </p:anim>
                                    <p:anim calcmode="lin" valueType="num">
                                      <p:cBhvr additive="base">
                                        <p:cTn id="24" dur="750" fill="hold"/>
                                        <p:tgtEl>
                                          <p:spTgt spid="3"/>
                                        </p:tgtEl>
                                        <p:attrNameLst>
                                          <p:attrName>ppt_y</p:attrName>
                                        </p:attrNameLst>
                                      </p:cBhvr>
                                      <p:tavLst>
                                        <p:tav tm="0">
                                          <p:val>
                                            <p:strVal val="1+#ppt_h/2"/>
                                          </p:val>
                                        </p:tav>
                                        <p:tav tm="100000">
                                          <p:val>
                                            <p:strVal val="#ppt_y"/>
                                          </p:val>
                                        </p:tav>
                                      </p:tavLst>
                                    </p:anim>
                                  </p:childTnLst>
                                </p:cTn>
                              </p:par>
                            </p:childTnLst>
                          </p:cTn>
                        </p:par>
                        <p:par>
                          <p:cTn id="25" fill="hold">
                            <p:stCondLst>
                              <p:cond delay="2000"/>
                            </p:stCondLst>
                            <p:childTnLst>
                              <p:par>
                                <p:cTn id="26" presetID="2" presetClass="entr" presetSubtype="4" decel="100000" fill="hold" grpId="0" nodeType="afterEffect">
                                  <p:stCondLst>
                                    <p:cond delay="0"/>
                                  </p:stCondLst>
                                  <p:childTnLst>
                                    <p:set>
                                      <p:cBhvr>
                                        <p:cTn id="27" dur="1" fill="hold">
                                          <p:stCondLst>
                                            <p:cond delay="0"/>
                                          </p:stCondLst>
                                        </p:cTn>
                                        <p:tgtEl>
                                          <p:spTgt spid="5"/>
                                        </p:tgtEl>
                                        <p:attrNameLst>
                                          <p:attrName>style.visibility</p:attrName>
                                        </p:attrNameLst>
                                      </p:cBhvr>
                                      <p:to>
                                        <p:strVal val="visible"/>
                                      </p:to>
                                    </p:set>
                                    <p:anim calcmode="lin" valueType="num">
                                      <p:cBhvr additive="base">
                                        <p:cTn id="28" dur="750" fill="hold"/>
                                        <p:tgtEl>
                                          <p:spTgt spid="5"/>
                                        </p:tgtEl>
                                        <p:attrNameLst>
                                          <p:attrName>ppt_x</p:attrName>
                                        </p:attrNameLst>
                                      </p:cBhvr>
                                      <p:tavLst>
                                        <p:tav tm="0">
                                          <p:val>
                                            <p:strVal val="#ppt_x"/>
                                          </p:val>
                                        </p:tav>
                                        <p:tav tm="100000">
                                          <p:val>
                                            <p:strVal val="#ppt_x"/>
                                          </p:val>
                                        </p:tav>
                                      </p:tavLst>
                                    </p:anim>
                                    <p:anim calcmode="lin" valueType="num">
                                      <p:cBhvr additive="base">
                                        <p:cTn id="29" dur="750" fill="hold"/>
                                        <p:tgtEl>
                                          <p:spTgt spid="5"/>
                                        </p:tgtEl>
                                        <p:attrNameLst>
                                          <p:attrName>ppt_y</p:attrName>
                                        </p:attrNameLst>
                                      </p:cBhvr>
                                      <p:tavLst>
                                        <p:tav tm="0">
                                          <p:val>
                                            <p:strVal val="1+#ppt_h/2"/>
                                          </p:val>
                                        </p:tav>
                                        <p:tav tm="100000">
                                          <p:val>
                                            <p:strVal val="#ppt_y"/>
                                          </p:val>
                                        </p:tav>
                                      </p:tavLst>
                                    </p:anim>
                                  </p:childTnLst>
                                </p:cTn>
                              </p:par>
                              <p:par>
                                <p:cTn id="30" presetID="2" presetClass="entr" presetSubtype="4" decel="100000" fill="hold" grpId="0" nodeType="withEffect">
                                  <p:stCondLst>
                                    <p:cond delay="250"/>
                                  </p:stCondLst>
                                  <p:childTnLst>
                                    <p:set>
                                      <p:cBhvr>
                                        <p:cTn id="31" dur="1" fill="hold">
                                          <p:stCondLst>
                                            <p:cond delay="0"/>
                                          </p:stCondLst>
                                        </p:cTn>
                                        <p:tgtEl>
                                          <p:spTgt spid="8"/>
                                        </p:tgtEl>
                                        <p:attrNameLst>
                                          <p:attrName>style.visibility</p:attrName>
                                        </p:attrNameLst>
                                      </p:cBhvr>
                                      <p:to>
                                        <p:strVal val="visible"/>
                                      </p:to>
                                    </p:set>
                                    <p:anim calcmode="lin" valueType="num">
                                      <p:cBhvr additive="base">
                                        <p:cTn id="32" dur="750" fill="hold"/>
                                        <p:tgtEl>
                                          <p:spTgt spid="8"/>
                                        </p:tgtEl>
                                        <p:attrNameLst>
                                          <p:attrName>ppt_x</p:attrName>
                                        </p:attrNameLst>
                                      </p:cBhvr>
                                      <p:tavLst>
                                        <p:tav tm="0">
                                          <p:val>
                                            <p:strVal val="#ppt_x"/>
                                          </p:val>
                                        </p:tav>
                                        <p:tav tm="100000">
                                          <p:val>
                                            <p:strVal val="#ppt_x"/>
                                          </p:val>
                                        </p:tav>
                                      </p:tavLst>
                                    </p:anim>
                                    <p:anim calcmode="lin" valueType="num">
                                      <p:cBhvr additive="base">
                                        <p:cTn id="33" dur="750" fill="hold"/>
                                        <p:tgtEl>
                                          <p:spTgt spid="8"/>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decel="100000" fill="hold" grpId="0" nodeType="afterEffect">
                                  <p:stCondLst>
                                    <p:cond delay="0"/>
                                  </p:stCondLst>
                                  <p:childTnLst>
                                    <p:set>
                                      <p:cBhvr>
                                        <p:cTn id="36" dur="1" fill="hold">
                                          <p:stCondLst>
                                            <p:cond delay="0"/>
                                          </p:stCondLst>
                                        </p:cTn>
                                        <p:tgtEl>
                                          <p:spTgt spid="6"/>
                                        </p:tgtEl>
                                        <p:attrNameLst>
                                          <p:attrName>style.visibility</p:attrName>
                                        </p:attrNameLst>
                                      </p:cBhvr>
                                      <p:to>
                                        <p:strVal val="visible"/>
                                      </p:to>
                                    </p:set>
                                    <p:anim calcmode="lin" valueType="num">
                                      <p:cBhvr additive="base">
                                        <p:cTn id="37" dur="750" fill="hold"/>
                                        <p:tgtEl>
                                          <p:spTgt spid="6"/>
                                        </p:tgtEl>
                                        <p:attrNameLst>
                                          <p:attrName>ppt_x</p:attrName>
                                        </p:attrNameLst>
                                      </p:cBhvr>
                                      <p:tavLst>
                                        <p:tav tm="0">
                                          <p:val>
                                            <p:strVal val="#ppt_x"/>
                                          </p:val>
                                        </p:tav>
                                        <p:tav tm="100000">
                                          <p:val>
                                            <p:strVal val="#ppt_x"/>
                                          </p:val>
                                        </p:tav>
                                      </p:tavLst>
                                    </p:anim>
                                    <p:anim calcmode="lin" valueType="num">
                                      <p:cBhvr additive="base">
                                        <p:cTn id="38" dur="750" fill="hold"/>
                                        <p:tgtEl>
                                          <p:spTgt spid="6"/>
                                        </p:tgtEl>
                                        <p:attrNameLst>
                                          <p:attrName>ppt_y</p:attrName>
                                        </p:attrNameLst>
                                      </p:cBhvr>
                                      <p:tavLst>
                                        <p:tav tm="0">
                                          <p:val>
                                            <p:strVal val="1+#ppt_h/2"/>
                                          </p:val>
                                        </p:tav>
                                        <p:tav tm="100000">
                                          <p:val>
                                            <p:strVal val="#ppt_y"/>
                                          </p:val>
                                        </p:tav>
                                      </p:tavLst>
                                    </p:anim>
                                  </p:childTnLst>
                                </p:cTn>
                              </p:par>
                              <p:par>
                                <p:cTn id="39" presetID="2" presetClass="entr" presetSubtype="4" decel="100000" fill="hold" grpId="0" nodeType="withEffect">
                                  <p:stCondLst>
                                    <p:cond delay="250"/>
                                  </p:stCondLst>
                                  <p:childTnLst>
                                    <p:set>
                                      <p:cBhvr>
                                        <p:cTn id="40" dur="1" fill="hold">
                                          <p:stCondLst>
                                            <p:cond delay="0"/>
                                          </p:stCondLst>
                                        </p:cTn>
                                        <p:tgtEl>
                                          <p:spTgt spid="7"/>
                                        </p:tgtEl>
                                        <p:attrNameLst>
                                          <p:attrName>style.visibility</p:attrName>
                                        </p:attrNameLst>
                                      </p:cBhvr>
                                      <p:to>
                                        <p:strVal val="visible"/>
                                      </p:to>
                                    </p:set>
                                    <p:anim calcmode="lin" valueType="num">
                                      <p:cBhvr additive="base">
                                        <p:cTn id="41" dur="750" fill="hold"/>
                                        <p:tgtEl>
                                          <p:spTgt spid="7"/>
                                        </p:tgtEl>
                                        <p:attrNameLst>
                                          <p:attrName>ppt_x</p:attrName>
                                        </p:attrNameLst>
                                      </p:cBhvr>
                                      <p:tavLst>
                                        <p:tav tm="0">
                                          <p:val>
                                            <p:strVal val="#ppt_x"/>
                                          </p:val>
                                        </p:tav>
                                        <p:tav tm="100000">
                                          <p:val>
                                            <p:strVal val="#ppt_x"/>
                                          </p:val>
                                        </p:tav>
                                      </p:tavLst>
                                    </p:anim>
                                    <p:anim calcmode="lin" valueType="num">
                                      <p:cBhvr additive="base">
                                        <p:cTn id="42" dur="750" fill="hold"/>
                                        <p:tgtEl>
                                          <p:spTgt spid="7"/>
                                        </p:tgtEl>
                                        <p:attrNameLst>
                                          <p:attrName>ppt_y</p:attrName>
                                        </p:attrNameLst>
                                      </p:cBhvr>
                                      <p:tavLst>
                                        <p:tav tm="0">
                                          <p:val>
                                            <p:strVal val="1+#ppt_h/2"/>
                                          </p:val>
                                        </p:tav>
                                        <p:tav tm="100000">
                                          <p:val>
                                            <p:strVal val="#ppt_y"/>
                                          </p:val>
                                        </p:tav>
                                      </p:tavLst>
                                    </p:anim>
                                  </p:childTnLst>
                                </p:cTn>
                              </p:par>
                            </p:childTnLst>
                          </p:cTn>
                        </p:par>
                        <p:par>
                          <p:cTn id="43" fill="hold">
                            <p:stCondLst>
                              <p:cond delay="4000"/>
                            </p:stCondLst>
                            <p:childTnLst>
                              <p:par>
                                <p:cTn id="44" presetID="2" presetClass="entr" presetSubtype="4" decel="100000" fill="hold" grpId="0" nodeType="afterEffect">
                                  <p:stCondLst>
                                    <p:cond delay="0"/>
                                  </p:stCondLst>
                                  <p:childTnLst>
                                    <p:set>
                                      <p:cBhvr>
                                        <p:cTn id="45" dur="1" fill="hold">
                                          <p:stCondLst>
                                            <p:cond delay="0"/>
                                          </p:stCondLst>
                                        </p:cTn>
                                        <p:tgtEl>
                                          <p:spTgt spid="9"/>
                                        </p:tgtEl>
                                        <p:attrNameLst>
                                          <p:attrName>style.visibility</p:attrName>
                                        </p:attrNameLst>
                                      </p:cBhvr>
                                      <p:to>
                                        <p:strVal val="visible"/>
                                      </p:to>
                                    </p:set>
                                    <p:anim calcmode="lin" valueType="num">
                                      <p:cBhvr additive="base">
                                        <p:cTn id="46" dur="750" fill="hold"/>
                                        <p:tgtEl>
                                          <p:spTgt spid="9"/>
                                        </p:tgtEl>
                                        <p:attrNameLst>
                                          <p:attrName>ppt_x</p:attrName>
                                        </p:attrNameLst>
                                      </p:cBhvr>
                                      <p:tavLst>
                                        <p:tav tm="0">
                                          <p:val>
                                            <p:strVal val="#ppt_x"/>
                                          </p:val>
                                        </p:tav>
                                        <p:tav tm="100000">
                                          <p:val>
                                            <p:strVal val="#ppt_x"/>
                                          </p:val>
                                        </p:tav>
                                      </p:tavLst>
                                    </p:anim>
                                    <p:anim calcmode="lin" valueType="num">
                                      <p:cBhvr additive="base">
                                        <p:cTn id="47" dur="750" fill="hold"/>
                                        <p:tgtEl>
                                          <p:spTgt spid="9"/>
                                        </p:tgtEl>
                                        <p:attrNameLst>
                                          <p:attrName>ppt_y</p:attrName>
                                        </p:attrNameLst>
                                      </p:cBhvr>
                                      <p:tavLst>
                                        <p:tav tm="0">
                                          <p:val>
                                            <p:strVal val="1+#ppt_h/2"/>
                                          </p:val>
                                        </p:tav>
                                        <p:tav tm="100000">
                                          <p:val>
                                            <p:strVal val="#ppt_y"/>
                                          </p:val>
                                        </p:tav>
                                      </p:tavLst>
                                    </p:anim>
                                  </p:childTnLst>
                                </p:cTn>
                              </p:par>
                              <p:par>
                                <p:cTn id="48" presetID="2" presetClass="entr" presetSubtype="4" decel="100000" fill="hold" grpId="0" nodeType="withEffect">
                                  <p:stCondLst>
                                    <p:cond delay="250"/>
                                  </p:stCondLst>
                                  <p:childTnLst>
                                    <p:set>
                                      <p:cBhvr>
                                        <p:cTn id="49" dur="1" fill="hold">
                                          <p:stCondLst>
                                            <p:cond delay="0"/>
                                          </p:stCondLst>
                                        </p:cTn>
                                        <p:tgtEl>
                                          <p:spTgt spid="10"/>
                                        </p:tgtEl>
                                        <p:attrNameLst>
                                          <p:attrName>style.visibility</p:attrName>
                                        </p:attrNameLst>
                                      </p:cBhvr>
                                      <p:to>
                                        <p:strVal val="visible"/>
                                      </p:to>
                                    </p:set>
                                    <p:anim calcmode="lin" valueType="num">
                                      <p:cBhvr additive="base">
                                        <p:cTn id="50" dur="750" fill="hold"/>
                                        <p:tgtEl>
                                          <p:spTgt spid="10"/>
                                        </p:tgtEl>
                                        <p:attrNameLst>
                                          <p:attrName>ppt_x</p:attrName>
                                        </p:attrNameLst>
                                      </p:cBhvr>
                                      <p:tavLst>
                                        <p:tav tm="0">
                                          <p:val>
                                            <p:strVal val="#ppt_x"/>
                                          </p:val>
                                        </p:tav>
                                        <p:tav tm="100000">
                                          <p:val>
                                            <p:strVal val="#ppt_x"/>
                                          </p:val>
                                        </p:tav>
                                      </p:tavLst>
                                    </p:anim>
                                    <p:anim calcmode="lin" valueType="num">
                                      <p:cBhvr additive="base">
                                        <p:cTn id="51" dur="750" fill="hold"/>
                                        <p:tgtEl>
                                          <p:spTgt spid="10"/>
                                        </p:tgtEl>
                                        <p:attrNameLst>
                                          <p:attrName>ppt_y</p:attrName>
                                        </p:attrNameLst>
                                      </p:cBhvr>
                                      <p:tavLst>
                                        <p:tav tm="0">
                                          <p:val>
                                            <p:strVal val="1+#ppt_h/2"/>
                                          </p:val>
                                        </p:tav>
                                        <p:tav tm="100000">
                                          <p:val>
                                            <p:strVal val="#ppt_y"/>
                                          </p:val>
                                        </p:tav>
                                      </p:tavLst>
                                    </p:anim>
                                  </p:childTnLst>
                                </p:cTn>
                              </p:par>
                            </p:childTnLst>
                          </p:cTn>
                        </p:par>
                        <p:par>
                          <p:cTn id="52" fill="hold">
                            <p:stCondLst>
                              <p:cond delay="5000"/>
                            </p:stCondLst>
                            <p:childTnLst>
                              <p:par>
                                <p:cTn id="53" presetID="2" presetClass="entr" presetSubtype="4" decel="100000" fill="hold" grpId="0" nodeType="afterEffect">
                                  <p:stCondLst>
                                    <p:cond delay="0"/>
                                  </p:stCondLst>
                                  <p:childTnLst>
                                    <p:set>
                                      <p:cBhvr>
                                        <p:cTn id="54" dur="1" fill="hold">
                                          <p:stCondLst>
                                            <p:cond delay="0"/>
                                          </p:stCondLst>
                                        </p:cTn>
                                        <p:tgtEl>
                                          <p:spTgt spid="11"/>
                                        </p:tgtEl>
                                        <p:attrNameLst>
                                          <p:attrName>style.visibility</p:attrName>
                                        </p:attrNameLst>
                                      </p:cBhvr>
                                      <p:to>
                                        <p:strVal val="visible"/>
                                      </p:to>
                                    </p:set>
                                    <p:anim calcmode="lin" valueType="num">
                                      <p:cBhvr additive="base">
                                        <p:cTn id="55" dur="750" fill="hold"/>
                                        <p:tgtEl>
                                          <p:spTgt spid="11"/>
                                        </p:tgtEl>
                                        <p:attrNameLst>
                                          <p:attrName>ppt_x</p:attrName>
                                        </p:attrNameLst>
                                      </p:cBhvr>
                                      <p:tavLst>
                                        <p:tav tm="0">
                                          <p:val>
                                            <p:strVal val="#ppt_x"/>
                                          </p:val>
                                        </p:tav>
                                        <p:tav tm="100000">
                                          <p:val>
                                            <p:strVal val="#ppt_x"/>
                                          </p:val>
                                        </p:tav>
                                      </p:tavLst>
                                    </p:anim>
                                    <p:anim calcmode="lin" valueType="num">
                                      <p:cBhvr additive="base">
                                        <p:cTn id="56" dur="750" fill="hold"/>
                                        <p:tgtEl>
                                          <p:spTgt spid="11"/>
                                        </p:tgtEl>
                                        <p:attrNameLst>
                                          <p:attrName>ppt_y</p:attrName>
                                        </p:attrNameLst>
                                      </p:cBhvr>
                                      <p:tavLst>
                                        <p:tav tm="0">
                                          <p:val>
                                            <p:strVal val="1+#ppt_h/2"/>
                                          </p:val>
                                        </p:tav>
                                        <p:tav tm="100000">
                                          <p:val>
                                            <p:strVal val="#ppt_y"/>
                                          </p:val>
                                        </p:tav>
                                      </p:tavLst>
                                    </p:anim>
                                  </p:childTnLst>
                                </p:cTn>
                              </p:par>
                              <p:par>
                                <p:cTn id="57" presetID="2" presetClass="entr" presetSubtype="4" decel="100000" fill="hold" grpId="0" nodeType="withEffect">
                                  <p:stCondLst>
                                    <p:cond delay="250"/>
                                  </p:stCondLst>
                                  <p:childTnLst>
                                    <p:set>
                                      <p:cBhvr>
                                        <p:cTn id="58" dur="1" fill="hold">
                                          <p:stCondLst>
                                            <p:cond delay="0"/>
                                          </p:stCondLst>
                                        </p:cTn>
                                        <p:tgtEl>
                                          <p:spTgt spid="12"/>
                                        </p:tgtEl>
                                        <p:attrNameLst>
                                          <p:attrName>style.visibility</p:attrName>
                                        </p:attrNameLst>
                                      </p:cBhvr>
                                      <p:to>
                                        <p:strVal val="visible"/>
                                      </p:to>
                                    </p:set>
                                    <p:anim calcmode="lin" valueType="num">
                                      <p:cBhvr additive="base">
                                        <p:cTn id="59" dur="750" fill="hold"/>
                                        <p:tgtEl>
                                          <p:spTgt spid="12"/>
                                        </p:tgtEl>
                                        <p:attrNameLst>
                                          <p:attrName>ppt_x</p:attrName>
                                        </p:attrNameLst>
                                      </p:cBhvr>
                                      <p:tavLst>
                                        <p:tav tm="0">
                                          <p:val>
                                            <p:strVal val="#ppt_x"/>
                                          </p:val>
                                        </p:tav>
                                        <p:tav tm="100000">
                                          <p:val>
                                            <p:strVal val="#ppt_x"/>
                                          </p:val>
                                        </p:tav>
                                      </p:tavLst>
                                    </p:anim>
                                    <p:anim calcmode="lin" valueType="num">
                                      <p:cBhvr additive="base">
                                        <p:cTn id="60" dur="750" fill="hold"/>
                                        <p:tgtEl>
                                          <p:spTgt spid="12"/>
                                        </p:tgtEl>
                                        <p:attrNameLst>
                                          <p:attrName>ppt_y</p:attrName>
                                        </p:attrNameLst>
                                      </p:cBhvr>
                                      <p:tavLst>
                                        <p:tav tm="0">
                                          <p:val>
                                            <p:strVal val="1+#ppt_h/2"/>
                                          </p:val>
                                        </p:tav>
                                        <p:tav tm="100000">
                                          <p:val>
                                            <p:strVal val="#ppt_y"/>
                                          </p:val>
                                        </p:tav>
                                      </p:tavLst>
                                    </p:anim>
                                  </p:childTnLst>
                                </p:cTn>
                              </p:par>
                            </p:childTnLst>
                          </p:cTn>
                        </p:par>
                        <p:par>
                          <p:cTn id="61" fill="hold">
                            <p:stCondLst>
                              <p:cond delay="6000"/>
                            </p:stCondLst>
                            <p:childTnLst>
                              <p:par>
                                <p:cTn id="62" presetID="2" presetClass="entr" presetSubtype="4" decel="100000" fill="hold" grpId="0" nodeType="afterEffect">
                                  <p:stCondLst>
                                    <p:cond delay="0"/>
                                  </p:stCondLst>
                                  <p:childTnLst>
                                    <p:set>
                                      <p:cBhvr>
                                        <p:cTn id="63" dur="1" fill="hold">
                                          <p:stCondLst>
                                            <p:cond delay="0"/>
                                          </p:stCondLst>
                                        </p:cTn>
                                        <p:tgtEl>
                                          <p:spTgt spid="13"/>
                                        </p:tgtEl>
                                        <p:attrNameLst>
                                          <p:attrName>style.visibility</p:attrName>
                                        </p:attrNameLst>
                                      </p:cBhvr>
                                      <p:to>
                                        <p:strVal val="visible"/>
                                      </p:to>
                                    </p:set>
                                    <p:anim calcmode="lin" valueType="num">
                                      <p:cBhvr additive="base">
                                        <p:cTn id="64" dur="750" fill="hold"/>
                                        <p:tgtEl>
                                          <p:spTgt spid="13"/>
                                        </p:tgtEl>
                                        <p:attrNameLst>
                                          <p:attrName>ppt_x</p:attrName>
                                        </p:attrNameLst>
                                      </p:cBhvr>
                                      <p:tavLst>
                                        <p:tav tm="0">
                                          <p:val>
                                            <p:strVal val="#ppt_x"/>
                                          </p:val>
                                        </p:tav>
                                        <p:tav tm="100000">
                                          <p:val>
                                            <p:strVal val="#ppt_x"/>
                                          </p:val>
                                        </p:tav>
                                      </p:tavLst>
                                    </p:anim>
                                    <p:anim calcmode="lin" valueType="num">
                                      <p:cBhvr additive="base">
                                        <p:cTn id="65" dur="750" fill="hold"/>
                                        <p:tgtEl>
                                          <p:spTgt spid="13"/>
                                        </p:tgtEl>
                                        <p:attrNameLst>
                                          <p:attrName>ppt_y</p:attrName>
                                        </p:attrNameLst>
                                      </p:cBhvr>
                                      <p:tavLst>
                                        <p:tav tm="0">
                                          <p:val>
                                            <p:strVal val="1+#ppt_h/2"/>
                                          </p:val>
                                        </p:tav>
                                        <p:tav tm="100000">
                                          <p:val>
                                            <p:strVal val="#ppt_y"/>
                                          </p:val>
                                        </p:tav>
                                      </p:tavLst>
                                    </p:anim>
                                  </p:childTnLst>
                                </p:cTn>
                              </p:par>
                              <p:par>
                                <p:cTn id="66" presetID="2" presetClass="entr" presetSubtype="4" decel="100000" fill="hold" grpId="0" nodeType="withEffect">
                                  <p:stCondLst>
                                    <p:cond delay="250"/>
                                  </p:stCondLst>
                                  <p:childTnLst>
                                    <p:set>
                                      <p:cBhvr>
                                        <p:cTn id="67" dur="1" fill="hold">
                                          <p:stCondLst>
                                            <p:cond delay="0"/>
                                          </p:stCondLst>
                                        </p:cTn>
                                        <p:tgtEl>
                                          <p:spTgt spid="14"/>
                                        </p:tgtEl>
                                        <p:attrNameLst>
                                          <p:attrName>style.visibility</p:attrName>
                                        </p:attrNameLst>
                                      </p:cBhvr>
                                      <p:to>
                                        <p:strVal val="visible"/>
                                      </p:to>
                                    </p:set>
                                    <p:anim calcmode="lin" valueType="num">
                                      <p:cBhvr additive="base">
                                        <p:cTn id="68" dur="750" fill="hold"/>
                                        <p:tgtEl>
                                          <p:spTgt spid="14"/>
                                        </p:tgtEl>
                                        <p:attrNameLst>
                                          <p:attrName>ppt_x</p:attrName>
                                        </p:attrNameLst>
                                      </p:cBhvr>
                                      <p:tavLst>
                                        <p:tav tm="0">
                                          <p:val>
                                            <p:strVal val="#ppt_x"/>
                                          </p:val>
                                        </p:tav>
                                        <p:tav tm="100000">
                                          <p:val>
                                            <p:strVal val="#ppt_x"/>
                                          </p:val>
                                        </p:tav>
                                      </p:tavLst>
                                    </p:anim>
                                    <p:anim calcmode="lin" valueType="num">
                                      <p:cBhvr additive="base">
                                        <p:cTn id="69" dur="75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P spid="11" grpId="0"/>
      <p:bldP spid="12" grpId="0"/>
      <p:bldP spid="13" grpId="0"/>
      <p:bldP spid="14" grpId="0"/>
      <p:bldP spid="15" grpId="0"/>
      <p:bldP spid="16"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10"/>
          <p:cNvSpPr txBox="1">
            <a:spLocks noChangeArrowheads="1"/>
          </p:cNvSpPr>
          <p:nvPr/>
        </p:nvSpPr>
        <p:spPr bwMode="auto">
          <a:xfrm>
            <a:off x="5932488" y="1469688"/>
            <a:ext cx="3065597" cy="1107996"/>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smtClean="0">
                <a:solidFill>
                  <a:prstClr val="black">
                    <a:lumMod val="65000"/>
                    <a:lumOff val="35000"/>
                  </a:prstClr>
                </a:solidFill>
                <a:latin typeface="Open Sans" pitchFamily="34" charset="0"/>
                <a:ea typeface="Open Sans" pitchFamily="34" charset="0"/>
                <a:cs typeface="Open Sans" pitchFamily="34" charset="0"/>
              </a:rPr>
              <a:t>Ecommerce</a:t>
            </a:r>
            <a:endParaRPr lang="en-US" sz="1600" b="1" dirty="0">
              <a:solidFill>
                <a:prstClr val="black">
                  <a:lumMod val="50000"/>
                  <a:lumOff val="50000"/>
                </a:prstClr>
              </a:solidFill>
              <a:latin typeface="Open Sans" pitchFamily="34" charset="0"/>
              <a:ea typeface="Open Sans" pitchFamily="34" charset="0"/>
              <a:cs typeface="Open Sans" pitchFamily="34" charset="0"/>
            </a:endParaRPr>
          </a:p>
          <a:p>
            <a:pPr defTabSz="1450940"/>
            <a:r>
              <a:rPr lang="en-US" sz="1200" dirty="0" err="1">
                <a:solidFill>
                  <a:prstClr val="black">
                    <a:lumMod val="50000"/>
                    <a:lumOff val="50000"/>
                  </a:prstClr>
                </a:solidFill>
                <a:latin typeface="Open Sans" pitchFamily="34" charset="0"/>
                <a:ea typeface="Open Sans" pitchFamily="34" charset="0"/>
                <a:cs typeface="Open Sans" pitchFamily="34" charset="0"/>
              </a:rPr>
              <a:t>Nullam</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eu</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tempor</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Nunc</a:t>
            </a:r>
            <a:r>
              <a:rPr lang="en-US" sz="1200" dirty="0">
                <a:solidFill>
                  <a:prstClr val="black">
                    <a:lumMod val="50000"/>
                    <a:lumOff val="50000"/>
                  </a:prstClr>
                </a:solidFill>
                <a:latin typeface="Open Sans" pitchFamily="34" charset="0"/>
                <a:ea typeface="Open Sans" pitchFamily="34" charset="0"/>
                <a:cs typeface="Open Sans" pitchFamily="34" charset="0"/>
              </a:rPr>
              <a:t> a </a:t>
            </a:r>
            <a:r>
              <a:rPr lang="en-US" sz="1200" dirty="0" err="1">
                <a:solidFill>
                  <a:prstClr val="black">
                    <a:lumMod val="50000"/>
                    <a:lumOff val="50000"/>
                  </a:prstClr>
                </a:solidFill>
                <a:latin typeface="Open Sans" pitchFamily="34" charset="0"/>
                <a:ea typeface="Open Sans" pitchFamily="34" charset="0"/>
                <a:cs typeface="Open Sans" pitchFamily="34" charset="0"/>
              </a:rPr>
              <a:t>leo</a:t>
            </a:r>
            <a:r>
              <a:rPr lang="en-US" sz="1200" dirty="0">
                <a:solidFill>
                  <a:prstClr val="black">
                    <a:lumMod val="50000"/>
                    <a:lumOff val="50000"/>
                  </a:prstClr>
                </a:solidFill>
                <a:latin typeface="Open Sans" pitchFamily="34" charset="0"/>
                <a:ea typeface="Open Sans" pitchFamily="34" charset="0"/>
                <a:cs typeface="Open Sans" pitchFamily="34" charset="0"/>
              </a:rPr>
              <a:t> magna, sit </a:t>
            </a:r>
            <a:r>
              <a:rPr lang="en-US" sz="1200" dirty="0" err="1">
                <a:solidFill>
                  <a:prstClr val="black">
                    <a:lumMod val="50000"/>
                    <a:lumOff val="50000"/>
                  </a:prstClr>
                </a:solidFill>
                <a:latin typeface="Open Sans" pitchFamily="34" charset="0"/>
                <a:ea typeface="Open Sans" pitchFamily="34" charset="0"/>
                <a:cs typeface="Open Sans" pitchFamily="34" charset="0"/>
              </a:rPr>
              <a:t>amet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risus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Duis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quis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adipiscing mi </a:t>
            </a:r>
            <a:r>
              <a:rPr lang="en-US" sz="1200" dirty="0" err="1" smtClean="0">
                <a:solidFill>
                  <a:prstClr val="black">
                    <a:lumMod val="50000"/>
                    <a:lumOff val="50000"/>
                  </a:prstClr>
                </a:solidFill>
                <a:latin typeface="Open Sans" pitchFamily="34" charset="0"/>
                <a:ea typeface="Open Sans" pitchFamily="34" charset="0"/>
                <a:cs typeface="Open Sans" pitchFamily="34" charset="0"/>
              </a:rPr>
              <a:t>scelerisque</a:t>
            </a:r>
            <a:r>
              <a:rPr lang="en-US" sz="1200" dirty="0" smtClean="0">
                <a:solidFill>
                  <a:prstClr val="black">
                    <a:lumMod val="50000"/>
                    <a:lumOff val="50000"/>
                  </a:prstClr>
                </a:solidFill>
                <a:latin typeface="Open Sans" pitchFamily="34" charset="0"/>
                <a:ea typeface="Open Sans" pitchFamily="34" charset="0"/>
                <a:cs typeface="Open Sans" pitchFamily="34" charset="0"/>
              </a:rPr>
              <a:t>.</a:t>
            </a:r>
            <a:endParaRPr lang="en-US" sz="1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9" name="Text Box 10"/>
          <p:cNvSpPr txBox="1">
            <a:spLocks noChangeArrowheads="1"/>
          </p:cNvSpPr>
          <p:nvPr/>
        </p:nvSpPr>
        <p:spPr bwMode="auto">
          <a:xfrm>
            <a:off x="5932488" y="2742899"/>
            <a:ext cx="3065597" cy="1107996"/>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smtClean="0">
                <a:solidFill>
                  <a:prstClr val="black">
                    <a:lumMod val="65000"/>
                    <a:lumOff val="35000"/>
                  </a:prstClr>
                </a:solidFill>
                <a:latin typeface="Open Sans" pitchFamily="34" charset="0"/>
                <a:ea typeface="Open Sans" pitchFamily="34" charset="0"/>
                <a:cs typeface="Open Sans" pitchFamily="34" charset="0"/>
              </a:rPr>
              <a:t>Unlimited Stock</a:t>
            </a:r>
            <a:endParaRPr lang="en-US" sz="1600" b="1" dirty="0">
              <a:solidFill>
                <a:prstClr val="black">
                  <a:lumMod val="50000"/>
                  <a:lumOff val="50000"/>
                </a:prstClr>
              </a:solidFill>
              <a:latin typeface="Open Sans" pitchFamily="34" charset="0"/>
              <a:ea typeface="Open Sans" pitchFamily="34" charset="0"/>
              <a:cs typeface="Open Sans" pitchFamily="34" charset="0"/>
            </a:endParaRPr>
          </a:p>
          <a:p>
            <a:pPr defTabSz="1450940"/>
            <a:r>
              <a:rPr lang="en-US" sz="1200" dirty="0" err="1">
                <a:solidFill>
                  <a:prstClr val="black">
                    <a:lumMod val="50000"/>
                    <a:lumOff val="50000"/>
                  </a:prstClr>
                </a:solidFill>
                <a:latin typeface="Open Sans" pitchFamily="34" charset="0"/>
                <a:ea typeface="Open Sans" pitchFamily="34" charset="0"/>
                <a:cs typeface="Open Sans" pitchFamily="34" charset="0"/>
              </a:rPr>
              <a:t>Nullam</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eu</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tempor</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Nunc</a:t>
            </a:r>
            <a:r>
              <a:rPr lang="en-US" sz="1200" dirty="0">
                <a:solidFill>
                  <a:prstClr val="black">
                    <a:lumMod val="50000"/>
                    <a:lumOff val="50000"/>
                  </a:prstClr>
                </a:solidFill>
                <a:latin typeface="Open Sans" pitchFamily="34" charset="0"/>
                <a:ea typeface="Open Sans" pitchFamily="34" charset="0"/>
                <a:cs typeface="Open Sans" pitchFamily="34" charset="0"/>
              </a:rPr>
              <a:t> a </a:t>
            </a:r>
            <a:r>
              <a:rPr lang="en-US" sz="1200" dirty="0" err="1">
                <a:solidFill>
                  <a:prstClr val="black">
                    <a:lumMod val="50000"/>
                    <a:lumOff val="50000"/>
                  </a:prstClr>
                </a:solidFill>
                <a:latin typeface="Open Sans" pitchFamily="34" charset="0"/>
                <a:ea typeface="Open Sans" pitchFamily="34" charset="0"/>
                <a:cs typeface="Open Sans" pitchFamily="34" charset="0"/>
              </a:rPr>
              <a:t>leo</a:t>
            </a:r>
            <a:r>
              <a:rPr lang="en-US" sz="1200" dirty="0">
                <a:solidFill>
                  <a:prstClr val="black">
                    <a:lumMod val="50000"/>
                    <a:lumOff val="50000"/>
                  </a:prstClr>
                </a:solidFill>
                <a:latin typeface="Open Sans" pitchFamily="34" charset="0"/>
                <a:ea typeface="Open Sans" pitchFamily="34" charset="0"/>
                <a:cs typeface="Open Sans" pitchFamily="34" charset="0"/>
              </a:rPr>
              <a:t> magna, sit </a:t>
            </a:r>
            <a:r>
              <a:rPr lang="en-US" sz="1200" dirty="0" err="1">
                <a:solidFill>
                  <a:prstClr val="black">
                    <a:lumMod val="50000"/>
                    <a:lumOff val="50000"/>
                  </a:prstClr>
                </a:solidFill>
                <a:latin typeface="Open Sans" pitchFamily="34" charset="0"/>
                <a:ea typeface="Open Sans" pitchFamily="34" charset="0"/>
                <a:cs typeface="Open Sans" pitchFamily="34" charset="0"/>
              </a:rPr>
              <a:t>amet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risus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Duis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quis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adipiscing mi </a:t>
            </a:r>
            <a:r>
              <a:rPr lang="en-US" sz="1200" dirty="0" err="1" smtClean="0">
                <a:solidFill>
                  <a:prstClr val="black">
                    <a:lumMod val="50000"/>
                    <a:lumOff val="50000"/>
                  </a:prstClr>
                </a:solidFill>
                <a:latin typeface="Open Sans" pitchFamily="34" charset="0"/>
                <a:ea typeface="Open Sans" pitchFamily="34" charset="0"/>
                <a:cs typeface="Open Sans" pitchFamily="34" charset="0"/>
              </a:rPr>
              <a:t>scelerisque</a:t>
            </a:r>
            <a:r>
              <a:rPr lang="en-US" sz="1200" dirty="0" smtClean="0">
                <a:solidFill>
                  <a:prstClr val="black">
                    <a:lumMod val="50000"/>
                    <a:lumOff val="50000"/>
                  </a:prstClr>
                </a:solidFill>
                <a:latin typeface="Open Sans" pitchFamily="34" charset="0"/>
                <a:ea typeface="Open Sans" pitchFamily="34" charset="0"/>
                <a:cs typeface="Open Sans" pitchFamily="34" charset="0"/>
              </a:rPr>
              <a:t>.</a:t>
            </a:r>
            <a:endParaRPr lang="en-US" sz="1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10" name="Text Box 10"/>
          <p:cNvSpPr txBox="1">
            <a:spLocks noChangeArrowheads="1"/>
          </p:cNvSpPr>
          <p:nvPr/>
        </p:nvSpPr>
        <p:spPr bwMode="auto">
          <a:xfrm>
            <a:off x="5932488" y="4022534"/>
            <a:ext cx="3065597" cy="1107996"/>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smtClean="0">
                <a:solidFill>
                  <a:prstClr val="black">
                    <a:lumMod val="65000"/>
                    <a:lumOff val="35000"/>
                  </a:prstClr>
                </a:solidFill>
                <a:latin typeface="Open Sans" pitchFamily="34" charset="0"/>
                <a:ea typeface="Open Sans" pitchFamily="34" charset="0"/>
                <a:cs typeface="Open Sans" pitchFamily="34" charset="0"/>
              </a:rPr>
              <a:t>Mobile</a:t>
            </a:r>
            <a:endParaRPr lang="en-US" sz="1600" b="1" dirty="0">
              <a:solidFill>
                <a:prstClr val="black">
                  <a:lumMod val="50000"/>
                  <a:lumOff val="50000"/>
                </a:prstClr>
              </a:solidFill>
              <a:latin typeface="Open Sans" pitchFamily="34" charset="0"/>
              <a:ea typeface="Open Sans" pitchFamily="34" charset="0"/>
              <a:cs typeface="Open Sans" pitchFamily="34" charset="0"/>
            </a:endParaRPr>
          </a:p>
          <a:p>
            <a:pPr defTabSz="1450940"/>
            <a:r>
              <a:rPr lang="en-US" sz="1200" dirty="0" err="1">
                <a:solidFill>
                  <a:prstClr val="black">
                    <a:lumMod val="50000"/>
                    <a:lumOff val="50000"/>
                  </a:prstClr>
                </a:solidFill>
                <a:latin typeface="Open Sans" pitchFamily="34" charset="0"/>
                <a:ea typeface="Open Sans" pitchFamily="34" charset="0"/>
                <a:cs typeface="Open Sans" pitchFamily="34" charset="0"/>
              </a:rPr>
              <a:t>Nullam</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eu</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tempor</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Nunc</a:t>
            </a:r>
            <a:r>
              <a:rPr lang="en-US" sz="1200" dirty="0">
                <a:solidFill>
                  <a:prstClr val="black">
                    <a:lumMod val="50000"/>
                    <a:lumOff val="50000"/>
                  </a:prstClr>
                </a:solidFill>
                <a:latin typeface="Open Sans" pitchFamily="34" charset="0"/>
                <a:ea typeface="Open Sans" pitchFamily="34" charset="0"/>
                <a:cs typeface="Open Sans" pitchFamily="34" charset="0"/>
              </a:rPr>
              <a:t> a </a:t>
            </a:r>
            <a:r>
              <a:rPr lang="en-US" sz="1200" dirty="0" err="1">
                <a:solidFill>
                  <a:prstClr val="black">
                    <a:lumMod val="50000"/>
                    <a:lumOff val="50000"/>
                  </a:prstClr>
                </a:solidFill>
                <a:latin typeface="Open Sans" pitchFamily="34" charset="0"/>
                <a:ea typeface="Open Sans" pitchFamily="34" charset="0"/>
                <a:cs typeface="Open Sans" pitchFamily="34" charset="0"/>
              </a:rPr>
              <a:t>leo</a:t>
            </a:r>
            <a:r>
              <a:rPr lang="en-US" sz="1200" dirty="0">
                <a:solidFill>
                  <a:prstClr val="black">
                    <a:lumMod val="50000"/>
                    <a:lumOff val="50000"/>
                  </a:prstClr>
                </a:solidFill>
                <a:latin typeface="Open Sans" pitchFamily="34" charset="0"/>
                <a:ea typeface="Open Sans" pitchFamily="34" charset="0"/>
                <a:cs typeface="Open Sans" pitchFamily="34" charset="0"/>
              </a:rPr>
              <a:t> magna, sit </a:t>
            </a:r>
            <a:r>
              <a:rPr lang="en-US" sz="1200" dirty="0" err="1">
                <a:solidFill>
                  <a:prstClr val="black">
                    <a:lumMod val="50000"/>
                    <a:lumOff val="50000"/>
                  </a:prstClr>
                </a:solidFill>
                <a:latin typeface="Open Sans" pitchFamily="34" charset="0"/>
                <a:ea typeface="Open Sans" pitchFamily="34" charset="0"/>
                <a:cs typeface="Open Sans" pitchFamily="34" charset="0"/>
              </a:rPr>
              <a:t>amet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risus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Duis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quis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adipiscing mi </a:t>
            </a:r>
            <a:r>
              <a:rPr lang="en-US" sz="1200" dirty="0" err="1" smtClean="0">
                <a:solidFill>
                  <a:prstClr val="black">
                    <a:lumMod val="50000"/>
                    <a:lumOff val="50000"/>
                  </a:prstClr>
                </a:solidFill>
                <a:latin typeface="Open Sans" pitchFamily="34" charset="0"/>
                <a:ea typeface="Open Sans" pitchFamily="34" charset="0"/>
                <a:cs typeface="Open Sans" pitchFamily="34" charset="0"/>
              </a:rPr>
              <a:t>scelerisque</a:t>
            </a:r>
            <a:r>
              <a:rPr lang="en-US" sz="1200" dirty="0" smtClean="0">
                <a:solidFill>
                  <a:prstClr val="black">
                    <a:lumMod val="50000"/>
                    <a:lumOff val="50000"/>
                  </a:prstClr>
                </a:solidFill>
                <a:latin typeface="Open Sans" pitchFamily="34" charset="0"/>
                <a:ea typeface="Open Sans" pitchFamily="34" charset="0"/>
                <a:cs typeface="Open Sans" pitchFamily="34" charset="0"/>
              </a:rPr>
              <a:t>.</a:t>
            </a:r>
            <a:endParaRPr lang="en-US" sz="1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11" name="Text Box 10"/>
          <p:cNvSpPr txBox="1">
            <a:spLocks noChangeArrowheads="1"/>
          </p:cNvSpPr>
          <p:nvPr/>
        </p:nvSpPr>
        <p:spPr bwMode="auto">
          <a:xfrm>
            <a:off x="5932488" y="5295745"/>
            <a:ext cx="3065597" cy="1107996"/>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smtClean="0">
                <a:solidFill>
                  <a:prstClr val="black">
                    <a:lumMod val="65000"/>
                    <a:lumOff val="35000"/>
                  </a:prstClr>
                </a:solidFill>
                <a:latin typeface="Open Sans" pitchFamily="34" charset="0"/>
                <a:ea typeface="Open Sans" pitchFamily="34" charset="0"/>
                <a:cs typeface="Open Sans" pitchFamily="34" charset="0"/>
              </a:rPr>
              <a:t>Profit </a:t>
            </a:r>
            <a:endParaRPr lang="en-US" sz="1600" b="1" dirty="0">
              <a:solidFill>
                <a:prstClr val="black">
                  <a:lumMod val="50000"/>
                  <a:lumOff val="50000"/>
                </a:prstClr>
              </a:solidFill>
              <a:latin typeface="Open Sans" pitchFamily="34" charset="0"/>
              <a:ea typeface="Open Sans" pitchFamily="34" charset="0"/>
              <a:cs typeface="Open Sans" pitchFamily="34" charset="0"/>
            </a:endParaRPr>
          </a:p>
          <a:p>
            <a:pPr defTabSz="1450940"/>
            <a:r>
              <a:rPr lang="en-US" sz="1200" dirty="0" err="1">
                <a:solidFill>
                  <a:prstClr val="black">
                    <a:lumMod val="50000"/>
                    <a:lumOff val="50000"/>
                  </a:prstClr>
                </a:solidFill>
                <a:latin typeface="Open Sans" pitchFamily="34" charset="0"/>
                <a:ea typeface="Open Sans" pitchFamily="34" charset="0"/>
                <a:cs typeface="Open Sans" pitchFamily="34" charset="0"/>
              </a:rPr>
              <a:t>Nullam</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eu</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tempor</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Nunc</a:t>
            </a:r>
            <a:r>
              <a:rPr lang="en-US" sz="1200" dirty="0">
                <a:solidFill>
                  <a:prstClr val="black">
                    <a:lumMod val="50000"/>
                    <a:lumOff val="50000"/>
                  </a:prstClr>
                </a:solidFill>
                <a:latin typeface="Open Sans" pitchFamily="34" charset="0"/>
                <a:ea typeface="Open Sans" pitchFamily="34" charset="0"/>
                <a:cs typeface="Open Sans" pitchFamily="34" charset="0"/>
              </a:rPr>
              <a:t> a </a:t>
            </a:r>
            <a:r>
              <a:rPr lang="en-US" sz="1200" dirty="0" err="1">
                <a:solidFill>
                  <a:prstClr val="black">
                    <a:lumMod val="50000"/>
                    <a:lumOff val="50000"/>
                  </a:prstClr>
                </a:solidFill>
                <a:latin typeface="Open Sans" pitchFamily="34" charset="0"/>
                <a:ea typeface="Open Sans" pitchFamily="34" charset="0"/>
                <a:cs typeface="Open Sans" pitchFamily="34" charset="0"/>
              </a:rPr>
              <a:t>leo</a:t>
            </a:r>
            <a:r>
              <a:rPr lang="en-US" sz="1200" dirty="0">
                <a:solidFill>
                  <a:prstClr val="black">
                    <a:lumMod val="50000"/>
                    <a:lumOff val="50000"/>
                  </a:prstClr>
                </a:solidFill>
                <a:latin typeface="Open Sans" pitchFamily="34" charset="0"/>
                <a:ea typeface="Open Sans" pitchFamily="34" charset="0"/>
                <a:cs typeface="Open Sans" pitchFamily="34" charset="0"/>
              </a:rPr>
              <a:t> magna, sit </a:t>
            </a:r>
            <a:r>
              <a:rPr lang="en-US" sz="1200" dirty="0" err="1">
                <a:solidFill>
                  <a:prstClr val="black">
                    <a:lumMod val="50000"/>
                    <a:lumOff val="50000"/>
                  </a:prstClr>
                </a:solidFill>
                <a:latin typeface="Open Sans" pitchFamily="34" charset="0"/>
                <a:ea typeface="Open Sans" pitchFamily="34" charset="0"/>
                <a:cs typeface="Open Sans" pitchFamily="34" charset="0"/>
              </a:rPr>
              <a:t>amet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risus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Duis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quis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adipiscing mi </a:t>
            </a:r>
            <a:r>
              <a:rPr lang="en-US" sz="1200" dirty="0" err="1" smtClean="0">
                <a:solidFill>
                  <a:prstClr val="black">
                    <a:lumMod val="50000"/>
                    <a:lumOff val="50000"/>
                  </a:prstClr>
                </a:solidFill>
                <a:latin typeface="Open Sans" pitchFamily="34" charset="0"/>
                <a:ea typeface="Open Sans" pitchFamily="34" charset="0"/>
                <a:cs typeface="Open Sans" pitchFamily="34" charset="0"/>
              </a:rPr>
              <a:t>scelerisque</a:t>
            </a:r>
            <a:r>
              <a:rPr lang="en-US" sz="1200" dirty="0" smtClean="0">
                <a:solidFill>
                  <a:prstClr val="black">
                    <a:lumMod val="50000"/>
                    <a:lumOff val="50000"/>
                  </a:prstClr>
                </a:solidFill>
                <a:latin typeface="Open Sans" pitchFamily="34" charset="0"/>
                <a:ea typeface="Open Sans" pitchFamily="34" charset="0"/>
                <a:cs typeface="Open Sans" pitchFamily="34" charset="0"/>
              </a:rPr>
              <a:t>.</a:t>
            </a:r>
            <a:endParaRPr lang="en-US" sz="1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12" name="Text Box 10"/>
          <p:cNvSpPr txBox="1">
            <a:spLocks noChangeArrowheads="1"/>
          </p:cNvSpPr>
          <p:nvPr/>
        </p:nvSpPr>
        <p:spPr bwMode="auto">
          <a:xfrm>
            <a:off x="9243751" y="1600560"/>
            <a:ext cx="2166794" cy="2462213"/>
          </a:xfrm>
          <a:prstGeom prst="rect">
            <a:avLst/>
          </a:prstGeom>
          <a:solidFill>
            <a:srgbClr val="C0392B"/>
          </a:solidFill>
          <a:ln w="9525">
            <a:noFill/>
            <a:miter lim="800000"/>
            <a:headEnd/>
            <a:tailEnd/>
          </a:ln>
        </p:spPr>
        <p:txBody>
          <a:bodyPr wrap="square" lIns="182880" tIns="182880" rIns="182880" bIns="182880">
            <a:spAutoFit/>
          </a:bodyPr>
          <a:lstStyle/>
          <a:p>
            <a:pPr defTabSz="1450940"/>
            <a:r>
              <a:rPr lang="en-US" sz="1600" dirty="0" smtClean="0">
                <a:solidFill>
                  <a:prstClr val="white"/>
                </a:solidFill>
                <a:latin typeface="Lato Black" panose="020F0A02020204030203" pitchFamily="34" charset="0"/>
                <a:ea typeface="Open Sans" pitchFamily="34" charset="0"/>
                <a:cs typeface="Open Sans" pitchFamily="34" charset="0"/>
              </a:rPr>
              <a:t>WHY US</a:t>
            </a:r>
          </a:p>
          <a:p>
            <a:pPr defTabSz="1450940"/>
            <a:endParaRPr lang="en-US" sz="1200" b="1" dirty="0">
              <a:solidFill>
                <a:prstClr val="white"/>
              </a:solidFill>
              <a:latin typeface="Open Sans" pitchFamily="34" charset="0"/>
              <a:ea typeface="Open Sans" pitchFamily="34" charset="0"/>
              <a:cs typeface="Open Sans" pitchFamily="34" charset="0"/>
            </a:endParaRPr>
          </a:p>
          <a:p>
            <a:pPr defTabSz="1450940"/>
            <a:r>
              <a:rPr lang="en-US" sz="1200" dirty="0" err="1">
                <a:solidFill>
                  <a:prstClr val="white"/>
                </a:solidFill>
                <a:latin typeface="Open Sans" pitchFamily="34" charset="0"/>
                <a:ea typeface="Open Sans" pitchFamily="34" charset="0"/>
                <a:cs typeface="Open Sans" pitchFamily="34" charset="0"/>
              </a:rPr>
              <a:t>Nullam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eu</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 </a:t>
            </a:r>
            <a:r>
              <a:rPr lang="en-US" sz="1200" dirty="0" err="1">
                <a:solidFill>
                  <a:prstClr val="white"/>
                </a:solidFill>
                <a:latin typeface="Open Sans" pitchFamily="34" charset="0"/>
                <a:ea typeface="Open Sans" pitchFamily="34" charset="0"/>
                <a:cs typeface="Open Sans" pitchFamily="34" charset="0"/>
              </a:rPr>
              <a:t>leo</a:t>
            </a:r>
            <a:r>
              <a:rPr lang="en-US" sz="1200" dirty="0">
                <a:solidFill>
                  <a:prstClr val="white"/>
                </a:solidFill>
                <a:latin typeface="Open Sans" pitchFamily="34" charset="0"/>
                <a:ea typeface="Open Sans" pitchFamily="34" charset="0"/>
                <a:cs typeface="Open Sans" pitchFamily="34" charset="0"/>
              </a:rPr>
              <a:t> magna, sit </a:t>
            </a:r>
            <a:r>
              <a:rPr lang="en-US" sz="1200" dirty="0" err="1">
                <a:solidFill>
                  <a:prstClr val="white"/>
                </a:solidFill>
                <a:latin typeface="Open Sans" pitchFamily="34" charset="0"/>
                <a:ea typeface="Open Sans" pitchFamily="34" charset="0"/>
                <a:cs typeface="Open Sans" pitchFamily="34" charset="0"/>
              </a:rPr>
              <a:t>amet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consequat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risus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Etiam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faucibus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tortor</a:t>
            </a:r>
            <a:r>
              <a:rPr lang="en-US" sz="1200" dirty="0">
                <a:solidFill>
                  <a:prstClr val="white"/>
                </a:solidFill>
                <a:latin typeface="Open Sans" pitchFamily="34" charset="0"/>
                <a:ea typeface="Open Sans" pitchFamily="34" charset="0"/>
                <a:cs typeface="Open Sans" pitchFamily="34" charset="0"/>
              </a:rPr>
              <a:t> a </a:t>
            </a:r>
            <a:r>
              <a:rPr lang="en-US" sz="1200" dirty="0" err="1">
                <a:solidFill>
                  <a:prstClr val="white"/>
                </a:solidFill>
                <a:latin typeface="Open Sans" pitchFamily="34" charset="0"/>
                <a:ea typeface="Open Sans" pitchFamily="34" charset="0"/>
                <a:cs typeface="Open Sans" pitchFamily="34" charset="0"/>
              </a:rPr>
              <a:t>ipsum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vehicula</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sed</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hendrerit</a:t>
            </a:r>
            <a:r>
              <a:rPr lang="en-US" sz="1200" dirty="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ero</a:t>
            </a:r>
            <a:r>
              <a:rPr lang="en-US" sz="1200" dirty="0" smtClean="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Exubafjeif</a:t>
            </a:r>
            <a:r>
              <a:rPr lang="en-US" sz="1200" dirty="0" smtClean="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gigihaya</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Aliquam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euismod</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commodo</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nisl</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vel</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lorem</a:t>
            </a:r>
            <a:r>
              <a:rPr lang="en-US" sz="1200" dirty="0" smtClean="0">
                <a:solidFill>
                  <a:prstClr val="white"/>
                </a:solidFill>
                <a:latin typeface="Open Sans" pitchFamily="34" charset="0"/>
                <a:ea typeface="Open Sans" pitchFamily="34" charset="0"/>
                <a:cs typeface="Open Sans" pitchFamily="34" charset="0"/>
              </a:rPr>
              <a:t>.</a:t>
            </a:r>
            <a:endParaRPr lang="en-US" sz="1200" dirty="0">
              <a:solidFill>
                <a:prstClr val="white"/>
              </a:solidFill>
              <a:latin typeface="Open Sans" pitchFamily="34" charset="0"/>
              <a:ea typeface="Open Sans" pitchFamily="34" charset="0"/>
              <a:cs typeface="Open Sans" pitchFamily="34" charset="0"/>
            </a:endParaRPr>
          </a:p>
        </p:txBody>
      </p:sp>
      <p:cxnSp>
        <p:nvCxnSpPr>
          <p:cNvPr id="13" name="Straight Connector 12"/>
          <p:cNvCxnSpPr/>
          <p:nvPr/>
        </p:nvCxnSpPr>
        <p:spPr>
          <a:xfrm>
            <a:off x="8971915" y="1584290"/>
            <a:ext cx="0" cy="4819451"/>
          </a:xfrm>
          <a:prstGeom prst="line">
            <a:avLst/>
          </a:prstGeom>
          <a:ln w="57150" cmpd="dbl">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4" name="Text Box 10"/>
          <p:cNvSpPr txBox="1">
            <a:spLocks noChangeArrowheads="1"/>
          </p:cNvSpPr>
          <p:nvPr/>
        </p:nvSpPr>
        <p:spPr bwMode="auto">
          <a:xfrm>
            <a:off x="9243752" y="4110084"/>
            <a:ext cx="2166794" cy="2277547"/>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dirty="0" smtClean="0">
                <a:solidFill>
                  <a:prstClr val="black">
                    <a:lumMod val="65000"/>
                    <a:lumOff val="35000"/>
                  </a:prstClr>
                </a:solidFill>
                <a:latin typeface="Lato Black" panose="020F0A02020204030203" pitchFamily="34" charset="0"/>
                <a:ea typeface="Open Sans" pitchFamily="34" charset="0"/>
                <a:cs typeface="Open Sans" pitchFamily="34" charset="0"/>
              </a:rPr>
              <a:t>PROJECT</a:t>
            </a:r>
            <a:endParaRPr lang="en-US" i="1" dirty="0" smtClean="0">
              <a:solidFill>
                <a:prstClr val="black">
                  <a:lumMod val="50000"/>
                  <a:lumOff val="50000"/>
                </a:prstClr>
              </a:solidFill>
              <a:latin typeface="Lato Black" panose="020F0A02020204030203" pitchFamily="34" charset="0"/>
              <a:ea typeface="Open Sans" pitchFamily="34" charset="0"/>
              <a:cs typeface="Open Sans" pitchFamily="34" charset="0"/>
            </a:endParaRPr>
          </a:p>
          <a:p>
            <a:pPr defTabSz="1450940"/>
            <a:r>
              <a:rPr lang="en-US" sz="1400" i="1" dirty="0" err="1" smtClean="0">
                <a:solidFill>
                  <a:prstClr val="black">
                    <a:lumMod val="50000"/>
                    <a:lumOff val="50000"/>
                  </a:prstClr>
                </a:solidFill>
                <a:latin typeface="Open Sans" pitchFamily="34" charset="0"/>
                <a:ea typeface="Open Sans" pitchFamily="34" charset="0"/>
                <a:cs typeface="Open Sans" pitchFamily="34" charset="0"/>
              </a:rPr>
              <a:t>Aliquam</a:t>
            </a:r>
            <a:r>
              <a:rPr lang="en-US" sz="1400" i="1" dirty="0" smtClean="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euismod</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commodo</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nisl</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vel</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luctus</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lorem</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fermentum</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quis</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Duis</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quis</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purus</a:t>
            </a:r>
            <a:r>
              <a:rPr lang="en-US" sz="1400" i="1" dirty="0">
                <a:solidFill>
                  <a:prstClr val="black">
                    <a:lumMod val="50000"/>
                    <a:lumOff val="50000"/>
                  </a:prstClr>
                </a:solidFill>
                <a:latin typeface="Open Sans" pitchFamily="34" charset="0"/>
                <a:ea typeface="Open Sans" pitchFamily="34" charset="0"/>
                <a:cs typeface="Open Sans" pitchFamily="34" charset="0"/>
              </a:rPr>
              <a:t> adipiscing mi </a:t>
            </a:r>
            <a:r>
              <a:rPr lang="en-US" sz="1400" i="1" dirty="0" err="1">
                <a:solidFill>
                  <a:prstClr val="black">
                    <a:lumMod val="50000"/>
                    <a:lumOff val="50000"/>
                  </a:prstClr>
                </a:solidFill>
                <a:latin typeface="Open Sans" pitchFamily="34" charset="0"/>
                <a:ea typeface="Open Sans" pitchFamily="34" charset="0"/>
                <a:cs typeface="Open Sans" pitchFamily="34" charset="0"/>
              </a:rPr>
              <a:t>scelerisque</a:t>
            </a:r>
            <a:r>
              <a:rPr lang="en-US" sz="1400" i="1" dirty="0">
                <a:solidFill>
                  <a:prstClr val="black">
                    <a:lumMod val="50000"/>
                    <a:lumOff val="50000"/>
                  </a:prstClr>
                </a:solidFill>
                <a:latin typeface="Open Sans" pitchFamily="34" charset="0"/>
                <a:ea typeface="Open Sans" pitchFamily="34" charset="0"/>
                <a:cs typeface="Open Sans" pitchFamily="34" charset="0"/>
              </a:rPr>
              <a:t> dictum </a:t>
            </a:r>
            <a:r>
              <a:rPr lang="en-US" sz="1400" i="1" dirty="0" err="1">
                <a:solidFill>
                  <a:prstClr val="black">
                    <a:lumMod val="50000"/>
                    <a:lumOff val="50000"/>
                  </a:prstClr>
                </a:solidFill>
                <a:latin typeface="Open Sans" pitchFamily="34" charset="0"/>
                <a:ea typeface="Open Sans" pitchFamily="34" charset="0"/>
                <a:cs typeface="Open Sans" pitchFamily="34" charset="0"/>
              </a:rPr>
              <a:t>quis</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vel</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eros</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Nullam</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eu</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tempor</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purus</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Nunc</a:t>
            </a:r>
            <a:r>
              <a:rPr lang="en-US" sz="1400" i="1" dirty="0">
                <a:solidFill>
                  <a:prstClr val="black">
                    <a:lumMod val="50000"/>
                    <a:lumOff val="50000"/>
                  </a:prstClr>
                </a:solidFill>
                <a:latin typeface="Open Sans" pitchFamily="34" charset="0"/>
                <a:ea typeface="Open Sans" pitchFamily="34" charset="0"/>
                <a:cs typeface="Open Sans" pitchFamily="34" charset="0"/>
              </a:rPr>
              <a:t> a </a:t>
            </a:r>
            <a:r>
              <a:rPr lang="en-US" sz="1400" i="1" dirty="0" err="1">
                <a:solidFill>
                  <a:prstClr val="black">
                    <a:lumMod val="50000"/>
                    <a:lumOff val="50000"/>
                  </a:prstClr>
                </a:solidFill>
                <a:latin typeface="Open Sans" pitchFamily="34" charset="0"/>
                <a:ea typeface="Open Sans" pitchFamily="34" charset="0"/>
                <a:cs typeface="Open Sans" pitchFamily="34" charset="0"/>
              </a:rPr>
              <a:t>leo</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smtClean="0">
                <a:solidFill>
                  <a:prstClr val="black">
                    <a:lumMod val="50000"/>
                    <a:lumOff val="50000"/>
                  </a:prstClr>
                </a:solidFill>
                <a:latin typeface="Open Sans" pitchFamily="34" charset="0"/>
                <a:ea typeface="Open Sans" pitchFamily="34" charset="0"/>
                <a:cs typeface="Open Sans" pitchFamily="34" charset="0"/>
              </a:rPr>
              <a:t>magna</a:t>
            </a:r>
            <a:r>
              <a:rPr lang="en-US" sz="1400" i="1" dirty="0">
                <a:solidFill>
                  <a:prstClr val="black">
                    <a:lumMod val="50000"/>
                    <a:lumOff val="50000"/>
                  </a:prstClr>
                </a:solidFill>
                <a:latin typeface="Open Sans" pitchFamily="34" charset="0"/>
                <a:ea typeface="Open Sans" pitchFamily="34" charset="0"/>
                <a:cs typeface="Open Sans" pitchFamily="34" charset="0"/>
              </a:rPr>
              <a:t>.</a:t>
            </a:r>
          </a:p>
        </p:txBody>
      </p:sp>
      <p:sp>
        <p:nvSpPr>
          <p:cNvPr id="31" name="Text Box 10"/>
          <p:cNvSpPr txBox="1">
            <a:spLocks noChangeArrowheads="1"/>
          </p:cNvSpPr>
          <p:nvPr/>
        </p:nvSpPr>
        <p:spPr bwMode="auto">
          <a:xfrm>
            <a:off x="4960367" y="532654"/>
            <a:ext cx="5157601" cy="923458"/>
          </a:xfrm>
          <a:prstGeom prst="rect">
            <a:avLst/>
          </a:prstGeom>
          <a:noFill/>
          <a:ln w="9525">
            <a:noFill/>
            <a:miter lim="800000"/>
            <a:headEnd/>
            <a:tailEnd/>
          </a:ln>
        </p:spPr>
        <p:txBody>
          <a:bodyPr wrap="square" lIns="60960" tIns="30480" rIns="60960" bIns="30480">
            <a:spAutoFit/>
          </a:bodyPr>
          <a:lstStyle/>
          <a:p>
            <a:pPr defTabSz="1450940">
              <a:lnSpc>
                <a:spcPct val="150000"/>
              </a:lnSpc>
            </a:pPr>
            <a:r>
              <a:rPr lang="en-US" sz="1867" dirty="0" smtClean="0">
                <a:solidFill>
                  <a:prstClr val="black">
                    <a:lumMod val="65000"/>
                    <a:lumOff val="35000"/>
                  </a:prstClr>
                </a:solidFill>
                <a:latin typeface="Lato Black" panose="020F0A02020204030203" pitchFamily="34" charset="0"/>
                <a:ea typeface="Open Sans" pitchFamily="34" charset="0"/>
                <a:cs typeface="Open Sans" pitchFamily="34" charset="0"/>
              </a:rPr>
              <a:t>WHY CHOOSE US?</a:t>
            </a:r>
            <a:endParaRPr lang="en-US" sz="1400" dirty="0">
              <a:solidFill>
                <a:prstClr val="white">
                  <a:lumMod val="65000"/>
                </a:prstClr>
              </a:solidFill>
              <a:latin typeface="Open Sans Semibold" pitchFamily="34" charset="0"/>
              <a:ea typeface="Open Sans Semibold" pitchFamily="34" charset="0"/>
              <a:cs typeface="Open Sans Semibold" pitchFamily="34" charset="0"/>
            </a:endParaRPr>
          </a:p>
          <a:p>
            <a:pPr defTabSz="1450940"/>
            <a:r>
              <a:rPr lang="en-US" sz="1400" i="1" dirty="0" err="1">
                <a:solidFill>
                  <a:prstClr val="white">
                    <a:lumMod val="65000"/>
                  </a:prstClr>
                </a:solidFill>
                <a:latin typeface="Open Sans" pitchFamily="34" charset="0"/>
                <a:ea typeface="Open Sans" pitchFamily="34" charset="0"/>
                <a:cs typeface="Open Sans" pitchFamily="34" charset="0"/>
              </a:rPr>
              <a:t>Duis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quis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purus</a:t>
            </a:r>
            <a:r>
              <a:rPr lang="en-US" sz="1400" i="1" dirty="0">
                <a:solidFill>
                  <a:prstClr val="white">
                    <a:lumMod val="65000"/>
                  </a:prstClr>
                </a:solidFill>
                <a:latin typeface="Open Sans" pitchFamily="34" charset="0"/>
                <a:ea typeface="Open Sans" pitchFamily="34" charset="0"/>
                <a:cs typeface="Open Sans" pitchFamily="34" charset="0"/>
              </a:rPr>
              <a:t> adipiscing mi </a:t>
            </a:r>
            <a:r>
              <a:rPr lang="en-US" sz="1400" i="1" dirty="0" err="1">
                <a:solidFill>
                  <a:prstClr val="white">
                    <a:lumMod val="65000"/>
                  </a:prstClr>
                </a:solidFill>
                <a:latin typeface="Open Sans" pitchFamily="34" charset="0"/>
                <a:ea typeface="Open Sans" pitchFamily="34" charset="0"/>
                <a:cs typeface="Open Sans" pitchFamily="34" charset="0"/>
              </a:rPr>
              <a:t>scelerisque</a:t>
            </a:r>
            <a:r>
              <a:rPr lang="en-US" sz="1400" i="1" dirty="0">
                <a:solidFill>
                  <a:prstClr val="white">
                    <a:lumMod val="65000"/>
                  </a:prstClr>
                </a:solidFill>
                <a:latin typeface="Open Sans" pitchFamily="34" charset="0"/>
                <a:ea typeface="Open Sans" pitchFamily="34" charset="0"/>
                <a:cs typeface="Open Sans" pitchFamily="34" charset="0"/>
              </a:rPr>
              <a:t> dictum </a:t>
            </a:r>
            <a:r>
              <a:rPr lang="en-US" sz="1400" i="1" dirty="0" err="1">
                <a:solidFill>
                  <a:prstClr val="white">
                    <a:lumMod val="65000"/>
                  </a:prstClr>
                </a:solidFill>
                <a:latin typeface="Open Sans" pitchFamily="34" charset="0"/>
                <a:ea typeface="Open Sans" pitchFamily="34" charset="0"/>
                <a:cs typeface="Open Sans" pitchFamily="34" charset="0"/>
              </a:rPr>
              <a:t>quis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vel</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eros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Nullam</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eu</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tempor</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purus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Nunc</a:t>
            </a:r>
            <a:r>
              <a:rPr lang="en-US" sz="1400" i="1" dirty="0">
                <a:solidFill>
                  <a:prstClr val="white">
                    <a:lumMod val="65000"/>
                  </a:prstClr>
                </a:solidFill>
                <a:latin typeface="Open Sans" pitchFamily="34" charset="0"/>
                <a:ea typeface="Open Sans" pitchFamily="34" charset="0"/>
                <a:cs typeface="Open Sans" pitchFamily="34" charset="0"/>
              </a:rPr>
              <a:t> a </a:t>
            </a:r>
            <a:r>
              <a:rPr lang="en-US" sz="1400" i="1" dirty="0" err="1">
                <a:solidFill>
                  <a:prstClr val="white">
                    <a:lumMod val="65000"/>
                  </a:prstClr>
                </a:solidFill>
                <a:latin typeface="Open Sans" pitchFamily="34" charset="0"/>
                <a:ea typeface="Open Sans" pitchFamily="34" charset="0"/>
                <a:cs typeface="Open Sans" pitchFamily="34" charset="0"/>
              </a:rPr>
              <a:t>leo</a:t>
            </a:r>
            <a:r>
              <a:rPr lang="en-US" sz="1400" i="1" dirty="0">
                <a:solidFill>
                  <a:prstClr val="white">
                    <a:lumMod val="65000"/>
                  </a:prstClr>
                </a:solidFill>
                <a:latin typeface="Open Sans" pitchFamily="34" charset="0"/>
                <a:ea typeface="Open Sans" pitchFamily="34" charset="0"/>
                <a:cs typeface="Open Sans" pitchFamily="34" charset="0"/>
              </a:rPr>
              <a:t> magna, </a:t>
            </a:r>
            <a:r>
              <a:rPr lang="en-US" sz="1400" i="1" dirty="0" err="1">
                <a:solidFill>
                  <a:prstClr val="white">
                    <a:lumMod val="65000"/>
                  </a:prstClr>
                </a:solidFill>
                <a:latin typeface="Open Sans" pitchFamily="34" charset="0"/>
                <a:ea typeface="Open Sans" pitchFamily="34" charset="0"/>
                <a:cs typeface="Open Sans" pitchFamily="34" charset="0"/>
              </a:rPr>
              <a:t>Nullam</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eu</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smtClean="0">
                <a:solidFill>
                  <a:prstClr val="white">
                    <a:lumMod val="65000"/>
                  </a:prstClr>
                </a:solidFill>
                <a:latin typeface="Open Sans" pitchFamily="34" charset="0"/>
                <a:ea typeface="Open Sans" pitchFamily="34" charset="0"/>
                <a:cs typeface="Open Sans" pitchFamily="34" charset="0"/>
              </a:rPr>
              <a:t>tempor</a:t>
            </a:r>
            <a:r>
              <a:rPr lang="en-US" sz="1400" i="1" dirty="0" smtClean="0">
                <a:solidFill>
                  <a:prstClr val="white">
                    <a:lumMod val="65000"/>
                  </a:prstClr>
                </a:solidFill>
                <a:latin typeface="Open Sans" pitchFamily="34" charset="0"/>
                <a:ea typeface="Open Sans" pitchFamily="34" charset="0"/>
                <a:cs typeface="Open Sans" pitchFamily="34" charset="0"/>
              </a:rPr>
              <a:t>.</a:t>
            </a:r>
            <a:endParaRPr lang="en-US" sz="1400" i="1" dirty="0">
              <a:solidFill>
                <a:prstClr val="white">
                  <a:lumMod val="65000"/>
                </a:prstClr>
              </a:solidFill>
              <a:latin typeface="Open Sans" pitchFamily="34" charset="0"/>
              <a:ea typeface="Open Sans" pitchFamily="34" charset="0"/>
              <a:cs typeface="Open Sans" pitchFamily="34" charset="0"/>
            </a:endParaRPr>
          </a:p>
        </p:txBody>
      </p:sp>
      <p:sp>
        <p:nvSpPr>
          <p:cNvPr id="32" name="Flowchart: Delay 31"/>
          <p:cNvSpPr/>
          <p:nvPr/>
        </p:nvSpPr>
        <p:spPr>
          <a:xfrm>
            <a:off x="-2686929" y="-112724"/>
            <a:ext cx="7086589" cy="7116198"/>
          </a:xfrm>
          <a:prstGeom prst="flowChartDelay">
            <a:avLst/>
          </a:prstGeom>
          <a:solidFill>
            <a:srgbClr val="C039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prstClr val="white"/>
              </a:solidFill>
            </a:endParaRPr>
          </a:p>
        </p:txBody>
      </p:sp>
      <p:sp>
        <p:nvSpPr>
          <p:cNvPr id="38" name="Flowchart: Delay 37"/>
          <p:cNvSpPr/>
          <p:nvPr/>
        </p:nvSpPr>
        <p:spPr>
          <a:xfrm>
            <a:off x="-2132669" y="443853"/>
            <a:ext cx="5978068" cy="6003045"/>
          </a:xfrm>
          <a:prstGeom prst="flowChartDelay">
            <a:avLst/>
          </a:prstGeom>
          <a:solidFill>
            <a:srgbClr val="F49D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prstClr val="white"/>
              </a:solidFill>
            </a:endParaRPr>
          </a:p>
        </p:txBody>
      </p:sp>
      <p:sp>
        <p:nvSpPr>
          <p:cNvPr id="40" name="Flowchart: Delay 39"/>
          <p:cNvSpPr/>
          <p:nvPr/>
        </p:nvSpPr>
        <p:spPr>
          <a:xfrm>
            <a:off x="-1608885" y="969825"/>
            <a:ext cx="4930500" cy="4951101"/>
          </a:xfrm>
          <a:prstGeom prst="flowChartDelay">
            <a:avLst/>
          </a:prstGeom>
          <a:solidFill>
            <a:srgbClr val="9BBC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prstClr val="white"/>
              </a:solidFill>
            </a:endParaRPr>
          </a:p>
        </p:txBody>
      </p:sp>
      <p:sp>
        <p:nvSpPr>
          <p:cNvPr id="41" name="Flowchart: Delay 40"/>
          <p:cNvSpPr/>
          <p:nvPr/>
        </p:nvSpPr>
        <p:spPr>
          <a:xfrm>
            <a:off x="-1320114" y="1401067"/>
            <a:ext cx="4071605" cy="4088616"/>
          </a:xfrm>
          <a:prstGeom prst="flowChartDelay">
            <a:avLst/>
          </a:prstGeom>
          <a:solidFill>
            <a:srgbClr val="297F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prstClr val="white"/>
              </a:solidFill>
            </a:endParaRPr>
          </a:p>
        </p:txBody>
      </p:sp>
      <p:pic>
        <p:nvPicPr>
          <p:cNvPr id="3" name="Picture 2"/>
          <p:cNvPicPr>
            <a:picLocks noChangeAspect="1"/>
          </p:cNvPicPr>
          <p:nvPr/>
        </p:nvPicPr>
        <p:blipFill>
          <a:blip r:embed="rId3" cstate="print">
            <a:duotone>
              <a:schemeClr val="accent6">
                <a:shade val="45000"/>
                <a:satMod val="135000"/>
              </a:schemeClr>
              <a:prstClr val="white"/>
            </a:duotone>
            <a:extLst>
              <a:ext uri="{BEBA8EAE-BF5A-486C-A8C5-ECC9F3942E4B}">
                <a14:imgProps xmlns:a14="http://schemas.microsoft.com/office/drawing/2010/main">
                  <a14:imgLayer r:embed="rId4">
                    <a14:imgEffect>
                      <a14:artisticPencilGrayscale/>
                    </a14:imgEffect>
                  </a14:imgLayer>
                </a14:imgProps>
              </a:ext>
              <a:ext uri="{28A0092B-C50C-407E-A947-70E740481C1C}">
                <a14:useLocalDpi xmlns:a14="http://schemas.microsoft.com/office/drawing/2010/main" val="0"/>
              </a:ext>
            </a:extLst>
          </a:blip>
          <a:stretch>
            <a:fillRect/>
          </a:stretch>
        </p:blipFill>
        <p:spPr>
          <a:xfrm>
            <a:off x="5069349" y="3146404"/>
            <a:ext cx="578042" cy="510303"/>
          </a:xfrm>
          <a:prstGeom prst="rect">
            <a:avLst/>
          </a:prstGeom>
        </p:spPr>
      </p:pic>
      <p:pic>
        <p:nvPicPr>
          <p:cNvPr id="5" name="Picture 4"/>
          <p:cNvPicPr>
            <a:picLocks noChangeAspect="1"/>
          </p:cNvPicPr>
          <p:nvPr/>
        </p:nvPicPr>
        <p:blipFill>
          <a:blip r:embed="rId5" cstate="print">
            <a:duotone>
              <a:schemeClr val="accent4">
                <a:shade val="45000"/>
                <a:satMod val="135000"/>
              </a:schemeClr>
              <a:prstClr val="white"/>
            </a:duotone>
            <a:extLst>
              <a:ext uri="{BEBA8EAE-BF5A-486C-A8C5-ECC9F3942E4B}">
                <a14:imgProps xmlns:a14="http://schemas.microsoft.com/office/drawing/2010/main">
                  <a14:imgLayer r:embed="rId6">
                    <a14:imgEffect>
                      <a14:artisticPencilGrayscale/>
                    </a14:imgEffect>
                  </a14:imgLayer>
                </a14:imgProps>
              </a:ext>
              <a:ext uri="{28A0092B-C50C-407E-A947-70E740481C1C}">
                <a14:useLocalDpi xmlns:a14="http://schemas.microsoft.com/office/drawing/2010/main" val="0"/>
              </a:ext>
            </a:extLst>
          </a:blip>
          <a:stretch>
            <a:fillRect/>
          </a:stretch>
        </p:blipFill>
        <p:spPr>
          <a:xfrm>
            <a:off x="5051943" y="5621841"/>
            <a:ext cx="665788" cy="598169"/>
          </a:xfrm>
          <a:prstGeom prst="rect">
            <a:avLst/>
          </a:prstGeom>
        </p:spPr>
      </p:pic>
      <p:pic>
        <p:nvPicPr>
          <p:cNvPr id="15" name="Picture 14"/>
          <p:cNvPicPr>
            <a:picLocks noChangeAspect="1"/>
          </p:cNvPicPr>
          <p:nvPr/>
        </p:nvPicPr>
        <p:blipFill>
          <a:blip r:embed="rId7" cstate="print">
            <a:duotone>
              <a:schemeClr val="accent2">
                <a:shade val="45000"/>
                <a:satMod val="135000"/>
              </a:schemeClr>
              <a:prstClr val="white"/>
            </a:duotone>
            <a:extLst>
              <a:ext uri="{BEBA8EAE-BF5A-486C-A8C5-ECC9F3942E4B}">
                <a14:imgProps xmlns:a14="http://schemas.microsoft.com/office/drawing/2010/main">
                  <a14:imgLayer r:embed="rId8">
                    <a14:imgEffect>
                      <a14:artisticPencilGrayscale/>
                    </a14:imgEffect>
                  </a14:imgLayer>
                </a14:imgProps>
              </a:ext>
              <a:ext uri="{28A0092B-C50C-407E-A947-70E740481C1C}">
                <a14:useLocalDpi xmlns:a14="http://schemas.microsoft.com/office/drawing/2010/main" val="0"/>
              </a:ext>
            </a:extLst>
          </a:blip>
          <a:stretch>
            <a:fillRect/>
          </a:stretch>
        </p:blipFill>
        <p:spPr>
          <a:xfrm>
            <a:off x="5048029" y="4372882"/>
            <a:ext cx="687024" cy="626641"/>
          </a:xfrm>
          <a:prstGeom prst="rect">
            <a:avLst/>
          </a:prstGeom>
        </p:spPr>
      </p:pic>
      <p:pic>
        <p:nvPicPr>
          <p:cNvPr id="18" name="Picture 17"/>
          <p:cNvPicPr>
            <a:picLocks noChangeAspect="1"/>
          </p:cNvPicPr>
          <p:nvPr/>
        </p:nvPicPr>
        <p:blipFill>
          <a:blip r:embed="rId5" cstate="print">
            <a:duotone>
              <a:schemeClr val="accent1">
                <a:shade val="45000"/>
                <a:satMod val="135000"/>
              </a:schemeClr>
              <a:prstClr val="white"/>
            </a:duotone>
            <a:extLst>
              <a:ext uri="{BEBA8EAE-BF5A-486C-A8C5-ECC9F3942E4B}">
                <a14:imgProps xmlns:a14="http://schemas.microsoft.com/office/drawing/2010/main">
                  <a14:imgLayer r:embed="rId6">
                    <a14:imgEffect>
                      <a14:artisticPencilGrayscale/>
                    </a14:imgEffect>
                  </a14:imgLayer>
                </a14:imgProps>
              </a:ext>
              <a:ext uri="{28A0092B-C50C-407E-A947-70E740481C1C}">
                <a14:useLocalDpi xmlns:a14="http://schemas.microsoft.com/office/drawing/2010/main" val="0"/>
              </a:ext>
            </a:extLst>
          </a:blip>
          <a:stretch>
            <a:fillRect/>
          </a:stretch>
        </p:blipFill>
        <p:spPr>
          <a:xfrm>
            <a:off x="5051943" y="1925917"/>
            <a:ext cx="665788" cy="598169"/>
          </a:xfrm>
          <a:prstGeom prst="rect">
            <a:avLst/>
          </a:prstGeom>
        </p:spPr>
      </p:pic>
    </p:spTree>
    <p:extLst>
      <p:ext uri="{BB962C8B-B14F-4D97-AF65-F5344CB8AC3E}">
        <p14:creationId xmlns:p14="http://schemas.microsoft.com/office/powerpoint/2010/main" val="658291593"/>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additive="base">
                                        <p:cTn id="7" dur="500" fill="hold"/>
                                        <p:tgtEl>
                                          <p:spTgt spid="41"/>
                                        </p:tgtEl>
                                        <p:attrNameLst>
                                          <p:attrName>ppt_x</p:attrName>
                                        </p:attrNameLst>
                                      </p:cBhvr>
                                      <p:tavLst>
                                        <p:tav tm="0">
                                          <p:val>
                                            <p:strVal val="0-#ppt_w/2"/>
                                          </p:val>
                                        </p:tav>
                                        <p:tav tm="100000">
                                          <p:val>
                                            <p:strVal val="#ppt_x"/>
                                          </p:val>
                                        </p:tav>
                                      </p:tavLst>
                                    </p:anim>
                                    <p:anim calcmode="lin" valueType="num">
                                      <p:cBhvr additive="base">
                                        <p:cTn id="8" dur="500" fill="hold"/>
                                        <p:tgtEl>
                                          <p:spTgt spid="4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40"/>
                                        </p:tgtEl>
                                        <p:attrNameLst>
                                          <p:attrName>style.visibility</p:attrName>
                                        </p:attrNameLst>
                                      </p:cBhvr>
                                      <p:to>
                                        <p:strVal val="visible"/>
                                      </p:to>
                                    </p:set>
                                    <p:anim calcmode="lin" valueType="num">
                                      <p:cBhvr additive="base">
                                        <p:cTn id="12" dur="500" fill="hold"/>
                                        <p:tgtEl>
                                          <p:spTgt spid="40"/>
                                        </p:tgtEl>
                                        <p:attrNameLst>
                                          <p:attrName>ppt_x</p:attrName>
                                        </p:attrNameLst>
                                      </p:cBhvr>
                                      <p:tavLst>
                                        <p:tav tm="0">
                                          <p:val>
                                            <p:strVal val="0-#ppt_w/2"/>
                                          </p:val>
                                        </p:tav>
                                        <p:tav tm="100000">
                                          <p:val>
                                            <p:strVal val="#ppt_x"/>
                                          </p:val>
                                        </p:tav>
                                      </p:tavLst>
                                    </p:anim>
                                    <p:anim calcmode="lin" valueType="num">
                                      <p:cBhvr additive="base">
                                        <p:cTn id="13" dur="500" fill="hold"/>
                                        <p:tgtEl>
                                          <p:spTgt spid="4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38"/>
                                        </p:tgtEl>
                                        <p:attrNameLst>
                                          <p:attrName>style.visibility</p:attrName>
                                        </p:attrNameLst>
                                      </p:cBhvr>
                                      <p:to>
                                        <p:strVal val="visible"/>
                                      </p:to>
                                    </p:set>
                                    <p:anim calcmode="lin" valueType="num">
                                      <p:cBhvr additive="base">
                                        <p:cTn id="17" dur="500" fill="hold"/>
                                        <p:tgtEl>
                                          <p:spTgt spid="38"/>
                                        </p:tgtEl>
                                        <p:attrNameLst>
                                          <p:attrName>ppt_x</p:attrName>
                                        </p:attrNameLst>
                                      </p:cBhvr>
                                      <p:tavLst>
                                        <p:tav tm="0">
                                          <p:val>
                                            <p:strVal val="0-#ppt_w/2"/>
                                          </p:val>
                                        </p:tav>
                                        <p:tav tm="100000">
                                          <p:val>
                                            <p:strVal val="#ppt_x"/>
                                          </p:val>
                                        </p:tav>
                                      </p:tavLst>
                                    </p:anim>
                                    <p:anim calcmode="lin" valueType="num">
                                      <p:cBhvr additive="base">
                                        <p:cTn id="18" dur="500" fill="hold"/>
                                        <p:tgtEl>
                                          <p:spTgt spid="38"/>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32"/>
                                        </p:tgtEl>
                                        <p:attrNameLst>
                                          <p:attrName>style.visibility</p:attrName>
                                        </p:attrNameLst>
                                      </p:cBhvr>
                                      <p:to>
                                        <p:strVal val="visible"/>
                                      </p:to>
                                    </p:set>
                                    <p:anim calcmode="lin" valueType="num">
                                      <p:cBhvr additive="base">
                                        <p:cTn id="22" dur="500" fill="hold"/>
                                        <p:tgtEl>
                                          <p:spTgt spid="32"/>
                                        </p:tgtEl>
                                        <p:attrNameLst>
                                          <p:attrName>ppt_x</p:attrName>
                                        </p:attrNameLst>
                                      </p:cBhvr>
                                      <p:tavLst>
                                        <p:tav tm="0">
                                          <p:val>
                                            <p:strVal val="0-#ppt_w/2"/>
                                          </p:val>
                                        </p:tav>
                                        <p:tav tm="100000">
                                          <p:val>
                                            <p:strVal val="#ppt_x"/>
                                          </p:val>
                                        </p:tav>
                                      </p:tavLst>
                                    </p:anim>
                                    <p:anim calcmode="lin" valueType="num">
                                      <p:cBhvr additive="base">
                                        <p:cTn id="23" dur="500" fill="hold"/>
                                        <p:tgtEl>
                                          <p:spTgt spid="32"/>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31"/>
                                        </p:tgtEl>
                                        <p:attrNameLst>
                                          <p:attrName>style.visibility</p:attrName>
                                        </p:attrNameLst>
                                      </p:cBhvr>
                                      <p:to>
                                        <p:strVal val="visible"/>
                                      </p:to>
                                    </p:set>
                                    <p:anim calcmode="lin" valueType="num">
                                      <p:cBhvr additive="base">
                                        <p:cTn id="27" dur="500" fill="hold"/>
                                        <p:tgtEl>
                                          <p:spTgt spid="31"/>
                                        </p:tgtEl>
                                        <p:attrNameLst>
                                          <p:attrName>ppt_x</p:attrName>
                                        </p:attrNameLst>
                                      </p:cBhvr>
                                      <p:tavLst>
                                        <p:tav tm="0">
                                          <p:val>
                                            <p:strVal val="#ppt_x"/>
                                          </p:val>
                                        </p:tav>
                                        <p:tav tm="100000">
                                          <p:val>
                                            <p:strVal val="#ppt_x"/>
                                          </p:val>
                                        </p:tav>
                                      </p:tavLst>
                                    </p:anim>
                                    <p:anim calcmode="lin" valueType="num">
                                      <p:cBhvr additive="base">
                                        <p:cTn id="28" dur="500" fill="hold"/>
                                        <p:tgtEl>
                                          <p:spTgt spid="31"/>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42" presetClass="entr" presetSubtype="0" fill="hold" grpId="0" nodeType="after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1000"/>
                                        <p:tgtEl>
                                          <p:spTgt spid="8"/>
                                        </p:tgtEl>
                                      </p:cBhvr>
                                    </p:animEffect>
                                    <p:anim calcmode="lin" valueType="num">
                                      <p:cBhvr>
                                        <p:cTn id="33" dur="1000" fill="hold"/>
                                        <p:tgtEl>
                                          <p:spTgt spid="8"/>
                                        </p:tgtEl>
                                        <p:attrNameLst>
                                          <p:attrName>ppt_x</p:attrName>
                                        </p:attrNameLst>
                                      </p:cBhvr>
                                      <p:tavLst>
                                        <p:tav tm="0">
                                          <p:val>
                                            <p:strVal val="#ppt_x"/>
                                          </p:val>
                                        </p:tav>
                                        <p:tav tm="100000">
                                          <p:val>
                                            <p:strVal val="#ppt_x"/>
                                          </p:val>
                                        </p:tav>
                                      </p:tavLst>
                                    </p:anim>
                                    <p:anim calcmode="lin" valueType="num">
                                      <p:cBhvr>
                                        <p:cTn id="34" dur="1000" fill="hold"/>
                                        <p:tgtEl>
                                          <p:spTgt spid="8"/>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1000"/>
                                        <p:tgtEl>
                                          <p:spTgt spid="9"/>
                                        </p:tgtEl>
                                      </p:cBhvr>
                                    </p:animEffect>
                                    <p:anim calcmode="lin" valueType="num">
                                      <p:cBhvr>
                                        <p:cTn id="38" dur="1000" fill="hold"/>
                                        <p:tgtEl>
                                          <p:spTgt spid="9"/>
                                        </p:tgtEl>
                                        <p:attrNameLst>
                                          <p:attrName>ppt_x</p:attrName>
                                        </p:attrNameLst>
                                      </p:cBhvr>
                                      <p:tavLst>
                                        <p:tav tm="0">
                                          <p:val>
                                            <p:strVal val="#ppt_x"/>
                                          </p:val>
                                        </p:tav>
                                        <p:tav tm="100000">
                                          <p:val>
                                            <p:strVal val="#ppt_x"/>
                                          </p:val>
                                        </p:tav>
                                      </p:tavLst>
                                    </p:anim>
                                    <p:anim calcmode="lin" valueType="num">
                                      <p:cBhvr>
                                        <p:cTn id="39" dur="1000" fill="hold"/>
                                        <p:tgtEl>
                                          <p:spTgt spid="9"/>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1000"/>
                                        <p:tgtEl>
                                          <p:spTgt spid="10"/>
                                        </p:tgtEl>
                                      </p:cBhvr>
                                    </p:animEffect>
                                    <p:anim calcmode="lin" valueType="num">
                                      <p:cBhvr>
                                        <p:cTn id="43" dur="1000" fill="hold"/>
                                        <p:tgtEl>
                                          <p:spTgt spid="10"/>
                                        </p:tgtEl>
                                        <p:attrNameLst>
                                          <p:attrName>ppt_x</p:attrName>
                                        </p:attrNameLst>
                                      </p:cBhvr>
                                      <p:tavLst>
                                        <p:tav tm="0">
                                          <p:val>
                                            <p:strVal val="#ppt_x"/>
                                          </p:val>
                                        </p:tav>
                                        <p:tav tm="100000">
                                          <p:val>
                                            <p:strVal val="#ppt_x"/>
                                          </p:val>
                                        </p:tav>
                                      </p:tavLst>
                                    </p:anim>
                                    <p:anim calcmode="lin" valueType="num">
                                      <p:cBhvr>
                                        <p:cTn id="44" dur="1000" fill="hold"/>
                                        <p:tgtEl>
                                          <p:spTgt spid="10"/>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fade">
                                      <p:cBhvr>
                                        <p:cTn id="47" dur="1000"/>
                                        <p:tgtEl>
                                          <p:spTgt spid="11"/>
                                        </p:tgtEl>
                                      </p:cBhvr>
                                    </p:animEffect>
                                    <p:anim calcmode="lin" valueType="num">
                                      <p:cBhvr>
                                        <p:cTn id="48" dur="1000" fill="hold"/>
                                        <p:tgtEl>
                                          <p:spTgt spid="11"/>
                                        </p:tgtEl>
                                        <p:attrNameLst>
                                          <p:attrName>ppt_x</p:attrName>
                                        </p:attrNameLst>
                                      </p:cBhvr>
                                      <p:tavLst>
                                        <p:tav tm="0">
                                          <p:val>
                                            <p:strVal val="#ppt_x"/>
                                          </p:val>
                                        </p:tav>
                                        <p:tav tm="100000">
                                          <p:val>
                                            <p:strVal val="#ppt_x"/>
                                          </p:val>
                                        </p:tav>
                                      </p:tavLst>
                                    </p:anim>
                                    <p:anim calcmode="lin" valueType="num">
                                      <p:cBhvr>
                                        <p:cTn id="49" dur="1000" fill="hold"/>
                                        <p:tgtEl>
                                          <p:spTgt spid="11"/>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0"/>
                                  </p:stCondLst>
                                  <p:childTnLst>
                                    <p:set>
                                      <p:cBhvr>
                                        <p:cTn id="51" dur="1" fill="hold">
                                          <p:stCondLst>
                                            <p:cond delay="0"/>
                                          </p:stCondLst>
                                        </p:cTn>
                                        <p:tgtEl>
                                          <p:spTgt spid="15"/>
                                        </p:tgtEl>
                                        <p:attrNameLst>
                                          <p:attrName>style.visibility</p:attrName>
                                        </p:attrNameLst>
                                      </p:cBhvr>
                                      <p:to>
                                        <p:strVal val="visible"/>
                                      </p:to>
                                    </p:set>
                                    <p:animEffect transition="in" filter="fade">
                                      <p:cBhvr>
                                        <p:cTn id="52" dur="1000"/>
                                        <p:tgtEl>
                                          <p:spTgt spid="15"/>
                                        </p:tgtEl>
                                      </p:cBhvr>
                                    </p:animEffect>
                                    <p:anim calcmode="lin" valueType="num">
                                      <p:cBhvr>
                                        <p:cTn id="53" dur="1000" fill="hold"/>
                                        <p:tgtEl>
                                          <p:spTgt spid="15"/>
                                        </p:tgtEl>
                                        <p:attrNameLst>
                                          <p:attrName>ppt_x</p:attrName>
                                        </p:attrNameLst>
                                      </p:cBhvr>
                                      <p:tavLst>
                                        <p:tav tm="0">
                                          <p:val>
                                            <p:strVal val="#ppt_x"/>
                                          </p:val>
                                        </p:tav>
                                        <p:tav tm="100000">
                                          <p:val>
                                            <p:strVal val="#ppt_x"/>
                                          </p:val>
                                        </p:tav>
                                      </p:tavLst>
                                    </p:anim>
                                    <p:anim calcmode="lin" valueType="num">
                                      <p:cBhvr>
                                        <p:cTn id="54" dur="1000" fill="hold"/>
                                        <p:tgtEl>
                                          <p:spTgt spid="15"/>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0"/>
                                  </p:stCondLst>
                                  <p:childTnLst>
                                    <p:set>
                                      <p:cBhvr>
                                        <p:cTn id="56" dur="1" fill="hold">
                                          <p:stCondLst>
                                            <p:cond delay="0"/>
                                          </p:stCondLst>
                                        </p:cTn>
                                        <p:tgtEl>
                                          <p:spTgt spid="5"/>
                                        </p:tgtEl>
                                        <p:attrNameLst>
                                          <p:attrName>style.visibility</p:attrName>
                                        </p:attrNameLst>
                                      </p:cBhvr>
                                      <p:to>
                                        <p:strVal val="visible"/>
                                      </p:to>
                                    </p:set>
                                    <p:animEffect transition="in" filter="fade">
                                      <p:cBhvr>
                                        <p:cTn id="57" dur="1000"/>
                                        <p:tgtEl>
                                          <p:spTgt spid="5"/>
                                        </p:tgtEl>
                                      </p:cBhvr>
                                    </p:animEffect>
                                    <p:anim calcmode="lin" valueType="num">
                                      <p:cBhvr>
                                        <p:cTn id="58" dur="1000" fill="hold"/>
                                        <p:tgtEl>
                                          <p:spTgt spid="5"/>
                                        </p:tgtEl>
                                        <p:attrNameLst>
                                          <p:attrName>ppt_x</p:attrName>
                                        </p:attrNameLst>
                                      </p:cBhvr>
                                      <p:tavLst>
                                        <p:tav tm="0">
                                          <p:val>
                                            <p:strVal val="#ppt_x"/>
                                          </p:val>
                                        </p:tav>
                                        <p:tav tm="100000">
                                          <p:val>
                                            <p:strVal val="#ppt_x"/>
                                          </p:val>
                                        </p:tav>
                                      </p:tavLst>
                                    </p:anim>
                                    <p:anim calcmode="lin" valueType="num">
                                      <p:cBhvr>
                                        <p:cTn id="59" dur="1000" fill="hold"/>
                                        <p:tgtEl>
                                          <p:spTgt spid="5"/>
                                        </p:tgtEl>
                                        <p:attrNameLst>
                                          <p:attrName>ppt_y</p:attrName>
                                        </p:attrNameLst>
                                      </p:cBhvr>
                                      <p:tavLst>
                                        <p:tav tm="0">
                                          <p:val>
                                            <p:strVal val="#ppt_y+.1"/>
                                          </p:val>
                                        </p:tav>
                                        <p:tav tm="100000">
                                          <p:val>
                                            <p:strVal val="#ppt_y"/>
                                          </p:val>
                                        </p:tav>
                                      </p:tavLst>
                                    </p:anim>
                                  </p:childTnLst>
                                </p:cTn>
                              </p:par>
                              <p:par>
                                <p:cTn id="60" presetID="42" presetClass="entr" presetSubtype="0" fill="hold" nodeType="withEffect">
                                  <p:stCondLst>
                                    <p:cond delay="0"/>
                                  </p:stCondLst>
                                  <p:childTnLst>
                                    <p:set>
                                      <p:cBhvr>
                                        <p:cTn id="61" dur="1" fill="hold">
                                          <p:stCondLst>
                                            <p:cond delay="0"/>
                                          </p:stCondLst>
                                        </p:cTn>
                                        <p:tgtEl>
                                          <p:spTgt spid="3"/>
                                        </p:tgtEl>
                                        <p:attrNameLst>
                                          <p:attrName>style.visibility</p:attrName>
                                        </p:attrNameLst>
                                      </p:cBhvr>
                                      <p:to>
                                        <p:strVal val="visible"/>
                                      </p:to>
                                    </p:set>
                                    <p:animEffect transition="in" filter="fade">
                                      <p:cBhvr>
                                        <p:cTn id="62" dur="1000"/>
                                        <p:tgtEl>
                                          <p:spTgt spid="3"/>
                                        </p:tgtEl>
                                      </p:cBhvr>
                                    </p:animEffect>
                                    <p:anim calcmode="lin" valueType="num">
                                      <p:cBhvr>
                                        <p:cTn id="63" dur="1000" fill="hold"/>
                                        <p:tgtEl>
                                          <p:spTgt spid="3"/>
                                        </p:tgtEl>
                                        <p:attrNameLst>
                                          <p:attrName>ppt_x</p:attrName>
                                        </p:attrNameLst>
                                      </p:cBhvr>
                                      <p:tavLst>
                                        <p:tav tm="0">
                                          <p:val>
                                            <p:strVal val="#ppt_x"/>
                                          </p:val>
                                        </p:tav>
                                        <p:tav tm="100000">
                                          <p:val>
                                            <p:strVal val="#ppt_x"/>
                                          </p:val>
                                        </p:tav>
                                      </p:tavLst>
                                    </p:anim>
                                    <p:anim calcmode="lin" valueType="num">
                                      <p:cBhvr>
                                        <p:cTn id="64" dur="1000" fill="hold"/>
                                        <p:tgtEl>
                                          <p:spTgt spid="3"/>
                                        </p:tgtEl>
                                        <p:attrNameLst>
                                          <p:attrName>ppt_y</p:attrName>
                                        </p:attrNameLst>
                                      </p:cBhvr>
                                      <p:tavLst>
                                        <p:tav tm="0">
                                          <p:val>
                                            <p:strVal val="#ppt_y+.1"/>
                                          </p:val>
                                        </p:tav>
                                        <p:tav tm="100000">
                                          <p:val>
                                            <p:strVal val="#ppt_y"/>
                                          </p:val>
                                        </p:tav>
                                      </p:tavLst>
                                    </p:anim>
                                  </p:childTnLst>
                                </p:cTn>
                              </p:par>
                              <p:par>
                                <p:cTn id="65" presetID="42" presetClass="entr" presetSubtype="0" fill="hold" nodeType="withEffect">
                                  <p:stCondLst>
                                    <p:cond delay="0"/>
                                  </p:stCondLst>
                                  <p:childTnLst>
                                    <p:set>
                                      <p:cBhvr>
                                        <p:cTn id="66" dur="1" fill="hold">
                                          <p:stCondLst>
                                            <p:cond delay="0"/>
                                          </p:stCondLst>
                                        </p:cTn>
                                        <p:tgtEl>
                                          <p:spTgt spid="18"/>
                                        </p:tgtEl>
                                        <p:attrNameLst>
                                          <p:attrName>style.visibility</p:attrName>
                                        </p:attrNameLst>
                                      </p:cBhvr>
                                      <p:to>
                                        <p:strVal val="visible"/>
                                      </p:to>
                                    </p:set>
                                    <p:animEffect transition="in" filter="fade">
                                      <p:cBhvr>
                                        <p:cTn id="67" dur="1000"/>
                                        <p:tgtEl>
                                          <p:spTgt spid="18"/>
                                        </p:tgtEl>
                                      </p:cBhvr>
                                    </p:animEffect>
                                    <p:anim calcmode="lin" valueType="num">
                                      <p:cBhvr>
                                        <p:cTn id="68" dur="1000" fill="hold"/>
                                        <p:tgtEl>
                                          <p:spTgt spid="18"/>
                                        </p:tgtEl>
                                        <p:attrNameLst>
                                          <p:attrName>ppt_x</p:attrName>
                                        </p:attrNameLst>
                                      </p:cBhvr>
                                      <p:tavLst>
                                        <p:tav tm="0">
                                          <p:val>
                                            <p:strVal val="#ppt_x"/>
                                          </p:val>
                                        </p:tav>
                                        <p:tav tm="100000">
                                          <p:val>
                                            <p:strVal val="#ppt_x"/>
                                          </p:val>
                                        </p:tav>
                                      </p:tavLst>
                                    </p:anim>
                                    <p:anim calcmode="lin" valueType="num">
                                      <p:cBhvr>
                                        <p:cTn id="69" dur="1000" fill="hold"/>
                                        <p:tgtEl>
                                          <p:spTgt spid="18"/>
                                        </p:tgtEl>
                                        <p:attrNameLst>
                                          <p:attrName>ppt_y</p:attrName>
                                        </p:attrNameLst>
                                      </p:cBhvr>
                                      <p:tavLst>
                                        <p:tav tm="0">
                                          <p:val>
                                            <p:strVal val="#ppt_y+.1"/>
                                          </p:val>
                                        </p:tav>
                                        <p:tav tm="100000">
                                          <p:val>
                                            <p:strVal val="#ppt_y"/>
                                          </p:val>
                                        </p:tav>
                                      </p:tavLst>
                                    </p:anim>
                                  </p:childTnLst>
                                </p:cTn>
                              </p:par>
                            </p:childTnLst>
                          </p:cTn>
                        </p:par>
                        <p:par>
                          <p:cTn id="70" fill="hold">
                            <p:stCondLst>
                              <p:cond delay="3500"/>
                            </p:stCondLst>
                            <p:childTnLst>
                              <p:par>
                                <p:cTn id="71" presetID="2" presetClass="entr" presetSubtype="4" fill="hold" nodeType="afterEffect">
                                  <p:stCondLst>
                                    <p:cond delay="0"/>
                                  </p:stCondLst>
                                  <p:childTnLst>
                                    <p:set>
                                      <p:cBhvr>
                                        <p:cTn id="72" dur="1" fill="hold">
                                          <p:stCondLst>
                                            <p:cond delay="0"/>
                                          </p:stCondLst>
                                        </p:cTn>
                                        <p:tgtEl>
                                          <p:spTgt spid="13"/>
                                        </p:tgtEl>
                                        <p:attrNameLst>
                                          <p:attrName>style.visibility</p:attrName>
                                        </p:attrNameLst>
                                      </p:cBhvr>
                                      <p:to>
                                        <p:strVal val="visible"/>
                                      </p:to>
                                    </p:set>
                                    <p:anim calcmode="lin" valueType="num">
                                      <p:cBhvr additive="base">
                                        <p:cTn id="73" dur="500" fill="hold"/>
                                        <p:tgtEl>
                                          <p:spTgt spid="13"/>
                                        </p:tgtEl>
                                        <p:attrNameLst>
                                          <p:attrName>ppt_x</p:attrName>
                                        </p:attrNameLst>
                                      </p:cBhvr>
                                      <p:tavLst>
                                        <p:tav tm="0">
                                          <p:val>
                                            <p:strVal val="#ppt_x"/>
                                          </p:val>
                                        </p:tav>
                                        <p:tav tm="100000">
                                          <p:val>
                                            <p:strVal val="#ppt_x"/>
                                          </p:val>
                                        </p:tav>
                                      </p:tavLst>
                                    </p:anim>
                                    <p:anim calcmode="lin" valueType="num">
                                      <p:cBhvr additive="base">
                                        <p:cTn id="74" dur="500" fill="hold"/>
                                        <p:tgtEl>
                                          <p:spTgt spid="13"/>
                                        </p:tgtEl>
                                        <p:attrNameLst>
                                          <p:attrName>ppt_y</p:attrName>
                                        </p:attrNameLst>
                                      </p:cBhvr>
                                      <p:tavLst>
                                        <p:tav tm="0">
                                          <p:val>
                                            <p:strVal val="1+#ppt_h/2"/>
                                          </p:val>
                                        </p:tav>
                                        <p:tav tm="100000">
                                          <p:val>
                                            <p:strVal val="#ppt_y"/>
                                          </p:val>
                                        </p:tav>
                                      </p:tavLst>
                                    </p:anim>
                                  </p:childTnLst>
                                </p:cTn>
                              </p:par>
                            </p:childTnLst>
                          </p:cTn>
                        </p:par>
                        <p:par>
                          <p:cTn id="75" fill="hold">
                            <p:stCondLst>
                              <p:cond delay="4000"/>
                            </p:stCondLst>
                            <p:childTnLst>
                              <p:par>
                                <p:cTn id="76" presetID="2" presetClass="entr" presetSubtype="4" fill="hold" grpId="0" nodeType="afterEffect">
                                  <p:stCondLst>
                                    <p:cond delay="0"/>
                                  </p:stCondLst>
                                  <p:childTnLst>
                                    <p:set>
                                      <p:cBhvr>
                                        <p:cTn id="77" dur="1" fill="hold">
                                          <p:stCondLst>
                                            <p:cond delay="0"/>
                                          </p:stCondLst>
                                        </p:cTn>
                                        <p:tgtEl>
                                          <p:spTgt spid="12"/>
                                        </p:tgtEl>
                                        <p:attrNameLst>
                                          <p:attrName>style.visibility</p:attrName>
                                        </p:attrNameLst>
                                      </p:cBhvr>
                                      <p:to>
                                        <p:strVal val="visible"/>
                                      </p:to>
                                    </p:set>
                                    <p:anim calcmode="lin" valueType="num">
                                      <p:cBhvr additive="base">
                                        <p:cTn id="78" dur="500" fill="hold"/>
                                        <p:tgtEl>
                                          <p:spTgt spid="12"/>
                                        </p:tgtEl>
                                        <p:attrNameLst>
                                          <p:attrName>ppt_x</p:attrName>
                                        </p:attrNameLst>
                                      </p:cBhvr>
                                      <p:tavLst>
                                        <p:tav tm="0">
                                          <p:val>
                                            <p:strVal val="#ppt_x"/>
                                          </p:val>
                                        </p:tav>
                                        <p:tav tm="100000">
                                          <p:val>
                                            <p:strVal val="#ppt_x"/>
                                          </p:val>
                                        </p:tav>
                                      </p:tavLst>
                                    </p:anim>
                                    <p:anim calcmode="lin" valueType="num">
                                      <p:cBhvr additive="base">
                                        <p:cTn id="79" dur="500" fill="hold"/>
                                        <p:tgtEl>
                                          <p:spTgt spid="12"/>
                                        </p:tgtEl>
                                        <p:attrNameLst>
                                          <p:attrName>ppt_y</p:attrName>
                                        </p:attrNameLst>
                                      </p:cBhvr>
                                      <p:tavLst>
                                        <p:tav tm="0">
                                          <p:val>
                                            <p:strVal val="1+#ppt_h/2"/>
                                          </p:val>
                                        </p:tav>
                                        <p:tav tm="100000">
                                          <p:val>
                                            <p:strVal val="#ppt_y"/>
                                          </p:val>
                                        </p:tav>
                                      </p:tavLst>
                                    </p:anim>
                                  </p:childTnLst>
                                </p:cTn>
                              </p:par>
                            </p:childTnLst>
                          </p:cTn>
                        </p:par>
                        <p:par>
                          <p:cTn id="80" fill="hold">
                            <p:stCondLst>
                              <p:cond delay="4500"/>
                            </p:stCondLst>
                            <p:childTnLst>
                              <p:par>
                                <p:cTn id="81" presetID="2" presetClass="entr" presetSubtype="4" fill="hold" grpId="0" nodeType="afterEffect">
                                  <p:stCondLst>
                                    <p:cond delay="0"/>
                                  </p:stCondLst>
                                  <p:childTnLst>
                                    <p:set>
                                      <p:cBhvr>
                                        <p:cTn id="82" dur="1" fill="hold">
                                          <p:stCondLst>
                                            <p:cond delay="0"/>
                                          </p:stCondLst>
                                        </p:cTn>
                                        <p:tgtEl>
                                          <p:spTgt spid="14"/>
                                        </p:tgtEl>
                                        <p:attrNameLst>
                                          <p:attrName>style.visibility</p:attrName>
                                        </p:attrNameLst>
                                      </p:cBhvr>
                                      <p:to>
                                        <p:strVal val="visible"/>
                                      </p:to>
                                    </p:set>
                                    <p:anim calcmode="lin" valueType="num">
                                      <p:cBhvr additive="base">
                                        <p:cTn id="83" dur="500" fill="hold"/>
                                        <p:tgtEl>
                                          <p:spTgt spid="14"/>
                                        </p:tgtEl>
                                        <p:attrNameLst>
                                          <p:attrName>ppt_x</p:attrName>
                                        </p:attrNameLst>
                                      </p:cBhvr>
                                      <p:tavLst>
                                        <p:tav tm="0">
                                          <p:val>
                                            <p:strVal val="#ppt_x"/>
                                          </p:val>
                                        </p:tav>
                                        <p:tav tm="100000">
                                          <p:val>
                                            <p:strVal val="#ppt_x"/>
                                          </p:val>
                                        </p:tav>
                                      </p:tavLst>
                                    </p:anim>
                                    <p:anim calcmode="lin" valueType="num">
                                      <p:cBhvr additive="base">
                                        <p:cTn id="84"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P spid="12" grpId="0" animBg="1"/>
      <p:bldP spid="14" grpId="0"/>
      <p:bldP spid="31" grpId="0"/>
      <p:bldP spid="32" grpId="0" animBg="1"/>
      <p:bldP spid="38" grpId="0" animBg="1"/>
      <p:bldP spid="40" grpId="0" animBg="1"/>
      <p:bldP spid="41" grpId="0" animBg="1"/>
    </p:bldLst>
  </p:timing>
</p:sld>
</file>

<file path=ppt/slides/slide46.xml><?xml version="1.0" encoding="utf-8"?>
<p:sld xmlns:a="http://schemas.openxmlformats.org/drawingml/2006/main" xmlns:r="http://schemas.openxmlformats.org/officeDocument/2006/relationships" xmlns:p="http://schemas.openxmlformats.org/presentationml/2006/main" showMasterSp="0">
  <p:cSld>
    <p:bg>
      <p:bgPr>
        <a:solidFill>
          <a:srgbClr val="297F9D"/>
        </a:solidFill>
        <a:effectLst/>
      </p:bgPr>
    </p:bg>
    <p:spTree>
      <p:nvGrpSpPr>
        <p:cNvPr id="1" name=""/>
        <p:cNvGrpSpPr/>
        <p:nvPr/>
      </p:nvGrpSpPr>
      <p:grpSpPr>
        <a:xfrm>
          <a:off x="0" y="0"/>
          <a:ext cx="0" cy="0"/>
          <a:chOff x="0" y="0"/>
          <a:chExt cx="0" cy="0"/>
        </a:xfrm>
      </p:grpSpPr>
      <p:sp>
        <p:nvSpPr>
          <p:cNvPr id="5" name="Text Box 7"/>
          <p:cNvSpPr txBox="1">
            <a:spLocks noChangeArrowheads="1"/>
          </p:cNvSpPr>
          <p:nvPr/>
        </p:nvSpPr>
        <p:spPr bwMode="auto">
          <a:xfrm>
            <a:off x="4441338" y="456129"/>
            <a:ext cx="3353419"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white"/>
                </a:solidFill>
                <a:latin typeface="Open Sans" pitchFamily="34" charset="0"/>
                <a:ea typeface="Open Sans" pitchFamily="34" charset="0"/>
                <a:cs typeface="Open Sans" pitchFamily="34" charset="0"/>
              </a:rPr>
              <a:t>Our </a:t>
            </a:r>
            <a:r>
              <a:rPr lang="en-CA" sz="4267" b="1" spc="-200" dirty="0" err="1" smtClean="0">
                <a:solidFill>
                  <a:prstClr val="white"/>
                </a:solidFill>
                <a:latin typeface="Open Sans" pitchFamily="34" charset="0"/>
                <a:ea typeface="Open Sans" pitchFamily="34" charset="0"/>
                <a:cs typeface="Open Sans" pitchFamily="34" charset="0"/>
              </a:rPr>
              <a:t>Proccess</a:t>
            </a:r>
            <a:endParaRPr lang="en-CA" sz="4267" b="1" spc="-200" dirty="0">
              <a:solidFill>
                <a:prstClr val="white"/>
              </a:solidFill>
              <a:latin typeface="Open Sans" pitchFamily="34" charset="0"/>
              <a:ea typeface="Open Sans" pitchFamily="34" charset="0"/>
              <a:cs typeface="Open Sans" pitchFamily="34" charset="0"/>
            </a:endParaRPr>
          </a:p>
        </p:txBody>
      </p:sp>
      <p:cxnSp>
        <p:nvCxnSpPr>
          <p:cNvPr id="10" name="Straight Connector 9"/>
          <p:cNvCxnSpPr>
            <a:stCxn id="3" idx="4"/>
            <a:endCxn id="6" idx="0"/>
          </p:cNvCxnSpPr>
          <p:nvPr/>
        </p:nvCxnSpPr>
        <p:spPr>
          <a:xfrm flipH="1">
            <a:off x="8838532" y="3543781"/>
            <a:ext cx="2" cy="90122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a:stCxn id="6" idx="4"/>
          </p:cNvCxnSpPr>
          <p:nvPr/>
        </p:nvCxnSpPr>
        <p:spPr>
          <a:xfrm flipH="1">
            <a:off x="8816505" y="5575781"/>
            <a:ext cx="22028" cy="128222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8" name="Text Box 10"/>
          <p:cNvSpPr txBox="1">
            <a:spLocks noChangeArrowheads="1"/>
          </p:cNvSpPr>
          <p:nvPr/>
        </p:nvSpPr>
        <p:spPr bwMode="auto">
          <a:xfrm>
            <a:off x="4920341" y="2402413"/>
            <a:ext cx="2941953" cy="1077218"/>
          </a:xfrm>
          <a:prstGeom prst="rect">
            <a:avLst/>
          </a:prstGeom>
          <a:noFill/>
          <a:ln w="9525">
            <a:noFill/>
            <a:miter lim="800000"/>
            <a:headEnd/>
            <a:tailEnd/>
          </a:ln>
        </p:spPr>
        <p:txBody>
          <a:bodyPr wrap="square" lIns="60960" tIns="30480" rIns="60960" bIns="30480">
            <a:spAutoFit/>
          </a:bodyPr>
          <a:lstStyle/>
          <a:p>
            <a:pPr algn="r" defTabSz="1450940">
              <a:lnSpc>
                <a:spcPct val="150000"/>
              </a:lnSpc>
            </a:pPr>
            <a:r>
              <a:rPr lang="en-US" sz="1600" b="1" dirty="0" err="1" smtClean="0">
                <a:solidFill>
                  <a:prstClr val="white"/>
                </a:solidFill>
                <a:latin typeface="Open Sans" pitchFamily="34" charset="0"/>
                <a:ea typeface="Open Sans" pitchFamily="34" charset="0"/>
                <a:cs typeface="Open Sans" pitchFamily="34" charset="0"/>
              </a:rPr>
              <a:t>Lorem</a:t>
            </a:r>
            <a:r>
              <a:rPr lang="en-US" sz="1600" b="1" dirty="0" smtClean="0">
                <a:solidFill>
                  <a:prstClr val="white"/>
                </a:solidFill>
                <a:latin typeface="Open Sans" pitchFamily="34" charset="0"/>
                <a:ea typeface="Open Sans" pitchFamily="34" charset="0"/>
                <a:cs typeface="Open Sans" pitchFamily="34" charset="0"/>
              </a:rPr>
              <a:t> </a:t>
            </a:r>
            <a:r>
              <a:rPr lang="en-US" sz="1600" b="1" dirty="0" err="1" smtClean="0">
                <a:solidFill>
                  <a:prstClr val="white"/>
                </a:solidFill>
                <a:latin typeface="Open Sans" pitchFamily="34" charset="0"/>
                <a:ea typeface="Open Sans" pitchFamily="34" charset="0"/>
                <a:cs typeface="Open Sans" pitchFamily="34" charset="0"/>
              </a:rPr>
              <a:t>Ipsum</a:t>
            </a:r>
            <a:endParaRPr lang="en-US" sz="1200" b="1" dirty="0">
              <a:solidFill>
                <a:prstClr val="white"/>
              </a:solidFill>
              <a:latin typeface="Open Sans" pitchFamily="34" charset="0"/>
              <a:ea typeface="Open Sans" pitchFamily="34" charset="0"/>
              <a:cs typeface="Open Sans" pitchFamily="34" charset="0"/>
            </a:endParaRPr>
          </a:p>
          <a:p>
            <a:pPr algn="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consequat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risus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Etiam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faucibus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tortor</a:t>
            </a:r>
            <a:r>
              <a:rPr lang="en-US" sz="1400" dirty="0">
                <a:solidFill>
                  <a:prstClr val="white"/>
                </a:solidFill>
                <a:latin typeface="Open Sans" pitchFamily="34" charset="0"/>
                <a:ea typeface="Open Sans" pitchFamily="34" charset="0"/>
                <a:cs typeface="Open Sans" pitchFamily="34" charset="0"/>
              </a:rPr>
              <a:t>. </a:t>
            </a:r>
          </a:p>
        </p:txBody>
      </p:sp>
      <p:sp>
        <p:nvSpPr>
          <p:cNvPr id="29" name="Text Box 10"/>
          <p:cNvSpPr txBox="1">
            <a:spLocks noChangeArrowheads="1"/>
          </p:cNvSpPr>
          <p:nvPr/>
        </p:nvSpPr>
        <p:spPr bwMode="auto">
          <a:xfrm>
            <a:off x="4920341" y="4417184"/>
            <a:ext cx="2941953" cy="1077218"/>
          </a:xfrm>
          <a:prstGeom prst="rect">
            <a:avLst/>
          </a:prstGeom>
          <a:noFill/>
          <a:ln w="9525">
            <a:noFill/>
            <a:miter lim="800000"/>
            <a:headEnd/>
            <a:tailEnd/>
          </a:ln>
        </p:spPr>
        <p:txBody>
          <a:bodyPr wrap="square" lIns="60960" tIns="30480" rIns="60960" bIns="30480">
            <a:spAutoFit/>
          </a:bodyPr>
          <a:lstStyle/>
          <a:p>
            <a:pPr algn="r" defTabSz="1450940">
              <a:lnSpc>
                <a:spcPct val="150000"/>
              </a:lnSpc>
            </a:pPr>
            <a:r>
              <a:rPr lang="en-US" sz="1600" b="1" dirty="0" err="1" smtClean="0">
                <a:solidFill>
                  <a:prstClr val="white"/>
                </a:solidFill>
                <a:latin typeface="Open Sans" pitchFamily="34" charset="0"/>
                <a:ea typeface="Open Sans" pitchFamily="34" charset="0"/>
                <a:cs typeface="Open Sans" pitchFamily="34" charset="0"/>
              </a:rPr>
              <a:t>Lorem</a:t>
            </a:r>
            <a:r>
              <a:rPr lang="en-US" sz="1600" b="1" dirty="0" smtClean="0">
                <a:solidFill>
                  <a:prstClr val="white"/>
                </a:solidFill>
                <a:latin typeface="Open Sans" pitchFamily="34" charset="0"/>
                <a:ea typeface="Open Sans" pitchFamily="34" charset="0"/>
                <a:cs typeface="Open Sans" pitchFamily="34" charset="0"/>
              </a:rPr>
              <a:t> </a:t>
            </a:r>
            <a:r>
              <a:rPr lang="en-US" sz="1600" b="1" dirty="0" err="1" smtClean="0">
                <a:solidFill>
                  <a:prstClr val="white"/>
                </a:solidFill>
                <a:latin typeface="Open Sans" pitchFamily="34" charset="0"/>
                <a:ea typeface="Open Sans" pitchFamily="34" charset="0"/>
                <a:cs typeface="Open Sans" pitchFamily="34" charset="0"/>
              </a:rPr>
              <a:t>Ipsum</a:t>
            </a:r>
            <a:endParaRPr lang="en-US" sz="1200" b="1" dirty="0">
              <a:solidFill>
                <a:prstClr val="white"/>
              </a:solidFill>
              <a:latin typeface="Open Sans" pitchFamily="34" charset="0"/>
              <a:ea typeface="Open Sans" pitchFamily="34" charset="0"/>
              <a:cs typeface="Open Sans" pitchFamily="34" charset="0"/>
            </a:endParaRPr>
          </a:p>
          <a:p>
            <a:pPr algn="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consequat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risus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Etiam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faucibus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tortor</a:t>
            </a:r>
            <a:r>
              <a:rPr lang="en-US" sz="1400" dirty="0">
                <a:solidFill>
                  <a:prstClr val="white"/>
                </a:solidFill>
                <a:latin typeface="Open Sans" pitchFamily="34" charset="0"/>
                <a:ea typeface="Open Sans" pitchFamily="34" charset="0"/>
                <a:cs typeface="Open Sans" pitchFamily="34" charset="0"/>
              </a:rPr>
              <a:t>. </a:t>
            </a:r>
          </a:p>
        </p:txBody>
      </p:sp>
      <p:sp>
        <p:nvSpPr>
          <p:cNvPr id="30" name="Text Box 10"/>
          <p:cNvSpPr txBox="1">
            <a:spLocks noChangeArrowheads="1"/>
          </p:cNvSpPr>
          <p:nvPr/>
        </p:nvSpPr>
        <p:spPr bwMode="auto">
          <a:xfrm>
            <a:off x="948793" y="2879804"/>
            <a:ext cx="2322286" cy="1846659"/>
          </a:xfrm>
          <a:prstGeom prst="rect">
            <a:avLst/>
          </a:prstGeom>
          <a:noFill/>
          <a:ln w="9525">
            <a:solidFill>
              <a:schemeClr val="bg1"/>
            </a:solidFill>
            <a:miter lim="800000"/>
            <a:headEnd/>
            <a:tailEnd/>
          </a:ln>
        </p:spPr>
        <p:txBody>
          <a:bodyPr wrap="square" lIns="60960" tIns="30480" rIns="60960" bIns="30480">
            <a:spAutoFit/>
          </a:bodyPr>
          <a:lstStyle/>
          <a:p>
            <a:pPr algn="ctr" defTabSz="1450940">
              <a:lnSpc>
                <a:spcPct val="200000"/>
              </a:lnSpc>
            </a:pPr>
            <a:r>
              <a:rPr lang="en-US" sz="1600" b="1" dirty="0" smtClean="0">
                <a:solidFill>
                  <a:prstClr val="white"/>
                </a:solidFill>
                <a:latin typeface="Open Sans" pitchFamily="34" charset="0"/>
                <a:ea typeface="Open Sans" pitchFamily="34" charset="0"/>
                <a:cs typeface="Open Sans" pitchFamily="34" charset="0"/>
              </a:rPr>
              <a:t>Our </a:t>
            </a:r>
            <a:r>
              <a:rPr lang="en-US" sz="1600" b="1" dirty="0" err="1" smtClean="0">
                <a:solidFill>
                  <a:prstClr val="white"/>
                </a:solidFill>
                <a:latin typeface="Open Sans" pitchFamily="34" charset="0"/>
                <a:ea typeface="Open Sans" pitchFamily="34" charset="0"/>
                <a:cs typeface="Open Sans" pitchFamily="34" charset="0"/>
              </a:rPr>
              <a:t>Proccess</a:t>
            </a:r>
            <a:endParaRPr lang="en-US" sz="1400" b="1" dirty="0">
              <a:solidFill>
                <a:prstClr val="white"/>
              </a:solidFill>
              <a:latin typeface="Open Sans" pitchFamily="34" charset="0"/>
              <a:ea typeface="Open Sans" pitchFamily="34" charset="0"/>
              <a:cs typeface="Open Sans" pitchFamily="34" charset="0"/>
            </a:endParaRPr>
          </a:p>
          <a:p>
            <a:pPr algn="ctr" defTabSz="1450940"/>
            <a:r>
              <a:rPr lang="en-US" sz="1200" dirty="0" err="1">
                <a:solidFill>
                  <a:prstClr val="white"/>
                </a:solidFill>
                <a:latin typeface="Open Sans" pitchFamily="34" charset="0"/>
                <a:ea typeface="Open Sans" pitchFamily="34" charset="0"/>
                <a:cs typeface="Open Sans" pitchFamily="34" charset="0"/>
              </a:rPr>
              <a:t>Duis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quis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adipiscing mi </a:t>
            </a:r>
            <a:r>
              <a:rPr lang="en-US" sz="1200" dirty="0" err="1">
                <a:solidFill>
                  <a:prstClr val="white"/>
                </a:solidFill>
                <a:latin typeface="Open Sans" pitchFamily="34" charset="0"/>
                <a:ea typeface="Open Sans" pitchFamily="34" charset="0"/>
                <a:cs typeface="Open Sans" pitchFamily="34" charset="0"/>
              </a:rPr>
              <a:t>scelerisque</a:t>
            </a:r>
            <a:r>
              <a:rPr lang="en-US" sz="1200" dirty="0">
                <a:solidFill>
                  <a:prstClr val="white"/>
                </a:solidFill>
                <a:latin typeface="Open Sans" pitchFamily="34" charset="0"/>
                <a:ea typeface="Open Sans" pitchFamily="34" charset="0"/>
                <a:cs typeface="Open Sans" pitchFamily="34" charset="0"/>
              </a:rPr>
              <a:t> dictum </a:t>
            </a:r>
            <a:r>
              <a:rPr lang="en-US" sz="1200" dirty="0" err="1">
                <a:solidFill>
                  <a:prstClr val="white"/>
                </a:solidFill>
                <a:latin typeface="Open Sans" pitchFamily="34" charset="0"/>
                <a:ea typeface="Open Sans" pitchFamily="34" charset="0"/>
                <a:cs typeface="Open Sans" pitchFamily="34" charset="0"/>
              </a:rPr>
              <a:t>quis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vel</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eros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Nullam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eu</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 </a:t>
            </a:r>
            <a:r>
              <a:rPr lang="en-US" sz="1200" dirty="0" err="1">
                <a:solidFill>
                  <a:prstClr val="white"/>
                </a:solidFill>
                <a:latin typeface="Open Sans" pitchFamily="34" charset="0"/>
                <a:ea typeface="Open Sans" pitchFamily="34" charset="0"/>
                <a:cs typeface="Open Sans" pitchFamily="34" charset="0"/>
              </a:rPr>
              <a:t>leo</a:t>
            </a:r>
            <a:r>
              <a:rPr lang="en-US" sz="1200" dirty="0">
                <a:solidFill>
                  <a:prstClr val="white"/>
                </a:solidFill>
                <a:latin typeface="Open Sans" pitchFamily="34" charset="0"/>
                <a:ea typeface="Open Sans" pitchFamily="34" charset="0"/>
                <a:cs typeface="Open Sans" pitchFamily="34" charset="0"/>
              </a:rPr>
              <a:t> magna, sit </a:t>
            </a:r>
            <a:r>
              <a:rPr lang="en-US" sz="1200" dirty="0" err="1">
                <a:solidFill>
                  <a:prstClr val="white"/>
                </a:solidFill>
                <a:latin typeface="Open Sans" pitchFamily="34" charset="0"/>
                <a:ea typeface="Open Sans" pitchFamily="34" charset="0"/>
                <a:cs typeface="Open Sans" pitchFamily="34" charset="0"/>
              </a:rPr>
              <a:t>amet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consequat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risus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Etiam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faucibus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tortor</a:t>
            </a:r>
            <a:r>
              <a:rPr lang="en-US" sz="1200" dirty="0">
                <a:solidFill>
                  <a:prstClr val="white"/>
                </a:solidFill>
                <a:latin typeface="Open Sans" pitchFamily="34" charset="0"/>
                <a:ea typeface="Open Sans" pitchFamily="34" charset="0"/>
                <a:cs typeface="Open Sans" pitchFamily="34" charset="0"/>
              </a:rPr>
              <a:t> a </a:t>
            </a:r>
            <a:r>
              <a:rPr lang="en-US" sz="1200" dirty="0" err="1">
                <a:solidFill>
                  <a:prstClr val="white"/>
                </a:solidFill>
                <a:latin typeface="Open Sans" pitchFamily="34" charset="0"/>
                <a:ea typeface="Open Sans" pitchFamily="34" charset="0"/>
                <a:cs typeface="Open Sans" pitchFamily="34" charset="0"/>
              </a:rPr>
              <a:t>ipsum</a:t>
            </a:r>
            <a:endParaRPr lang="en-US" sz="1200" dirty="0">
              <a:solidFill>
                <a:prstClr val="white"/>
              </a:solidFill>
              <a:latin typeface="Open Sans" pitchFamily="34" charset="0"/>
              <a:ea typeface="Open Sans" pitchFamily="34" charset="0"/>
              <a:cs typeface="Open Sans" pitchFamily="34" charset="0"/>
            </a:endParaRPr>
          </a:p>
          <a:p>
            <a:pPr algn="ctr" defTabSz="1450940"/>
            <a:endParaRPr lang="en-US" sz="1200" dirty="0">
              <a:solidFill>
                <a:prstClr val="white"/>
              </a:solidFill>
              <a:latin typeface="Open Sans" pitchFamily="34" charset="0"/>
              <a:ea typeface="Open Sans" pitchFamily="34" charset="0"/>
              <a:cs typeface="Open Sans" pitchFamily="34" charset="0"/>
            </a:endParaRPr>
          </a:p>
        </p:txBody>
      </p:sp>
      <p:sp>
        <p:nvSpPr>
          <p:cNvPr id="21"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
        <p:nvSpPr>
          <p:cNvPr id="3" name="Oval 2"/>
          <p:cNvSpPr/>
          <p:nvPr/>
        </p:nvSpPr>
        <p:spPr>
          <a:xfrm>
            <a:off x="8273144" y="2413001"/>
            <a:ext cx="1130780" cy="1130780"/>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dirty="0" smtClean="0">
                <a:solidFill>
                  <a:prstClr val="white"/>
                </a:solidFill>
                <a:latin typeface="Sosa" pitchFamily="2" charset="0"/>
              </a:rPr>
              <a:t>[</a:t>
            </a:r>
            <a:endParaRPr lang="en-US" sz="4400" dirty="0">
              <a:solidFill>
                <a:prstClr val="white"/>
              </a:solidFill>
              <a:latin typeface="Sosa" pitchFamily="2" charset="0"/>
            </a:endParaRPr>
          </a:p>
        </p:txBody>
      </p:sp>
      <p:sp>
        <p:nvSpPr>
          <p:cNvPr id="6" name="Oval 5"/>
          <p:cNvSpPr/>
          <p:nvPr/>
        </p:nvSpPr>
        <p:spPr>
          <a:xfrm>
            <a:off x="8273142" y="4445001"/>
            <a:ext cx="1130780" cy="1130780"/>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4400" dirty="0" smtClean="0">
                <a:solidFill>
                  <a:prstClr val="white"/>
                </a:solidFill>
                <a:latin typeface="Sosa" pitchFamily="2" charset="0"/>
              </a:rPr>
              <a:t>E</a:t>
            </a:r>
            <a:endParaRPr lang="en-US" sz="4400" dirty="0">
              <a:solidFill>
                <a:prstClr val="white"/>
              </a:solidFill>
              <a:latin typeface="Sosa" pitchFamily="2" charset="0"/>
            </a:endParaRPr>
          </a:p>
        </p:txBody>
      </p:sp>
    </p:spTree>
    <p:extLst>
      <p:ext uri="{BB962C8B-B14F-4D97-AF65-F5344CB8AC3E}">
        <p14:creationId xmlns:p14="http://schemas.microsoft.com/office/powerpoint/2010/main" val="191929245"/>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50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
                                        <p:tgtEl>
                                          <p:spTgt spid="5"/>
                                        </p:tgtEl>
                                      </p:cBhvr>
                                    </p:animEffect>
                                  </p:childTnLst>
                                </p:cTn>
                              </p:par>
                            </p:childTnLst>
                          </p:cTn>
                        </p:par>
                        <p:par>
                          <p:cTn id="8" fill="hold">
                            <p:stCondLst>
                              <p:cond delay="700"/>
                            </p:stCondLst>
                            <p:childTnLst>
                              <p:par>
                                <p:cTn id="9" presetID="53" presetClass="entr" presetSubtype="16"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p:cTn id="11" dur="500" fill="hold"/>
                                        <p:tgtEl>
                                          <p:spTgt spid="21"/>
                                        </p:tgtEl>
                                        <p:attrNameLst>
                                          <p:attrName>ppt_w</p:attrName>
                                        </p:attrNameLst>
                                      </p:cBhvr>
                                      <p:tavLst>
                                        <p:tav tm="0">
                                          <p:val>
                                            <p:fltVal val="0"/>
                                          </p:val>
                                        </p:tav>
                                        <p:tav tm="100000">
                                          <p:val>
                                            <p:strVal val="#ppt_w"/>
                                          </p:val>
                                        </p:tav>
                                      </p:tavLst>
                                    </p:anim>
                                    <p:anim calcmode="lin" valueType="num">
                                      <p:cBhvr>
                                        <p:cTn id="12" dur="500" fill="hold"/>
                                        <p:tgtEl>
                                          <p:spTgt spid="21"/>
                                        </p:tgtEl>
                                        <p:attrNameLst>
                                          <p:attrName>ppt_h</p:attrName>
                                        </p:attrNameLst>
                                      </p:cBhvr>
                                      <p:tavLst>
                                        <p:tav tm="0">
                                          <p:val>
                                            <p:fltVal val="0"/>
                                          </p:val>
                                        </p:tav>
                                        <p:tav tm="100000">
                                          <p:val>
                                            <p:strVal val="#ppt_h"/>
                                          </p:val>
                                        </p:tav>
                                      </p:tavLst>
                                    </p:anim>
                                    <p:animEffect transition="in" filter="fade">
                                      <p:cBhvr>
                                        <p:cTn id="13" dur="500"/>
                                        <p:tgtEl>
                                          <p:spTgt spid="21"/>
                                        </p:tgtEl>
                                      </p:cBhvr>
                                    </p:animEffect>
                                  </p:childTnLst>
                                </p:cTn>
                              </p:par>
                            </p:childTnLst>
                          </p:cTn>
                        </p:par>
                        <p:par>
                          <p:cTn id="14" fill="hold">
                            <p:stCondLst>
                              <p:cond delay="1200"/>
                            </p:stCondLst>
                            <p:childTnLst>
                              <p:par>
                                <p:cTn id="15" presetID="53" presetClass="entr" presetSubtype="16" fill="hold" grpId="0" nodeType="afterEffect">
                                  <p:stCondLst>
                                    <p:cond delay="0"/>
                                  </p:stCondLst>
                                  <p:childTnLst>
                                    <p:set>
                                      <p:cBhvr>
                                        <p:cTn id="16" dur="1" fill="hold">
                                          <p:stCondLst>
                                            <p:cond delay="0"/>
                                          </p:stCondLst>
                                        </p:cTn>
                                        <p:tgtEl>
                                          <p:spTgt spid="30"/>
                                        </p:tgtEl>
                                        <p:attrNameLst>
                                          <p:attrName>style.visibility</p:attrName>
                                        </p:attrNameLst>
                                      </p:cBhvr>
                                      <p:to>
                                        <p:strVal val="visible"/>
                                      </p:to>
                                    </p:set>
                                    <p:anim calcmode="lin" valueType="num">
                                      <p:cBhvr>
                                        <p:cTn id="17" dur="500" fill="hold"/>
                                        <p:tgtEl>
                                          <p:spTgt spid="30"/>
                                        </p:tgtEl>
                                        <p:attrNameLst>
                                          <p:attrName>ppt_w</p:attrName>
                                        </p:attrNameLst>
                                      </p:cBhvr>
                                      <p:tavLst>
                                        <p:tav tm="0">
                                          <p:val>
                                            <p:fltVal val="0"/>
                                          </p:val>
                                        </p:tav>
                                        <p:tav tm="100000">
                                          <p:val>
                                            <p:strVal val="#ppt_w"/>
                                          </p:val>
                                        </p:tav>
                                      </p:tavLst>
                                    </p:anim>
                                    <p:anim calcmode="lin" valueType="num">
                                      <p:cBhvr>
                                        <p:cTn id="18" dur="500" fill="hold"/>
                                        <p:tgtEl>
                                          <p:spTgt spid="30"/>
                                        </p:tgtEl>
                                        <p:attrNameLst>
                                          <p:attrName>ppt_h</p:attrName>
                                        </p:attrNameLst>
                                      </p:cBhvr>
                                      <p:tavLst>
                                        <p:tav tm="0">
                                          <p:val>
                                            <p:fltVal val="0"/>
                                          </p:val>
                                        </p:tav>
                                        <p:tav tm="100000">
                                          <p:val>
                                            <p:strVal val="#ppt_h"/>
                                          </p:val>
                                        </p:tav>
                                      </p:tavLst>
                                    </p:anim>
                                    <p:animEffect transition="in" filter="fade">
                                      <p:cBhvr>
                                        <p:cTn id="19" dur="500"/>
                                        <p:tgtEl>
                                          <p:spTgt spid="30"/>
                                        </p:tgtEl>
                                      </p:cBhvr>
                                    </p:animEffect>
                                  </p:childTnLst>
                                </p:cTn>
                              </p:par>
                            </p:childTnLst>
                          </p:cTn>
                        </p:par>
                        <p:par>
                          <p:cTn id="20" fill="hold">
                            <p:stCondLst>
                              <p:cond delay="1700"/>
                            </p:stCondLst>
                            <p:childTnLst>
                              <p:par>
                                <p:cTn id="21" presetID="10" presetClass="entr" presetSubtype="0" fill="hold" grpId="0"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fade">
                                      <p:cBhvr>
                                        <p:cTn id="23" dur="500"/>
                                        <p:tgtEl>
                                          <p:spTgt spid="3"/>
                                        </p:tgtEl>
                                      </p:cBhvr>
                                    </p:animEffect>
                                  </p:childTnLst>
                                </p:cTn>
                              </p:par>
                            </p:childTnLst>
                          </p:cTn>
                        </p:par>
                        <p:par>
                          <p:cTn id="24" fill="hold">
                            <p:stCondLst>
                              <p:cond delay="2200"/>
                            </p:stCondLst>
                            <p:childTnLst>
                              <p:par>
                                <p:cTn id="25" presetID="2" presetClass="entr" presetSubtype="4" fill="hold" grpId="0" nodeType="afterEffect">
                                  <p:stCondLst>
                                    <p:cond delay="0"/>
                                  </p:stCondLst>
                                  <p:childTnLst>
                                    <p:set>
                                      <p:cBhvr>
                                        <p:cTn id="26" dur="1" fill="hold">
                                          <p:stCondLst>
                                            <p:cond delay="0"/>
                                          </p:stCondLst>
                                        </p:cTn>
                                        <p:tgtEl>
                                          <p:spTgt spid="28"/>
                                        </p:tgtEl>
                                        <p:attrNameLst>
                                          <p:attrName>style.visibility</p:attrName>
                                        </p:attrNameLst>
                                      </p:cBhvr>
                                      <p:to>
                                        <p:strVal val="visible"/>
                                      </p:to>
                                    </p:set>
                                    <p:anim calcmode="lin" valueType="num">
                                      <p:cBhvr additive="base">
                                        <p:cTn id="27" dur="500" fill="hold"/>
                                        <p:tgtEl>
                                          <p:spTgt spid="28"/>
                                        </p:tgtEl>
                                        <p:attrNameLst>
                                          <p:attrName>ppt_x</p:attrName>
                                        </p:attrNameLst>
                                      </p:cBhvr>
                                      <p:tavLst>
                                        <p:tav tm="0">
                                          <p:val>
                                            <p:strVal val="#ppt_x"/>
                                          </p:val>
                                        </p:tav>
                                        <p:tav tm="100000">
                                          <p:val>
                                            <p:strVal val="#ppt_x"/>
                                          </p:val>
                                        </p:tav>
                                      </p:tavLst>
                                    </p:anim>
                                    <p:anim calcmode="lin" valueType="num">
                                      <p:cBhvr additive="base">
                                        <p:cTn id="28" dur="500" fill="hold"/>
                                        <p:tgtEl>
                                          <p:spTgt spid="28"/>
                                        </p:tgtEl>
                                        <p:attrNameLst>
                                          <p:attrName>ppt_y</p:attrName>
                                        </p:attrNameLst>
                                      </p:cBhvr>
                                      <p:tavLst>
                                        <p:tav tm="0">
                                          <p:val>
                                            <p:strVal val="1+#ppt_h/2"/>
                                          </p:val>
                                        </p:tav>
                                        <p:tav tm="100000">
                                          <p:val>
                                            <p:strVal val="#ppt_y"/>
                                          </p:val>
                                        </p:tav>
                                      </p:tavLst>
                                    </p:anim>
                                  </p:childTnLst>
                                </p:cTn>
                              </p:par>
                            </p:childTnLst>
                          </p:cTn>
                        </p:par>
                        <p:par>
                          <p:cTn id="29" fill="hold">
                            <p:stCondLst>
                              <p:cond delay="2700"/>
                            </p:stCondLst>
                            <p:childTnLst>
                              <p:par>
                                <p:cTn id="30" presetID="22" presetClass="entr" presetSubtype="1" fill="hold" nodeType="after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wipe(up)">
                                      <p:cBhvr>
                                        <p:cTn id="32" dur="500"/>
                                        <p:tgtEl>
                                          <p:spTgt spid="10"/>
                                        </p:tgtEl>
                                      </p:cBhvr>
                                    </p:animEffect>
                                  </p:childTnLst>
                                </p:cTn>
                              </p:par>
                            </p:childTnLst>
                          </p:cTn>
                        </p:par>
                        <p:par>
                          <p:cTn id="33" fill="hold">
                            <p:stCondLst>
                              <p:cond delay="3200"/>
                            </p:stCondLst>
                            <p:childTnLst>
                              <p:par>
                                <p:cTn id="34" presetID="10" presetClass="entr" presetSubtype="0" fill="hold" grpId="0" nodeType="after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fade">
                                      <p:cBhvr>
                                        <p:cTn id="36" dur="500"/>
                                        <p:tgtEl>
                                          <p:spTgt spid="6"/>
                                        </p:tgtEl>
                                      </p:cBhvr>
                                    </p:animEffect>
                                  </p:childTnLst>
                                </p:cTn>
                              </p:par>
                            </p:childTnLst>
                          </p:cTn>
                        </p:par>
                        <p:par>
                          <p:cTn id="37" fill="hold">
                            <p:stCondLst>
                              <p:cond delay="3700"/>
                            </p:stCondLst>
                            <p:childTnLst>
                              <p:par>
                                <p:cTn id="38" presetID="2" presetClass="entr" presetSubtype="4" fill="hold" grpId="0" nodeType="afterEffect">
                                  <p:stCondLst>
                                    <p:cond delay="0"/>
                                  </p:stCondLst>
                                  <p:childTnLst>
                                    <p:set>
                                      <p:cBhvr>
                                        <p:cTn id="39" dur="1" fill="hold">
                                          <p:stCondLst>
                                            <p:cond delay="0"/>
                                          </p:stCondLst>
                                        </p:cTn>
                                        <p:tgtEl>
                                          <p:spTgt spid="29"/>
                                        </p:tgtEl>
                                        <p:attrNameLst>
                                          <p:attrName>style.visibility</p:attrName>
                                        </p:attrNameLst>
                                      </p:cBhvr>
                                      <p:to>
                                        <p:strVal val="visible"/>
                                      </p:to>
                                    </p:set>
                                    <p:anim calcmode="lin" valueType="num">
                                      <p:cBhvr additive="base">
                                        <p:cTn id="40" dur="500" fill="hold"/>
                                        <p:tgtEl>
                                          <p:spTgt spid="29"/>
                                        </p:tgtEl>
                                        <p:attrNameLst>
                                          <p:attrName>ppt_x</p:attrName>
                                        </p:attrNameLst>
                                      </p:cBhvr>
                                      <p:tavLst>
                                        <p:tav tm="0">
                                          <p:val>
                                            <p:strVal val="#ppt_x"/>
                                          </p:val>
                                        </p:tav>
                                        <p:tav tm="100000">
                                          <p:val>
                                            <p:strVal val="#ppt_x"/>
                                          </p:val>
                                        </p:tav>
                                      </p:tavLst>
                                    </p:anim>
                                    <p:anim calcmode="lin" valueType="num">
                                      <p:cBhvr additive="base">
                                        <p:cTn id="41" dur="500" fill="hold"/>
                                        <p:tgtEl>
                                          <p:spTgt spid="29"/>
                                        </p:tgtEl>
                                        <p:attrNameLst>
                                          <p:attrName>ppt_y</p:attrName>
                                        </p:attrNameLst>
                                      </p:cBhvr>
                                      <p:tavLst>
                                        <p:tav tm="0">
                                          <p:val>
                                            <p:strVal val="1+#ppt_h/2"/>
                                          </p:val>
                                        </p:tav>
                                        <p:tav tm="100000">
                                          <p:val>
                                            <p:strVal val="#ppt_y"/>
                                          </p:val>
                                        </p:tav>
                                      </p:tavLst>
                                    </p:anim>
                                  </p:childTnLst>
                                </p:cTn>
                              </p:par>
                            </p:childTnLst>
                          </p:cTn>
                        </p:par>
                        <p:par>
                          <p:cTn id="42" fill="hold">
                            <p:stCondLst>
                              <p:cond delay="4200"/>
                            </p:stCondLst>
                            <p:childTnLst>
                              <p:par>
                                <p:cTn id="43" presetID="22" presetClass="entr" presetSubtype="1" fill="hold" nodeType="after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wipe(up)">
                                      <p:cBhvr>
                                        <p:cTn id="4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8" grpId="0"/>
      <p:bldP spid="29" grpId="0"/>
      <p:bldP spid="30" grpId="0" animBg="1"/>
      <p:bldP spid="21" grpId="0"/>
      <p:bldP spid="3" grpId="0" animBg="1"/>
      <p:bldP spid="6" grpId="0" animBg="1"/>
    </p:bldLst>
  </p:timing>
</p:sld>
</file>

<file path=ppt/slides/slide47.xml><?xml version="1.0" encoding="utf-8"?>
<p:sld xmlns:a="http://schemas.openxmlformats.org/drawingml/2006/main" xmlns:r="http://schemas.openxmlformats.org/officeDocument/2006/relationships" xmlns:p="http://schemas.openxmlformats.org/presentationml/2006/main" showMasterSp="0">
  <p:cSld>
    <p:bg>
      <p:bgPr>
        <a:solidFill>
          <a:srgbClr val="15A185"/>
        </a:solidFill>
        <a:effectLst/>
      </p:bgPr>
    </p:bg>
    <p:spTree>
      <p:nvGrpSpPr>
        <p:cNvPr id="1" name=""/>
        <p:cNvGrpSpPr/>
        <p:nvPr/>
      </p:nvGrpSpPr>
      <p:grpSpPr>
        <a:xfrm>
          <a:off x="0" y="0"/>
          <a:ext cx="0" cy="0"/>
          <a:chOff x="0" y="0"/>
          <a:chExt cx="0" cy="0"/>
        </a:xfrm>
      </p:grpSpPr>
      <p:cxnSp>
        <p:nvCxnSpPr>
          <p:cNvPr id="17" name="Elbow Connector 16"/>
          <p:cNvCxnSpPr>
            <a:stCxn id="2" idx="6"/>
          </p:cNvCxnSpPr>
          <p:nvPr/>
        </p:nvCxnSpPr>
        <p:spPr>
          <a:xfrm flipH="1">
            <a:off x="3686629" y="2165591"/>
            <a:ext cx="5684486" cy="2032000"/>
          </a:xfrm>
          <a:prstGeom prst="bentConnector3">
            <a:avLst>
              <a:gd name="adj1" fmla="val -15511"/>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H="1" flipV="1">
            <a:off x="8805725" y="0"/>
            <a:ext cx="1" cy="160020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a:endCxn id="3" idx="4"/>
          </p:cNvCxnSpPr>
          <p:nvPr/>
        </p:nvCxnSpPr>
        <p:spPr>
          <a:xfrm flipV="1">
            <a:off x="3120572" y="4762981"/>
            <a:ext cx="0" cy="209502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
        <p:nvSpPr>
          <p:cNvPr id="30" name="Text Box 10"/>
          <p:cNvSpPr txBox="1">
            <a:spLocks noChangeArrowheads="1"/>
          </p:cNvSpPr>
          <p:nvPr/>
        </p:nvSpPr>
        <p:spPr bwMode="auto">
          <a:xfrm>
            <a:off x="4775201" y="1593680"/>
            <a:ext cx="2941953" cy="1077218"/>
          </a:xfrm>
          <a:prstGeom prst="rect">
            <a:avLst/>
          </a:prstGeom>
          <a:noFill/>
          <a:ln w="9525">
            <a:noFill/>
            <a:miter lim="800000"/>
            <a:headEnd/>
            <a:tailEnd/>
          </a:ln>
        </p:spPr>
        <p:txBody>
          <a:bodyPr wrap="square" lIns="60960" tIns="30480" rIns="60960" bIns="30480">
            <a:spAutoFit/>
          </a:bodyPr>
          <a:lstStyle/>
          <a:p>
            <a:pPr algn="r" defTabSz="1450940">
              <a:lnSpc>
                <a:spcPct val="150000"/>
              </a:lnSpc>
            </a:pPr>
            <a:r>
              <a:rPr lang="en-US" sz="1600" b="1" dirty="0" err="1" smtClean="0">
                <a:solidFill>
                  <a:prstClr val="white"/>
                </a:solidFill>
                <a:latin typeface="Open Sans" pitchFamily="34" charset="0"/>
                <a:ea typeface="Open Sans" pitchFamily="34" charset="0"/>
                <a:cs typeface="Open Sans" pitchFamily="34" charset="0"/>
              </a:rPr>
              <a:t>Lorem</a:t>
            </a:r>
            <a:r>
              <a:rPr lang="en-US" sz="1600" b="1" dirty="0" smtClean="0">
                <a:solidFill>
                  <a:prstClr val="white"/>
                </a:solidFill>
                <a:latin typeface="Open Sans" pitchFamily="34" charset="0"/>
                <a:ea typeface="Open Sans" pitchFamily="34" charset="0"/>
                <a:cs typeface="Open Sans" pitchFamily="34" charset="0"/>
              </a:rPr>
              <a:t> </a:t>
            </a:r>
            <a:r>
              <a:rPr lang="en-US" sz="1600" b="1" dirty="0" err="1" smtClean="0">
                <a:solidFill>
                  <a:prstClr val="white"/>
                </a:solidFill>
                <a:latin typeface="Open Sans" pitchFamily="34" charset="0"/>
                <a:ea typeface="Open Sans" pitchFamily="34" charset="0"/>
                <a:cs typeface="Open Sans" pitchFamily="34" charset="0"/>
              </a:rPr>
              <a:t>Ipsum</a:t>
            </a:r>
            <a:endParaRPr lang="en-US" sz="1200" b="1" dirty="0">
              <a:solidFill>
                <a:prstClr val="white"/>
              </a:solidFill>
              <a:latin typeface="Open Sans" pitchFamily="34" charset="0"/>
              <a:ea typeface="Open Sans" pitchFamily="34" charset="0"/>
              <a:cs typeface="Open Sans" pitchFamily="34" charset="0"/>
            </a:endParaRPr>
          </a:p>
          <a:p>
            <a:pPr algn="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consequat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risus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Etiam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faucibus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tortor</a:t>
            </a:r>
            <a:r>
              <a:rPr lang="en-US" sz="1400" dirty="0">
                <a:solidFill>
                  <a:prstClr val="white"/>
                </a:solidFill>
                <a:latin typeface="Open Sans" pitchFamily="34" charset="0"/>
                <a:ea typeface="Open Sans" pitchFamily="34" charset="0"/>
                <a:cs typeface="Open Sans" pitchFamily="34" charset="0"/>
              </a:rPr>
              <a:t>. </a:t>
            </a:r>
          </a:p>
        </p:txBody>
      </p:sp>
      <p:sp>
        <p:nvSpPr>
          <p:cNvPr id="31" name="Text Box 10"/>
          <p:cNvSpPr txBox="1">
            <a:spLocks noChangeArrowheads="1"/>
          </p:cNvSpPr>
          <p:nvPr/>
        </p:nvSpPr>
        <p:spPr bwMode="auto">
          <a:xfrm>
            <a:off x="3685962" y="4824222"/>
            <a:ext cx="2941953" cy="1077218"/>
          </a:xfrm>
          <a:prstGeom prst="rect">
            <a:avLst/>
          </a:prstGeom>
          <a:noFill/>
          <a:ln w="9525">
            <a:noFill/>
            <a:miter lim="800000"/>
            <a:headEnd/>
            <a:tailEnd/>
          </a:ln>
        </p:spPr>
        <p:txBody>
          <a:bodyPr wrap="square" lIns="60960" tIns="30480" rIns="60960" bIns="30480">
            <a:spAutoFit/>
          </a:bodyPr>
          <a:lstStyle/>
          <a:p>
            <a:pPr defTabSz="1450940">
              <a:lnSpc>
                <a:spcPct val="150000"/>
              </a:lnSpc>
            </a:pPr>
            <a:r>
              <a:rPr lang="en-US" sz="1600" b="1" dirty="0" err="1" smtClean="0">
                <a:solidFill>
                  <a:prstClr val="white"/>
                </a:solidFill>
                <a:latin typeface="Open Sans" pitchFamily="34" charset="0"/>
                <a:ea typeface="Open Sans" pitchFamily="34" charset="0"/>
                <a:cs typeface="Open Sans" pitchFamily="34" charset="0"/>
              </a:rPr>
              <a:t>Lorem</a:t>
            </a:r>
            <a:r>
              <a:rPr lang="en-US" sz="1600" b="1" dirty="0" smtClean="0">
                <a:solidFill>
                  <a:prstClr val="white"/>
                </a:solidFill>
                <a:latin typeface="Open Sans" pitchFamily="34" charset="0"/>
                <a:ea typeface="Open Sans" pitchFamily="34" charset="0"/>
                <a:cs typeface="Open Sans" pitchFamily="34" charset="0"/>
              </a:rPr>
              <a:t> </a:t>
            </a:r>
            <a:r>
              <a:rPr lang="en-US" sz="1600" b="1" dirty="0" err="1" smtClean="0">
                <a:solidFill>
                  <a:prstClr val="white"/>
                </a:solidFill>
                <a:latin typeface="Open Sans" pitchFamily="34" charset="0"/>
                <a:ea typeface="Open Sans" pitchFamily="34" charset="0"/>
                <a:cs typeface="Open Sans" pitchFamily="34" charset="0"/>
              </a:rPr>
              <a:t>Ipsum</a:t>
            </a:r>
            <a:endParaRPr lang="en-US" sz="1200" b="1" dirty="0">
              <a:solidFill>
                <a:prstClr val="white"/>
              </a:solidFill>
              <a:latin typeface="Open Sans" pitchFamily="34" charset="0"/>
              <a:ea typeface="Open Sans" pitchFamily="34" charset="0"/>
              <a:cs typeface="Open Sans" pitchFamily="34" charset="0"/>
            </a:endParaRPr>
          </a:p>
          <a:p>
            <a:pP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consequat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risus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Etiam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faucibus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tortor</a:t>
            </a:r>
            <a:r>
              <a:rPr lang="en-US" sz="1400" dirty="0">
                <a:solidFill>
                  <a:prstClr val="white"/>
                </a:solidFill>
                <a:latin typeface="Open Sans" pitchFamily="34" charset="0"/>
                <a:ea typeface="Open Sans" pitchFamily="34" charset="0"/>
                <a:cs typeface="Open Sans" pitchFamily="34" charset="0"/>
              </a:rPr>
              <a:t>. </a:t>
            </a:r>
          </a:p>
        </p:txBody>
      </p:sp>
      <p:sp>
        <p:nvSpPr>
          <p:cNvPr id="2" name="Oval 1"/>
          <p:cNvSpPr/>
          <p:nvPr/>
        </p:nvSpPr>
        <p:spPr>
          <a:xfrm>
            <a:off x="8240335" y="1600201"/>
            <a:ext cx="1130780" cy="1130780"/>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4400" dirty="0">
                <a:solidFill>
                  <a:prstClr val="white"/>
                </a:solidFill>
                <a:latin typeface="Sosa" pitchFamily="2" charset="0"/>
              </a:rPr>
              <a:t>e</a:t>
            </a:r>
          </a:p>
        </p:txBody>
      </p:sp>
      <p:sp>
        <p:nvSpPr>
          <p:cNvPr id="3" name="Oval 2"/>
          <p:cNvSpPr/>
          <p:nvPr/>
        </p:nvSpPr>
        <p:spPr>
          <a:xfrm>
            <a:off x="2555182" y="3632201"/>
            <a:ext cx="1130780" cy="1130780"/>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4400" dirty="0">
                <a:solidFill>
                  <a:prstClr val="white"/>
                </a:solidFill>
                <a:latin typeface="Sosa" pitchFamily="2" charset="0"/>
              </a:rPr>
              <a:t>p</a:t>
            </a:r>
          </a:p>
        </p:txBody>
      </p:sp>
    </p:spTree>
    <p:extLst>
      <p:ext uri="{BB962C8B-B14F-4D97-AF65-F5344CB8AC3E}">
        <p14:creationId xmlns:p14="http://schemas.microsoft.com/office/powerpoint/2010/main" val="24122210"/>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up)">
                                      <p:cBhvr>
                                        <p:cTn id="7" dur="500"/>
                                        <p:tgtEl>
                                          <p:spTgt spid="1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par>
                          <p:cTn id="12" fill="hold">
                            <p:stCondLst>
                              <p:cond delay="1000"/>
                            </p:stCondLst>
                            <p:childTnLst>
                              <p:par>
                                <p:cTn id="13" presetID="2" presetClass="entr" presetSubtype="4"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500" fill="hold"/>
                                        <p:tgtEl>
                                          <p:spTgt spid="30"/>
                                        </p:tgtEl>
                                        <p:attrNameLst>
                                          <p:attrName>ppt_x</p:attrName>
                                        </p:attrNameLst>
                                      </p:cBhvr>
                                      <p:tavLst>
                                        <p:tav tm="0">
                                          <p:val>
                                            <p:strVal val="#ppt_x"/>
                                          </p:val>
                                        </p:tav>
                                        <p:tav tm="100000">
                                          <p:val>
                                            <p:strVal val="#ppt_x"/>
                                          </p:val>
                                        </p:tav>
                                      </p:tavLst>
                                    </p:anim>
                                    <p:anim calcmode="lin" valueType="num">
                                      <p:cBhvr additive="base">
                                        <p:cTn id="16" dur="500" fill="hold"/>
                                        <p:tgtEl>
                                          <p:spTgt spid="30"/>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2" presetClass="entr" presetSubtype="1" fill="hold" nodeType="after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wipe(up)">
                                      <p:cBhvr>
                                        <p:cTn id="20" dur="500"/>
                                        <p:tgtEl>
                                          <p:spTgt spid="17"/>
                                        </p:tgtEl>
                                      </p:cBhvr>
                                    </p:animEffect>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fade">
                                      <p:cBhvr>
                                        <p:cTn id="24" dur="500"/>
                                        <p:tgtEl>
                                          <p:spTgt spid="3"/>
                                        </p:tgtEl>
                                      </p:cBhvr>
                                    </p:animEffect>
                                  </p:childTnLst>
                                </p:cTn>
                              </p:par>
                            </p:childTnLst>
                          </p:cTn>
                        </p:par>
                        <p:par>
                          <p:cTn id="25" fill="hold">
                            <p:stCondLst>
                              <p:cond delay="2500"/>
                            </p:stCondLst>
                            <p:childTnLst>
                              <p:par>
                                <p:cTn id="26" presetID="2" presetClass="entr" presetSubtype="4" fill="hold" grpId="0" nodeType="afterEffect">
                                  <p:stCondLst>
                                    <p:cond delay="0"/>
                                  </p:stCondLst>
                                  <p:childTnLst>
                                    <p:set>
                                      <p:cBhvr>
                                        <p:cTn id="27" dur="1" fill="hold">
                                          <p:stCondLst>
                                            <p:cond delay="0"/>
                                          </p:stCondLst>
                                        </p:cTn>
                                        <p:tgtEl>
                                          <p:spTgt spid="31"/>
                                        </p:tgtEl>
                                        <p:attrNameLst>
                                          <p:attrName>style.visibility</p:attrName>
                                        </p:attrNameLst>
                                      </p:cBhvr>
                                      <p:to>
                                        <p:strVal val="visible"/>
                                      </p:to>
                                    </p:set>
                                    <p:anim calcmode="lin" valueType="num">
                                      <p:cBhvr additive="base">
                                        <p:cTn id="28" dur="500" fill="hold"/>
                                        <p:tgtEl>
                                          <p:spTgt spid="31"/>
                                        </p:tgtEl>
                                        <p:attrNameLst>
                                          <p:attrName>ppt_x</p:attrName>
                                        </p:attrNameLst>
                                      </p:cBhvr>
                                      <p:tavLst>
                                        <p:tav tm="0">
                                          <p:val>
                                            <p:strVal val="#ppt_x"/>
                                          </p:val>
                                        </p:tav>
                                        <p:tav tm="100000">
                                          <p:val>
                                            <p:strVal val="#ppt_x"/>
                                          </p:val>
                                        </p:tav>
                                      </p:tavLst>
                                    </p:anim>
                                    <p:anim calcmode="lin" valueType="num">
                                      <p:cBhvr additive="base">
                                        <p:cTn id="29" dur="500" fill="hold"/>
                                        <p:tgtEl>
                                          <p:spTgt spid="31"/>
                                        </p:tgtEl>
                                        <p:attrNameLst>
                                          <p:attrName>ppt_y</p:attrName>
                                        </p:attrNameLst>
                                      </p:cBhvr>
                                      <p:tavLst>
                                        <p:tav tm="0">
                                          <p:val>
                                            <p:strVal val="1+#ppt_h/2"/>
                                          </p:val>
                                        </p:tav>
                                        <p:tav tm="100000">
                                          <p:val>
                                            <p:strVal val="#ppt_y"/>
                                          </p:val>
                                        </p:tav>
                                      </p:tavLst>
                                    </p:anim>
                                  </p:childTnLst>
                                </p:cTn>
                              </p:par>
                            </p:childTnLst>
                          </p:cTn>
                        </p:par>
                        <p:par>
                          <p:cTn id="30" fill="hold">
                            <p:stCondLst>
                              <p:cond delay="3000"/>
                            </p:stCondLst>
                            <p:childTnLst>
                              <p:par>
                                <p:cTn id="31" presetID="22" presetClass="entr" presetSubtype="1" fill="hold" nodeType="after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wipe(up)">
                                      <p:cBhvr>
                                        <p:cTn id="3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2" grpId="0" animBg="1"/>
      <p:bldP spid="3" grpId="0" animBg="1"/>
    </p:bldLst>
  </p:timing>
</p:sld>
</file>

<file path=ppt/slides/slide48.xml><?xml version="1.0" encoding="utf-8"?>
<p:sld xmlns:a="http://schemas.openxmlformats.org/drawingml/2006/main" xmlns:r="http://schemas.openxmlformats.org/officeDocument/2006/relationships" xmlns:p="http://schemas.openxmlformats.org/presentationml/2006/main" showMasterSp="0">
  <p:cSld>
    <p:bg>
      <p:bgPr>
        <a:solidFill>
          <a:srgbClr val="9BBC57"/>
        </a:solidFill>
        <a:effectLst/>
      </p:bgPr>
    </p:bg>
    <p:spTree>
      <p:nvGrpSpPr>
        <p:cNvPr id="1" name=""/>
        <p:cNvGrpSpPr/>
        <p:nvPr/>
      </p:nvGrpSpPr>
      <p:grpSpPr>
        <a:xfrm>
          <a:off x="0" y="0"/>
          <a:ext cx="0" cy="0"/>
          <a:chOff x="0" y="0"/>
          <a:chExt cx="0" cy="0"/>
        </a:xfrm>
      </p:grpSpPr>
      <p:cxnSp>
        <p:nvCxnSpPr>
          <p:cNvPr id="3" name="Straight Connector 2"/>
          <p:cNvCxnSpPr/>
          <p:nvPr/>
        </p:nvCxnSpPr>
        <p:spPr>
          <a:xfrm flipV="1">
            <a:off x="3097328" y="0"/>
            <a:ext cx="0" cy="186546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a:stCxn id="2" idx="0"/>
            <a:endCxn id="4" idx="4"/>
          </p:cNvCxnSpPr>
          <p:nvPr/>
        </p:nvCxnSpPr>
        <p:spPr>
          <a:xfrm flipH="1" flipV="1">
            <a:off x="3097327" y="2996241"/>
            <a:ext cx="1" cy="113078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5" name="Text Box 10"/>
          <p:cNvSpPr txBox="1">
            <a:spLocks noChangeArrowheads="1"/>
          </p:cNvSpPr>
          <p:nvPr/>
        </p:nvSpPr>
        <p:spPr bwMode="auto">
          <a:xfrm>
            <a:off x="3975657" y="1803400"/>
            <a:ext cx="2941953" cy="1138773"/>
          </a:xfrm>
          <a:prstGeom prst="rect">
            <a:avLst/>
          </a:prstGeom>
          <a:noFill/>
          <a:ln w="9525">
            <a:noFill/>
            <a:miter lim="800000"/>
            <a:headEnd/>
            <a:tailEnd/>
          </a:ln>
        </p:spPr>
        <p:txBody>
          <a:bodyPr wrap="square" lIns="60960" tIns="30480" rIns="60960" bIns="30480">
            <a:spAutoFit/>
          </a:bodyPr>
          <a:lstStyle/>
          <a:p>
            <a:pPr defTabSz="1450940"/>
            <a:r>
              <a:rPr lang="en-US" sz="1600" b="1" dirty="0" err="1" smtClean="0">
                <a:solidFill>
                  <a:prstClr val="white"/>
                </a:solidFill>
                <a:latin typeface="Open Sans" pitchFamily="34" charset="0"/>
                <a:ea typeface="Open Sans" pitchFamily="34" charset="0"/>
                <a:cs typeface="Open Sans" pitchFamily="34" charset="0"/>
              </a:rPr>
              <a:t>Lorem</a:t>
            </a:r>
            <a:r>
              <a:rPr lang="en-US" sz="1600" b="1" dirty="0" smtClean="0">
                <a:solidFill>
                  <a:prstClr val="white"/>
                </a:solidFill>
                <a:latin typeface="Open Sans" pitchFamily="34" charset="0"/>
                <a:ea typeface="Open Sans" pitchFamily="34" charset="0"/>
                <a:cs typeface="Open Sans" pitchFamily="34" charset="0"/>
              </a:rPr>
              <a:t> </a:t>
            </a:r>
            <a:r>
              <a:rPr lang="en-US" sz="1600" b="1" dirty="0" err="1" smtClean="0">
                <a:solidFill>
                  <a:prstClr val="white"/>
                </a:solidFill>
                <a:latin typeface="Open Sans" pitchFamily="34" charset="0"/>
                <a:ea typeface="Open Sans" pitchFamily="34" charset="0"/>
                <a:cs typeface="Open Sans" pitchFamily="34" charset="0"/>
              </a:rPr>
              <a:t>Ipsum</a:t>
            </a:r>
            <a:endParaRPr lang="en-US" sz="1600" b="1" dirty="0">
              <a:solidFill>
                <a:prstClr val="white"/>
              </a:solidFill>
              <a:latin typeface="Open Sans" pitchFamily="34" charset="0"/>
              <a:ea typeface="Open Sans" pitchFamily="34" charset="0"/>
              <a:cs typeface="Open Sans" pitchFamily="34" charset="0"/>
            </a:endParaRPr>
          </a:p>
          <a:p>
            <a:pPr defTabSz="1450940"/>
            <a:endParaRPr lang="en-US" sz="1200" b="1" dirty="0">
              <a:solidFill>
                <a:prstClr val="white"/>
              </a:solidFill>
              <a:latin typeface="Open Sans" pitchFamily="34" charset="0"/>
              <a:ea typeface="Open Sans" pitchFamily="34" charset="0"/>
              <a:cs typeface="Open Sans" pitchFamily="34" charset="0"/>
            </a:endParaRPr>
          </a:p>
          <a:p>
            <a:pP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consequat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risus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Etiam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faucibus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tortor</a:t>
            </a:r>
            <a:r>
              <a:rPr lang="en-US" sz="1400" dirty="0">
                <a:solidFill>
                  <a:prstClr val="white"/>
                </a:solidFill>
                <a:latin typeface="Open Sans" pitchFamily="34" charset="0"/>
                <a:ea typeface="Open Sans" pitchFamily="34" charset="0"/>
                <a:cs typeface="Open Sans" pitchFamily="34" charset="0"/>
              </a:rPr>
              <a:t>. </a:t>
            </a:r>
          </a:p>
        </p:txBody>
      </p:sp>
      <p:sp>
        <p:nvSpPr>
          <p:cNvPr id="16" name="Text Box 10"/>
          <p:cNvSpPr txBox="1">
            <a:spLocks noChangeArrowheads="1"/>
          </p:cNvSpPr>
          <p:nvPr/>
        </p:nvSpPr>
        <p:spPr bwMode="auto">
          <a:xfrm>
            <a:off x="3975657" y="4119027"/>
            <a:ext cx="2941953" cy="1138773"/>
          </a:xfrm>
          <a:prstGeom prst="rect">
            <a:avLst/>
          </a:prstGeom>
          <a:noFill/>
          <a:ln w="9525">
            <a:noFill/>
            <a:miter lim="800000"/>
            <a:headEnd/>
            <a:tailEnd/>
          </a:ln>
        </p:spPr>
        <p:txBody>
          <a:bodyPr wrap="square" lIns="60960" tIns="30480" rIns="60960" bIns="30480">
            <a:spAutoFit/>
          </a:bodyPr>
          <a:lstStyle/>
          <a:p>
            <a:pPr defTabSz="1450940"/>
            <a:r>
              <a:rPr lang="en-US" sz="1600" b="1" dirty="0" smtClean="0">
                <a:solidFill>
                  <a:prstClr val="white"/>
                </a:solidFill>
                <a:latin typeface="Open Sans" pitchFamily="34" charset="0"/>
                <a:ea typeface="Open Sans" pitchFamily="34" charset="0"/>
                <a:cs typeface="Open Sans" pitchFamily="34" charset="0"/>
              </a:rPr>
              <a:t>Dolor Set </a:t>
            </a:r>
            <a:r>
              <a:rPr lang="en-US" sz="1600" b="1" dirty="0" err="1" smtClean="0">
                <a:solidFill>
                  <a:prstClr val="white"/>
                </a:solidFill>
                <a:latin typeface="Open Sans" pitchFamily="34" charset="0"/>
                <a:ea typeface="Open Sans" pitchFamily="34" charset="0"/>
                <a:cs typeface="Open Sans" pitchFamily="34" charset="0"/>
              </a:rPr>
              <a:t>Amet</a:t>
            </a:r>
            <a:endParaRPr lang="en-US" sz="1600" b="1" dirty="0">
              <a:solidFill>
                <a:prstClr val="white"/>
              </a:solidFill>
              <a:latin typeface="Open Sans" pitchFamily="34" charset="0"/>
              <a:ea typeface="Open Sans" pitchFamily="34" charset="0"/>
              <a:cs typeface="Open Sans" pitchFamily="34" charset="0"/>
            </a:endParaRPr>
          </a:p>
          <a:p>
            <a:pPr defTabSz="1450940"/>
            <a:endParaRPr lang="en-US" sz="1200" b="1" dirty="0">
              <a:solidFill>
                <a:prstClr val="white"/>
              </a:solidFill>
              <a:latin typeface="Open Sans" pitchFamily="34" charset="0"/>
              <a:ea typeface="Open Sans" pitchFamily="34" charset="0"/>
              <a:cs typeface="Open Sans" pitchFamily="34" charset="0"/>
            </a:endParaRPr>
          </a:p>
          <a:p>
            <a:pP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consequat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risus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Etiam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faucibus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tortor</a:t>
            </a:r>
            <a:r>
              <a:rPr lang="en-US" sz="1400" dirty="0">
                <a:solidFill>
                  <a:prstClr val="white"/>
                </a:solidFill>
                <a:latin typeface="Open Sans" pitchFamily="34" charset="0"/>
                <a:ea typeface="Open Sans" pitchFamily="34" charset="0"/>
                <a:cs typeface="Open Sans" pitchFamily="34" charset="0"/>
              </a:rPr>
              <a:t>. </a:t>
            </a:r>
          </a:p>
        </p:txBody>
      </p:sp>
      <p:sp>
        <p:nvSpPr>
          <p:cNvPr id="17" name="Text Box 10"/>
          <p:cNvSpPr txBox="1">
            <a:spLocks noChangeArrowheads="1"/>
          </p:cNvSpPr>
          <p:nvPr/>
        </p:nvSpPr>
        <p:spPr bwMode="auto">
          <a:xfrm>
            <a:off x="8895920" y="2174307"/>
            <a:ext cx="2176965" cy="1846659"/>
          </a:xfrm>
          <a:prstGeom prst="rect">
            <a:avLst/>
          </a:prstGeom>
          <a:noFill/>
          <a:ln w="9525">
            <a:solidFill>
              <a:schemeClr val="bg1"/>
            </a:solidFill>
            <a:miter lim="800000"/>
            <a:headEnd/>
            <a:tailEnd/>
          </a:ln>
        </p:spPr>
        <p:txBody>
          <a:bodyPr wrap="square" lIns="60960" tIns="30480" rIns="60960" bIns="30480">
            <a:spAutoFit/>
          </a:bodyPr>
          <a:lstStyle/>
          <a:p>
            <a:pPr algn="ctr" defTabSz="1450940">
              <a:lnSpc>
                <a:spcPct val="200000"/>
              </a:lnSpc>
            </a:pPr>
            <a:r>
              <a:rPr lang="en-US" sz="1600" b="1" dirty="0" smtClean="0">
                <a:solidFill>
                  <a:prstClr val="white"/>
                </a:solidFill>
                <a:latin typeface="Open Sans" pitchFamily="34" charset="0"/>
                <a:ea typeface="Open Sans" pitchFamily="34" charset="0"/>
                <a:cs typeface="Open Sans" pitchFamily="34" charset="0"/>
              </a:rPr>
              <a:t>Payment</a:t>
            </a:r>
            <a:endParaRPr lang="en-US" sz="1400" b="1" dirty="0">
              <a:solidFill>
                <a:prstClr val="white"/>
              </a:solidFill>
              <a:latin typeface="Open Sans" pitchFamily="34" charset="0"/>
              <a:ea typeface="Open Sans" pitchFamily="34" charset="0"/>
              <a:cs typeface="Open Sans" pitchFamily="34" charset="0"/>
            </a:endParaRPr>
          </a:p>
          <a:p>
            <a:pPr algn="ctr" defTabSz="1450940"/>
            <a:r>
              <a:rPr lang="en-US" sz="1200" dirty="0" err="1">
                <a:solidFill>
                  <a:prstClr val="white"/>
                </a:solidFill>
                <a:latin typeface="Open Sans" pitchFamily="34" charset="0"/>
                <a:ea typeface="Open Sans" pitchFamily="34" charset="0"/>
                <a:cs typeface="Open Sans" pitchFamily="34" charset="0"/>
              </a:rPr>
              <a:t>Duis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quis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adipiscing mi </a:t>
            </a:r>
            <a:r>
              <a:rPr lang="en-US" sz="1200" dirty="0" err="1">
                <a:solidFill>
                  <a:prstClr val="white"/>
                </a:solidFill>
                <a:latin typeface="Open Sans" pitchFamily="34" charset="0"/>
                <a:ea typeface="Open Sans" pitchFamily="34" charset="0"/>
                <a:cs typeface="Open Sans" pitchFamily="34" charset="0"/>
              </a:rPr>
              <a:t>scelerisque</a:t>
            </a:r>
            <a:r>
              <a:rPr lang="en-US" sz="1200" dirty="0">
                <a:solidFill>
                  <a:prstClr val="white"/>
                </a:solidFill>
                <a:latin typeface="Open Sans" pitchFamily="34" charset="0"/>
                <a:ea typeface="Open Sans" pitchFamily="34" charset="0"/>
                <a:cs typeface="Open Sans" pitchFamily="34" charset="0"/>
              </a:rPr>
              <a:t> dictum </a:t>
            </a:r>
            <a:r>
              <a:rPr lang="en-US" sz="1200" dirty="0" err="1">
                <a:solidFill>
                  <a:prstClr val="white"/>
                </a:solidFill>
                <a:latin typeface="Open Sans" pitchFamily="34" charset="0"/>
                <a:ea typeface="Open Sans" pitchFamily="34" charset="0"/>
                <a:cs typeface="Open Sans" pitchFamily="34" charset="0"/>
              </a:rPr>
              <a:t>quis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vel</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eros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Nullam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eu</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 </a:t>
            </a:r>
            <a:r>
              <a:rPr lang="en-US" sz="1200" dirty="0" err="1">
                <a:solidFill>
                  <a:prstClr val="white"/>
                </a:solidFill>
                <a:latin typeface="Open Sans" pitchFamily="34" charset="0"/>
                <a:ea typeface="Open Sans" pitchFamily="34" charset="0"/>
                <a:cs typeface="Open Sans" pitchFamily="34" charset="0"/>
              </a:rPr>
              <a:t>leo</a:t>
            </a:r>
            <a:r>
              <a:rPr lang="en-US" sz="1200" dirty="0">
                <a:solidFill>
                  <a:prstClr val="white"/>
                </a:solidFill>
                <a:latin typeface="Open Sans" pitchFamily="34" charset="0"/>
                <a:ea typeface="Open Sans" pitchFamily="34" charset="0"/>
                <a:cs typeface="Open Sans" pitchFamily="34" charset="0"/>
              </a:rPr>
              <a:t> magna, sit </a:t>
            </a:r>
            <a:r>
              <a:rPr lang="en-US" sz="1200" dirty="0" err="1">
                <a:solidFill>
                  <a:prstClr val="white"/>
                </a:solidFill>
                <a:latin typeface="Open Sans" pitchFamily="34" charset="0"/>
                <a:ea typeface="Open Sans" pitchFamily="34" charset="0"/>
                <a:cs typeface="Open Sans" pitchFamily="34" charset="0"/>
              </a:rPr>
              <a:t>amet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consequat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risus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Etiam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faucibus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tortor</a:t>
            </a:r>
            <a:r>
              <a:rPr lang="en-US" sz="1200" dirty="0">
                <a:solidFill>
                  <a:prstClr val="white"/>
                </a:solidFill>
                <a:latin typeface="Open Sans" pitchFamily="34" charset="0"/>
                <a:ea typeface="Open Sans" pitchFamily="34" charset="0"/>
                <a:cs typeface="Open Sans" pitchFamily="34" charset="0"/>
              </a:rPr>
              <a:t> a </a:t>
            </a:r>
            <a:r>
              <a:rPr lang="en-US" sz="1200" dirty="0" err="1">
                <a:solidFill>
                  <a:prstClr val="white"/>
                </a:solidFill>
                <a:latin typeface="Open Sans" pitchFamily="34" charset="0"/>
                <a:ea typeface="Open Sans" pitchFamily="34" charset="0"/>
                <a:cs typeface="Open Sans" pitchFamily="34" charset="0"/>
              </a:rPr>
              <a:t>ipsum</a:t>
            </a:r>
            <a:endParaRPr lang="en-US" sz="1200" dirty="0">
              <a:solidFill>
                <a:prstClr val="white"/>
              </a:solidFill>
              <a:latin typeface="Open Sans" pitchFamily="34" charset="0"/>
              <a:ea typeface="Open Sans" pitchFamily="34" charset="0"/>
              <a:cs typeface="Open Sans" pitchFamily="34" charset="0"/>
            </a:endParaRPr>
          </a:p>
          <a:p>
            <a:pPr algn="ctr" defTabSz="1450940"/>
            <a:endParaRPr lang="en-US" sz="1200" dirty="0">
              <a:solidFill>
                <a:prstClr val="white"/>
              </a:solidFill>
              <a:latin typeface="Open Sans" pitchFamily="34" charset="0"/>
              <a:ea typeface="Open Sans" pitchFamily="34" charset="0"/>
              <a:cs typeface="Open Sans" pitchFamily="34" charset="0"/>
            </a:endParaRPr>
          </a:p>
        </p:txBody>
      </p:sp>
      <p:sp>
        <p:nvSpPr>
          <p:cNvPr id="4" name="Oval 3"/>
          <p:cNvSpPr/>
          <p:nvPr/>
        </p:nvSpPr>
        <p:spPr>
          <a:xfrm>
            <a:off x="2531936" y="1865461"/>
            <a:ext cx="1130780" cy="1130780"/>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4400" dirty="0" smtClean="0">
                <a:solidFill>
                  <a:prstClr val="white"/>
                </a:solidFill>
                <a:latin typeface="Sosa" pitchFamily="2" charset="0"/>
              </a:rPr>
              <a:t>n</a:t>
            </a:r>
            <a:endParaRPr lang="en-US" sz="4400" dirty="0">
              <a:solidFill>
                <a:prstClr val="white"/>
              </a:solidFill>
              <a:latin typeface="Sosa" pitchFamily="2" charset="0"/>
            </a:endParaRPr>
          </a:p>
        </p:txBody>
      </p:sp>
      <p:sp>
        <p:nvSpPr>
          <p:cNvPr id="2" name="Oval 1"/>
          <p:cNvSpPr/>
          <p:nvPr/>
        </p:nvSpPr>
        <p:spPr>
          <a:xfrm>
            <a:off x="2531938" y="4127021"/>
            <a:ext cx="1130780" cy="1130780"/>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4400" dirty="0" smtClean="0">
                <a:solidFill>
                  <a:prstClr val="white"/>
                </a:solidFill>
                <a:latin typeface="Sosa" pitchFamily="2" charset="0"/>
              </a:rPr>
              <a:t>7</a:t>
            </a:r>
            <a:endParaRPr lang="en-US" sz="4400" dirty="0">
              <a:solidFill>
                <a:prstClr val="white"/>
              </a:solidFill>
              <a:latin typeface="Sosa" pitchFamily="2" charset="0"/>
            </a:endParaRPr>
          </a:p>
        </p:txBody>
      </p:sp>
    </p:spTree>
    <p:extLst>
      <p:ext uri="{BB962C8B-B14F-4D97-AF65-F5344CB8AC3E}">
        <p14:creationId xmlns:p14="http://schemas.microsoft.com/office/powerpoint/2010/main" val="3141221895"/>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par>
                          <p:cTn id="12" fill="hold">
                            <p:stCondLst>
                              <p:cond delay="1000"/>
                            </p:stCondLst>
                            <p:childTnLst>
                              <p:par>
                                <p:cTn id="13" presetID="2" presetClass="entr" presetSubtype="4"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500" fill="hold"/>
                                        <p:tgtEl>
                                          <p:spTgt spid="15"/>
                                        </p:tgtEl>
                                        <p:attrNameLst>
                                          <p:attrName>ppt_x</p:attrName>
                                        </p:attrNameLst>
                                      </p:cBhvr>
                                      <p:tavLst>
                                        <p:tav tm="0">
                                          <p:val>
                                            <p:strVal val="#ppt_x"/>
                                          </p:val>
                                        </p:tav>
                                        <p:tav tm="100000">
                                          <p:val>
                                            <p:strVal val="#ppt_x"/>
                                          </p:val>
                                        </p:tav>
                                      </p:tavLst>
                                    </p:anim>
                                    <p:anim calcmode="lin" valueType="num">
                                      <p:cBhvr additive="base">
                                        <p:cTn id="16" dur="500" fill="hold"/>
                                        <p:tgtEl>
                                          <p:spTgt spid="15"/>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2" presetClass="entr" presetSubtype="1" fill="hold"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wipe(up)">
                                      <p:cBhvr>
                                        <p:cTn id="20" dur="500"/>
                                        <p:tgtEl>
                                          <p:spTgt spid="6"/>
                                        </p:tgtEl>
                                      </p:cBhvr>
                                    </p:animEffect>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fade">
                                      <p:cBhvr>
                                        <p:cTn id="24" dur="500"/>
                                        <p:tgtEl>
                                          <p:spTgt spid="2"/>
                                        </p:tgtEl>
                                      </p:cBhvr>
                                    </p:animEffect>
                                  </p:childTnLst>
                                </p:cTn>
                              </p:par>
                            </p:childTnLst>
                          </p:cTn>
                        </p:par>
                        <p:par>
                          <p:cTn id="25" fill="hold">
                            <p:stCondLst>
                              <p:cond delay="2500"/>
                            </p:stCondLst>
                            <p:childTnLst>
                              <p:par>
                                <p:cTn id="26" presetID="2" presetClass="entr" presetSubtype="4" fill="hold" grpId="0" nodeType="afterEffect">
                                  <p:stCondLst>
                                    <p:cond delay="0"/>
                                  </p:stCondLst>
                                  <p:childTnLst>
                                    <p:set>
                                      <p:cBhvr>
                                        <p:cTn id="27" dur="1" fill="hold">
                                          <p:stCondLst>
                                            <p:cond delay="0"/>
                                          </p:stCondLst>
                                        </p:cTn>
                                        <p:tgtEl>
                                          <p:spTgt spid="16"/>
                                        </p:tgtEl>
                                        <p:attrNameLst>
                                          <p:attrName>style.visibility</p:attrName>
                                        </p:attrNameLst>
                                      </p:cBhvr>
                                      <p:to>
                                        <p:strVal val="visible"/>
                                      </p:to>
                                    </p:set>
                                    <p:anim calcmode="lin" valueType="num">
                                      <p:cBhvr additive="base">
                                        <p:cTn id="28" dur="500" fill="hold"/>
                                        <p:tgtEl>
                                          <p:spTgt spid="16"/>
                                        </p:tgtEl>
                                        <p:attrNameLst>
                                          <p:attrName>ppt_x</p:attrName>
                                        </p:attrNameLst>
                                      </p:cBhvr>
                                      <p:tavLst>
                                        <p:tav tm="0">
                                          <p:val>
                                            <p:strVal val="#ppt_x"/>
                                          </p:val>
                                        </p:tav>
                                        <p:tav tm="100000">
                                          <p:val>
                                            <p:strVal val="#ppt_x"/>
                                          </p:val>
                                        </p:tav>
                                      </p:tavLst>
                                    </p:anim>
                                    <p:anim calcmode="lin" valueType="num">
                                      <p:cBhvr additive="base">
                                        <p:cTn id="29" dur="500" fill="hold"/>
                                        <p:tgtEl>
                                          <p:spTgt spid="16"/>
                                        </p:tgtEl>
                                        <p:attrNameLst>
                                          <p:attrName>ppt_y</p:attrName>
                                        </p:attrNameLst>
                                      </p:cBhvr>
                                      <p:tavLst>
                                        <p:tav tm="0">
                                          <p:val>
                                            <p:strVal val="1+#ppt_h/2"/>
                                          </p:val>
                                        </p:tav>
                                        <p:tav tm="100000">
                                          <p:val>
                                            <p:strVal val="#ppt_y"/>
                                          </p:val>
                                        </p:tav>
                                      </p:tavLst>
                                    </p:anim>
                                  </p:childTnLst>
                                </p:cTn>
                              </p:par>
                            </p:childTnLst>
                          </p:cTn>
                        </p:par>
                        <p:par>
                          <p:cTn id="30" fill="hold">
                            <p:stCondLst>
                              <p:cond delay="3000"/>
                            </p:stCondLst>
                            <p:childTnLst>
                              <p:par>
                                <p:cTn id="31" presetID="53" presetClass="entr" presetSubtype="16" fill="hold" grpId="0" nodeType="afterEffect">
                                  <p:stCondLst>
                                    <p:cond delay="0"/>
                                  </p:stCondLst>
                                  <p:childTnLst>
                                    <p:set>
                                      <p:cBhvr>
                                        <p:cTn id="32" dur="1" fill="hold">
                                          <p:stCondLst>
                                            <p:cond delay="0"/>
                                          </p:stCondLst>
                                        </p:cTn>
                                        <p:tgtEl>
                                          <p:spTgt spid="17"/>
                                        </p:tgtEl>
                                        <p:attrNameLst>
                                          <p:attrName>style.visibility</p:attrName>
                                        </p:attrNameLst>
                                      </p:cBhvr>
                                      <p:to>
                                        <p:strVal val="visible"/>
                                      </p:to>
                                    </p:set>
                                    <p:anim calcmode="lin" valueType="num">
                                      <p:cBhvr>
                                        <p:cTn id="33" dur="500" fill="hold"/>
                                        <p:tgtEl>
                                          <p:spTgt spid="17"/>
                                        </p:tgtEl>
                                        <p:attrNameLst>
                                          <p:attrName>ppt_w</p:attrName>
                                        </p:attrNameLst>
                                      </p:cBhvr>
                                      <p:tavLst>
                                        <p:tav tm="0">
                                          <p:val>
                                            <p:fltVal val="0"/>
                                          </p:val>
                                        </p:tav>
                                        <p:tav tm="100000">
                                          <p:val>
                                            <p:strVal val="#ppt_w"/>
                                          </p:val>
                                        </p:tav>
                                      </p:tavLst>
                                    </p:anim>
                                    <p:anim calcmode="lin" valueType="num">
                                      <p:cBhvr>
                                        <p:cTn id="34" dur="500" fill="hold"/>
                                        <p:tgtEl>
                                          <p:spTgt spid="17"/>
                                        </p:tgtEl>
                                        <p:attrNameLst>
                                          <p:attrName>ppt_h</p:attrName>
                                        </p:attrNameLst>
                                      </p:cBhvr>
                                      <p:tavLst>
                                        <p:tav tm="0">
                                          <p:val>
                                            <p:fltVal val="0"/>
                                          </p:val>
                                        </p:tav>
                                        <p:tav tm="100000">
                                          <p:val>
                                            <p:strVal val="#ppt_h"/>
                                          </p:val>
                                        </p:tav>
                                      </p:tavLst>
                                    </p:anim>
                                    <p:animEffect transition="in" filter="fade">
                                      <p:cBhvr>
                                        <p:cTn id="3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animBg="1"/>
      <p:bldP spid="4" grpId="0" animBg="1"/>
      <p:bldP spid="2"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Text Box 7"/>
          <p:cNvSpPr txBox="1">
            <a:spLocks noChangeArrowheads="1"/>
          </p:cNvSpPr>
          <p:nvPr/>
        </p:nvSpPr>
        <p:spPr bwMode="auto">
          <a:xfrm>
            <a:off x="4014333" y="456129"/>
            <a:ext cx="4207819"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Email Marketing</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36"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grpSp>
        <p:nvGrpSpPr>
          <p:cNvPr id="6" name="Group 5"/>
          <p:cNvGrpSpPr/>
          <p:nvPr/>
        </p:nvGrpSpPr>
        <p:grpSpPr>
          <a:xfrm>
            <a:off x="4240192" y="2133337"/>
            <a:ext cx="3797454" cy="2765470"/>
            <a:chOff x="4240192" y="2133337"/>
            <a:chExt cx="3797454" cy="2765470"/>
          </a:xfrm>
        </p:grpSpPr>
        <p:sp>
          <p:nvSpPr>
            <p:cNvPr id="7" name="Freeform 5"/>
            <p:cNvSpPr>
              <a:spLocks/>
            </p:cNvSpPr>
            <p:nvPr/>
          </p:nvSpPr>
          <p:spPr bwMode="auto">
            <a:xfrm>
              <a:off x="4277784" y="2133337"/>
              <a:ext cx="3735917" cy="1555749"/>
            </a:xfrm>
            <a:custGeom>
              <a:avLst/>
              <a:gdLst>
                <a:gd name="T0" fmla="*/ 1765 w 1765"/>
                <a:gd name="T1" fmla="*/ 0 h 735"/>
                <a:gd name="T2" fmla="*/ 0 w 1765"/>
                <a:gd name="T3" fmla="*/ 0 h 735"/>
                <a:gd name="T4" fmla="*/ 882 w 1765"/>
                <a:gd name="T5" fmla="*/ 735 h 735"/>
                <a:gd name="T6" fmla="*/ 1765 w 1765"/>
                <a:gd name="T7" fmla="*/ 0 h 735"/>
              </a:gdLst>
              <a:ahLst/>
              <a:cxnLst>
                <a:cxn ang="0">
                  <a:pos x="T0" y="T1"/>
                </a:cxn>
                <a:cxn ang="0">
                  <a:pos x="T2" y="T3"/>
                </a:cxn>
                <a:cxn ang="0">
                  <a:pos x="T4" y="T5"/>
                </a:cxn>
                <a:cxn ang="0">
                  <a:pos x="T6" y="T7"/>
                </a:cxn>
              </a:cxnLst>
              <a:rect l="0" t="0" r="r" b="b"/>
              <a:pathLst>
                <a:path w="1765" h="735">
                  <a:moveTo>
                    <a:pt x="1765" y="0"/>
                  </a:moveTo>
                  <a:lnTo>
                    <a:pt x="0" y="0"/>
                  </a:lnTo>
                  <a:lnTo>
                    <a:pt x="882" y="735"/>
                  </a:lnTo>
                  <a:lnTo>
                    <a:pt x="1765" y="0"/>
                  </a:lnTo>
                  <a:close/>
                </a:path>
              </a:pathLst>
            </a:custGeom>
            <a:solidFill>
              <a:srgbClr val="F49D15"/>
            </a:solidFill>
            <a:ln>
              <a:noFill/>
            </a:ln>
          </p:spPr>
          <p:txBody>
            <a:bodyPr vert="horz" wrap="square" lIns="121920" tIns="60960" rIns="121920" bIns="60960" numCol="1" anchor="t" anchorCtr="0" compatLnSpc="1">
              <a:prstTxWarp prst="textNoShape">
                <a:avLst/>
              </a:prstTxWarp>
            </a:bodyPr>
            <a:lstStyle/>
            <a:p>
              <a:endParaRPr lang="en-US" sz="2400">
                <a:solidFill>
                  <a:prstClr val="black"/>
                </a:solidFill>
              </a:endParaRPr>
            </a:p>
          </p:txBody>
        </p:sp>
        <p:sp>
          <p:nvSpPr>
            <p:cNvPr id="8" name="Freeform 6"/>
            <p:cNvSpPr>
              <a:spLocks/>
            </p:cNvSpPr>
            <p:nvPr/>
          </p:nvSpPr>
          <p:spPr bwMode="auto">
            <a:xfrm>
              <a:off x="6484013" y="2143414"/>
              <a:ext cx="1553633" cy="2738967"/>
            </a:xfrm>
            <a:custGeom>
              <a:avLst/>
              <a:gdLst>
                <a:gd name="T0" fmla="*/ 734 w 734"/>
                <a:gd name="T1" fmla="*/ 1294 h 1294"/>
                <a:gd name="T2" fmla="*/ 734 w 734"/>
                <a:gd name="T3" fmla="*/ 0 h 1294"/>
                <a:gd name="T4" fmla="*/ 0 w 734"/>
                <a:gd name="T5" fmla="*/ 614 h 1294"/>
                <a:gd name="T6" fmla="*/ 734 w 734"/>
                <a:gd name="T7" fmla="*/ 1294 h 1294"/>
              </a:gdLst>
              <a:ahLst/>
              <a:cxnLst>
                <a:cxn ang="0">
                  <a:pos x="T0" y="T1"/>
                </a:cxn>
                <a:cxn ang="0">
                  <a:pos x="T2" y="T3"/>
                </a:cxn>
                <a:cxn ang="0">
                  <a:pos x="T4" y="T5"/>
                </a:cxn>
                <a:cxn ang="0">
                  <a:pos x="T6" y="T7"/>
                </a:cxn>
              </a:cxnLst>
              <a:rect l="0" t="0" r="r" b="b"/>
              <a:pathLst>
                <a:path w="734" h="1294">
                  <a:moveTo>
                    <a:pt x="734" y="1294"/>
                  </a:moveTo>
                  <a:lnTo>
                    <a:pt x="734" y="0"/>
                  </a:lnTo>
                  <a:lnTo>
                    <a:pt x="0" y="614"/>
                  </a:lnTo>
                  <a:lnTo>
                    <a:pt x="734" y="1294"/>
                  </a:lnTo>
                  <a:close/>
                </a:path>
              </a:pathLst>
            </a:custGeom>
            <a:solidFill>
              <a:srgbClr val="15A185"/>
            </a:solidFill>
            <a:ln>
              <a:noFill/>
            </a:ln>
          </p:spPr>
          <p:txBody>
            <a:bodyPr vert="horz" wrap="square" lIns="121920" tIns="60960" rIns="121920" bIns="60960" numCol="1" anchor="t" anchorCtr="0" compatLnSpc="1">
              <a:prstTxWarp prst="textNoShape">
                <a:avLst/>
              </a:prstTxWarp>
            </a:bodyPr>
            <a:lstStyle/>
            <a:p>
              <a:endParaRPr lang="en-US" sz="2400">
                <a:solidFill>
                  <a:prstClr val="black"/>
                </a:solidFill>
              </a:endParaRPr>
            </a:p>
          </p:txBody>
        </p:sp>
        <p:sp>
          <p:nvSpPr>
            <p:cNvPr id="10" name="Freeform 8"/>
            <p:cNvSpPr>
              <a:spLocks/>
            </p:cNvSpPr>
            <p:nvPr/>
          </p:nvSpPr>
          <p:spPr bwMode="auto">
            <a:xfrm>
              <a:off x="4240192" y="2143414"/>
              <a:ext cx="1553633" cy="2738967"/>
            </a:xfrm>
            <a:custGeom>
              <a:avLst/>
              <a:gdLst>
                <a:gd name="T0" fmla="*/ 0 w 734"/>
                <a:gd name="T1" fmla="*/ 0 h 1294"/>
                <a:gd name="T2" fmla="*/ 0 w 734"/>
                <a:gd name="T3" fmla="*/ 1294 h 1294"/>
                <a:gd name="T4" fmla="*/ 734 w 734"/>
                <a:gd name="T5" fmla="*/ 614 h 1294"/>
                <a:gd name="T6" fmla="*/ 0 w 734"/>
                <a:gd name="T7" fmla="*/ 0 h 1294"/>
              </a:gdLst>
              <a:ahLst/>
              <a:cxnLst>
                <a:cxn ang="0">
                  <a:pos x="T0" y="T1"/>
                </a:cxn>
                <a:cxn ang="0">
                  <a:pos x="T2" y="T3"/>
                </a:cxn>
                <a:cxn ang="0">
                  <a:pos x="T4" y="T5"/>
                </a:cxn>
                <a:cxn ang="0">
                  <a:pos x="T6" y="T7"/>
                </a:cxn>
              </a:cxnLst>
              <a:rect l="0" t="0" r="r" b="b"/>
              <a:pathLst>
                <a:path w="734" h="1294">
                  <a:moveTo>
                    <a:pt x="0" y="0"/>
                  </a:moveTo>
                  <a:lnTo>
                    <a:pt x="0" y="1294"/>
                  </a:lnTo>
                  <a:lnTo>
                    <a:pt x="734" y="614"/>
                  </a:lnTo>
                  <a:lnTo>
                    <a:pt x="0" y="0"/>
                  </a:lnTo>
                  <a:close/>
                </a:path>
              </a:pathLst>
            </a:custGeom>
            <a:solidFill>
              <a:srgbClr val="9BBC57"/>
            </a:solidFill>
            <a:ln>
              <a:noFill/>
            </a:ln>
          </p:spPr>
          <p:txBody>
            <a:bodyPr vert="horz" wrap="square" lIns="121920" tIns="60960" rIns="121920" bIns="60960" numCol="1" anchor="t" anchorCtr="0" compatLnSpc="1">
              <a:prstTxWarp prst="textNoShape">
                <a:avLst/>
              </a:prstTxWarp>
            </a:bodyPr>
            <a:lstStyle/>
            <a:p>
              <a:endParaRPr lang="en-US" sz="2400">
                <a:solidFill>
                  <a:prstClr val="black"/>
                </a:solidFill>
              </a:endParaRPr>
            </a:p>
          </p:txBody>
        </p:sp>
        <p:sp>
          <p:nvSpPr>
            <p:cNvPr id="9" name="Freeform 7"/>
            <p:cNvSpPr>
              <a:spLocks/>
            </p:cNvSpPr>
            <p:nvPr/>
          </p:nvSpPr>
          <p:spPr bwMode="auto">
            <a:xfrm>
              <a:off x="4269317" y="3467940"/>
              <a:ext cx="3752851" cy="1430867"/>
            </a:xfrm>
            <a:custGeom>
              <a:avLst/>
              <a:gdLst>
                <a:gd name="T0" fmla="*/ 886 w 1773"/>
                <a:gd name="T1" fmla="*/ 124 h 676"/>
                <a:gd name="T2" fmla="*/ 735 w 1773"/>
                <a:gd name="T3" fmla="*/ 0 h 676"/>
                <a:gd name="T4" fmla="*/ 0 w 1773"/>
                <a:gd name="T5" fmla="*/ 676 h 676"/>
                <a:gd name="T6" fmla="*/ 1773 w 1773"/>
                <a:gd name="T7" fmla="*/ 676 h 676"/>
                <a:gd name="T8" fmla="*/ 1038 w 1773"/>
                <a:gd name="T9" fmla="*/ 0 h 676"/>
                <a:gd name="T10" fmla="*/ 886 w 1773"/>
                <a:gd name="T11" fmla="*/ 124 h 676"/>
              </a:gdLst>
              <a:ahLst/>
              <a:cxnLst>
                <a:cxn ang="0">
                  <a:pos x="T0" y="T1"/>
                </a:cxn>
                <a:cxn ang="0">
                  <a:pos x="T2" y="T3"/>
                </a:cxn>
                <a:cxn ang="0">
                  <a:pos x="T4" y="T5"/>
                </a:cxn>
                <a:cxn ang="0">
                  <a:pos x="T6" y="T7"/>
                </a:cxn>
                <a:cxn ang="0">
                  <a:pos x="T8" y="T9"/>
                </a:cxn>
                <a:cxn ang="0">
                  <a:pos x="T10" y="T11"/>
                </a:cxn>
              </a:cxnLst>
              <a:rect l="0" t="0" r="r" b="b"/>
              <a:pathLst>
                <a:path w="1773" h="676">
                  <a:moveTo>
                    <a:pt x="886" y="124"/>
                  </a:moveTo>
                  <a:lnTo>
                    <a:pt x="735" y="0"/>
                  </a:lnTo>
                  <a:lnTo>
                    <a:pt x="0" y="676"/>
                  </a:lnTo>
                  <a:lnTo>
                    <a:pt x="1773" y="676"/>
                  </a:lnTo>
                  <a:lnTo>
                    <a:pt x="1038" y="0"/>
                  </a:lnTo>
                  <a:lnTo>
                    <a:pt x="886" y="124"/>
                  </a:lnTo>
                  <a:close/>
                </a:path>
              </a:pathLst>
            </a:custGeom>
            <a:solidFill>
              <a:srgbClr val="297F9D"/>
            </a:solidFill>
            <a:ln>
              <a:noFill/>
            </a:ln>
          </p:spPr>
          <p:txBody>
            <a:bodyPr vert="horz" wrap="square" lIns="121920" tIns="60960" rIns="121920" bIns="60960" numCol="1" anchor="t" anchorCtr="0" compatLnSpc="1">
              <a:prstTxWarp prst="textNoShape">
                <a:avLst/>
              </a:prstTxWarp>
            </a:bodyPr>
            <a:lstStyle/>
            <a:p>
              <a:endParaRPr lang="en-US" sz="2400">
                <a:solidFill>
                  <a:prstClr val="black"/>
                </a:solidFill>
              </a:endParaRPr>
            </a:p>
          </p:txBody>
        </p:sp>
      </p:grpSp>
      <p:sp>
        <p:nvSpPr>
          <p:cNvPr id="52" name="Freeform 6"/>
          <p:cNvSpPr>
            <a:spLocks/>
          </p:cNvSpPr>
          <p:nvPr/>
        </p:nvSpPr>
        <p:spPr bwMode="auto">
          <a:xfrm>
            <a:off x="630867" y="3726734"/>
            <a:ext cx="2807617" cy="1385451"/>
          </a:xfrm>
          <a:custGeom>
            <a:avLst/>
            <a:gdLst>
              <a:gd name="T0" fmla="*/ 16 w 1028"/>
              <a:gd name="T1" fmla="*/ 0 h 522"/>
              <a:gd name="T2" fmla="*/ 941 w 1028"/>
              <a:gd name="T3" fmla="*/ 0 h 522"/>
              <a:gd name="T4" fmla="*/ 958 w 1028"/>
              <a:gd name="T5" fmla="*/ 16 h 522"/>
              <a:gd name="T6" fmla="*/ 958 w 1028"/>
              <a:gd name="T7" fmla="*/ 225 h 522"/>
              <a:gd name="T8" fmla="*/ 1028 w 1028"/>
              <a:gd name="T9" fmla="*/ 262 h 522"/>
              <a:gd name="T10" fmla="*/ 958 w 1028"/>
              <a:gd name="T11" fmla="*/ 302 h 522"/>
              <a:gd name="T12" fmla="*/ 958 w 1028"/>
              <a:gd name="T13" fmla="*/ 506 h 522"/>
              <a:gd name="T14" fmla="*/ 941 w 1028"/>
              <a:gd name="T15" fmla="*/ 522 h 522"/>
              <a:gd name="T16" fmla="*/ 16 w 1028"/>
              <a:gd name="T17" fmla="*/ 522 h 522"/>
              <a:gd name="T18" fmla="*/ 0 w 1028"/>
              <a:gd name="T19" fmla="*/ 506 h 522"/>
              <a:gd name="T20" fmla="*/ 0 w 1028"/>
              <a:gd name="T21" fmla="*/ 16 h 522"/>
              <a:gd name="T22" fmla="*/ 16 w 1028"/>
              <a:gd name="T23" fmla="*/ 0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28" h="522">
                <a:moveTo>
                  <a:pt x="16" y="0"/>
                </a:moveTo>
                <a:cubicBezTo>
                  <a:pt x="941" y="0"/>
                  <a:pt x="941" y="0"/>
                  <a:pt x="941" y="0"/>
                </a:cubicBezTo>
                <a:cubicBezTo>
                  <a:pt x="950" y="0"/>
                  <a:pt x="958" y="7"/>
                  <a:pt x="958" y="16"/>
                </a:cubicBezTo>
                <a:cubicBezTo>
                  <a:pt x="958" y="225"/>
                  <a:pt x="958" y="225"/>
                  <a:pt x="958" y="225"/>
                </a:cubicBezTo>
                <a:cubicBezTo>
                  <a:pt x="1028" y="262"/>
                  <a:pt x="1028" y="262"/>
                  <a:pt x="1028" y="262"/>
                </a:cubicBezTo>
                <a:cubicBezTo>
                  <a:pt x="958" y="302"/>
                  <a:pt x="958" y="302"/>
                  <a:pt x="958" y="302"/>
                </a:cubicBezTo>
                <a:cubicBezTo>
                  <a:pt x="958" y="506"/>
                  <a:pt x="958" y="506"/>
                  <a:pt x="958" y="506"/>
                </a:cubicBezTo>
                <a:cubicBezTo>
                  <a:pt x="958" y="514"/>
                  <a:pt x="950" y="522"/>
                  <a:pt x="941" y="522"/>
                </a:cubicBezTo>
                <a:cubicBezTo>
                  <a:pt x="16" y="522"/>
                  <a:pt x="16" y="522"/>
                  <a:pt x="16" y="522"/>
                </a:cubicBezTo>
                <a:cubicBezTo>
                  <a:pt x="7" y="522"/>
                  <a:pt x="0" y="514"/>
                  <a:pt x="0" y="506"/>
                </a:cubicBezTo>
                <a:cubicBezTo>
                  <a:pt x="0" y="16"/>
                  <a:pt x="0" y="16"/>
                  <a:pt x="0" y="16"/>
                </a:cubicBezTo>
                <a:cubicBezTo>
                  <a:pt x="0" y="7"/>
                  <a:pt x="7" y="0"/>
                  <a:pt x="16" y="0"/>
                </a:cubicBezTo>
                <a:close/>
              </a:path>
            </a:pathLst>
          </a:custGeom>
          <a:solidFill>
            <a:srgbClr val="297F9D"/>
          </a:solidFill>
          <a:ln w="19050">
            <a:noFill/>
          </a:ln>
        </p:spPr>
        <p:txBody>
          <a:bodyPr vert="horz" wrap="square" lIns="118872" tIns="60960" rIns="457200" bIns="60960" numCol="1" anchor="t" anchorCtr="0" compatLnSpc="1">
            <a:prstTxWarp prst="textNoShape">
              <a:avLst/>
            </a:prstTxWarp>
          </a:bodyPr>
          <a:lstStyle/>
          <a:p>
            <a:pPr algn="r" defTabSz="1450940">
              <a:lnSpc>
                <a:spcPct val="200000"/>
              </a:lnSpc>
            </a:pPr>
            <a:r>
              <a:rPr lang="en-US" sz="1600" b="1" dirty="0" err="1" smtClean="0">
                <a:solidFill>
                  <a:prstClr val="white"/>
                </a:solidFill>
                <a:latin typeface="Open Sans" pitchFamily="34" charset="0"/>
                <a:ea typeface="Open Sans" pitchFamily="34" charset="0"/>
                <a:cs typeface="Open Sans" pitchFamily="34" charset="0"/>
              </a:rPr>
              <a:t>GetReponse</a:t>
            </a:r>
            <a:endParaRPr lang="en-US" sz="1600" b="1" dirty="0">
              <a:solidFill>
                <a:prstClr val="white"/>
              </a:solidFill>
              <a:latin typeface="Open Sans" pitchFamily="34" charset="0"/>
              <a:ea typeface="Open Sans" pitchFamily="34" charset="0"/>
              <a:cs typeface="Open Sans" pitchFamily="34" charset="0"/>
            </a:endParaRPr>
          </a:p>
          <a:p>
            <a:pPr algn="r" defTabSz="1450940"/>
            <a:r>
              <a:rPr lang="en-US" sz="1200" dirty="0" err="1">
                <a:solidFill>
                  <a:prstClr val="white"/>
                </a:solidFill>
                <a:latin typeface="Open Sans" pitchFamily="34" charset="0"/>
                <a:ea typeface="Open Sans" pitchFamily="34" charset="0"/>
                <a:cs typeface="Open Sans" pitchFamily="34" charset="0"/>
              </a:rPr>
              <a:t>Mauris</a:t>
            </a:r>
            <a:r>
              <a:rPr lang="en-US" sz="1200" dirty="0">
                <a:solidFill>
                  <a:prstClr val="white"/>
                </a:solidFill>
                <a:latin typeface="Open Sans" pitchFamily="34" charset="0"/>
                <a:ea typeface="Open Sans" pitchFamily="34" charset="0"/>
                <a:cs typeface="Open Sans" pitchFamily="34" charset="0"/>
              </a:rPr>
              <a:t> quam dolor, </a:t>
            </a:r>
            <a:r>
              <a:rPr lang="en-US" sz="1200" dirty="0" err="1">
                <a:solidFill>
                  <a:prstClr val="white"/>
                </a:solidFill>
                <a:latin typeface="Open Sans" pitchFamily="34" charset="0"/>
                <a:ea typeface="Open Sans" pitchFamily="34" charset="0"/>
                <a:cs typeface="Open Sans" pitchFamily="34" charset="0"/>
              </a:rPr>
              <a:t>cursus</a:t>
            </a:r>
            <a:r>
              <a:rPr lang="en-US" sz="1200" dirty="0">
                <a:solidFill>
                  <a:prstClr val="white"/>
                </a:solidFill>
                <a:latin typeface="Open Sans" pitchFamily="34" charset="0"/>
                <a:ea typeface="Open Sans" pitchFamily="34" charset="0"/>
                <a:cs typeface="Open Sans" pitchFamily="34" charset="0"/>
              </a:rPr>
              <a:t> at </a:t>
            </a:r>
            <a:r>
              <a:rPr lang="en-US" sz="1200" dirty="0" err="1">
                <a:solidFill>
                  <a:prstClr val="white"/>
                </a:solidFill>
                <a:latin typeface="Open Sans" pitchFamily="34" charset="0"/>
                <a:ea typeface="Open Sans" pitchFamily="34" charset="0"/>
                <a:cs typeface="Open Sans" pitchFamily="34" charset="0"/>
              </a:rPr>
              <a:t>porta</a:t>
            </a:r>
            <a:r>
              <a:rPr lang="en-US" sz="1200" dirty="0">
                <a:solidFill>
                  <a:prstClr val="white"/>
                </a:solidFill>
                <a:latin typeface="Open Sans" pitchFamily="34" charset="0"/>
                <a:ea typeface="Open Sans" pitchFamily="34" charset="0"/>
                <a:cs typeface="Open Sans" pitchFamily="34" charset="0"/>
              </a:rPr>
              <a:t> et,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eget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interdum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Duis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libero</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leo,dignissim</a:t>
            </a:r>
            <a:r>
              <a:rPr lang="en-US" sz="1200" dirty="0" smtClean="0">
                <a:solidFill>
                  <a:prstClr val="white"/>
                </a:solidFill>
                <a:latin typeface="Open Sans" pitchFamily="34" charset="0"/>
                <a:ea typeface="Open Sans" pitchFamily="34" charset="0"/>
                <a:cs typeface="Open Sans" pitchFamily="34" charset="0"/>
              </a:rPr>
              <a:t>.</a:t>
            </a:r>
            <a:endParaRPr lang="en-US" sz="1200" dirty="0">
              <a:solidFill>
                <a:prstClr val="white"/>
              </a:solidFill>
            </a:endParaRPr>
          </a:p>
        </p:txBody>
      </p:sp>
      <p:sp>
        <p:nvSpPr>
          <p:cNvPr id="53" name="Freeform 6"/>
          <p:cNvSpPr>
            <a:spLocks/>
          </p:cNvSpPr>
          <p:nvPr/>
        </p:nvSpPr>
        <p:spPr bwMode="auto">
          <a:xfrm flipH="1">
            <a:off x="8651669" y="3726734"/>
            <a:ext cx="2807617" cy="1384565"/>
          </a:xfrm>
          <a:custGeom>
            <a:avLst/>
            <a:gdLst>
              <a:gd name="T0" fmla="*/ 16 w 1028"/>
              <a:gd name="T1" fmla="*/ 0 h 522"/>
              <a:gd name="T2" fmla="*/ 941 w 1028"/>
              <a:gd name="T3" fmla="*/ 0 h 522"/>
              <a:gd name="T4" fmla="*/ 958 w 1028"/>
              <a:gd name="T5" fmla="*/ 16 h 522"/>
              <a:gd name="T6" fmla="*/ 958 w 1028"/>
              <a:gd name="T7" fmla="*/ 225 h 522"/>
              <a:gd name="T8" fmla="*/ 1028 w 1028"/>
              <a:gd name="T9" fmla="*/ 262 h 522"/>
              <a:gd name="T10" fmla="*/ 958 w 1028"/>
              <a:gd name="T11" fmla="*/ 302 h 522"/>
              <a:gd name="T12" fmla="*/ 958 w 1028"/>
              <a:gd name="T13" fmla="*/ 506 h 522"/>
              <a:gd name="T14" fmla="*/ 941 w 1028"/>
              <a:gd name="T15" fmla="*/ 522 h 522"/>
              <a:gd name="T16" fmla="*/ 16 w 1028"/>
              <a:gd name="T17" fmla="*/ 522 h 522"/>
              <a:gd name="T18" fmla="*/ 0 w 1028"/>
              <a:gd name="T19" fmla="*/ 506 h 522"/>
              <a:gd name="T20" fmla="*/ 0 w 1028"/>
              <a:gd name="T21" fmla="*/ 16 h 522"/>
              <a:gd name="T22" fmla="*/ 16 w 1028"/>
              <a:gd name="T23" fmla="*/ 0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28" h="522">
                <a:moveTo>
                  <a:pt x="16" y="0"/>
                </a:moveTo>
                <a:cubicBezTo>
                  <a:pt x="941" y="0"/>
                  <a:pt x="941" y="0"/>
                  <a:pt x="941" y="0"/>
                </a:cubicBezTo>
                <a:cubicBezTo>
                  <a:pt x="950" y="0"/>
                  <a:pt x="958" y="7"/>
                  <a:pt x="958" y="16"/>
                </a:cubicBezTo>
                <a:cubicBezTo>
                  <a:pt x="958" y="225"/>
                  <a:pt x="958" y="225"/>
                  <a:pt x="958" y="225"/>
                </a:cubicBezTo>
                <a:cubicBezTo>
                  <a:pt x="1028" y="262"/>
                  <a:pt x="1028" y="262"/>
                  <a:pt x="1028" y="262"/>
                </a:cubicBezTo>
                <a:cubicBezTo>
                  <a:pt x="958" y="302"/>
                  <a:pt x="958" y="302"/>
                  <a:pt x="958" y="302"/>
                </a:cubicBezTo>
                <a:cubicBezTo>
                  <a:pt x="958" y="506"/>
                  <a:pt x="958" y="506"/>
                  <a:pt x="958" y="506"/>
                </a:cubicBezTo>
                <a:cubicBezTo>
                  <a:pt x="958" y="514"/>
                  <a:pt x="950" y="522"/>
                  <a:pt x="941" y="522"/>
                </a:cubicBezTo>
                <a:cubicBezTo>
                  <a:pt x="16" y="522"/>
                  <a:pt x="16" y="522"/>
                  <a:pt x="16" y="522"/>
                </a:cubicBezTo>
                <a:cubicBezTo>
                  <a:pt x="7" y="522"/>
                  <a:pt x="0" y="514"/>
                  <a:pt x="0" y="506"/>
                </a:cubicBezTo>
                <a:cubicBezTo>
                  <a:pt x="0" y="16"/>
                  <a:pt x="0" y="16"/>
                  <a:pt x="0" y="16"/>
                </a:cubicBezTo>
                <a:cubicBezTo>
                  <a:pt x="0" y="7"/>
                  <a:pt x="7" y="0"/>
                  <a:pt x="16" y="0"/>
                </a:cubicBezTo>
                <a:close/>
              </a:path>
            </a:pathLst>
          </a:custGeom>
          <a:solidFill>
            <a:srgbClr val="15A185"/>
          </a:solidFill>
          <a:ln w="19050">
            <a:noFill/>
          </a:ln>
        </p:spPr>
        <p:txBody>
          <a:bodyPr vert="horz" wrap="square" lIns="365760" tIns="60960" rIns="121920" bIns="60960" numCol="1" anchor="t" anchorCtr="0" compatLnSpc="1">
            <a:prstTxWarp prst="textNoShape">
              <a:avLst/>
            </a:prstTxWarp>
          </a:bodyPr>
          <a:lstStyle/>
          <a:p>
            <a:pPr defTabSz="1450940">
              <a:lnSpc>
                <a:spcPct val="200000"/>
              </a:lnSpc>
            </a:pPr>
            <a:r>
              <a:rPr lang="en-US" sz="1600" b="1" dirty="0" err="1" smtClean="0">
                <a:solidFill>
                  <a:prstClr val="white"/>
                </a:solidFill>
                <a:latin typeface="Open Sans" pitchFamily="34" charset="0"/>
                <a:ea typeface="Open Sans" pitchFamily="34" charset="0"/>
                <a:cs typeface="Open Sans" pitchFamily="34" charset="0"/>
              </a:rPr>
              <a:t>MailChimp</a:t>
            </a:r>
            <a:endParaRPr lang="en-US" sz="1600" b="1" dirty="0" smtClean="0">
              <a:solidFill>
                <a:prstClr val="white"/>
              </a:solidFill>
              <a:latin typeface="Open Sans" pitchFamily="34" charset="0"/>
              <a:ea typeface="Open Sans" pitchFamily="34" charset="0"/>
              <a:cs typeface="Open Sans" pitchFamily="34" charset="0"/>
            </a:endParaRPr>
          </a:p>
          <a:p>
            <a:pPr defTabSz="1450940"/>
            <a:r>
              <a:rPr lang="en-US" sz="1200" dirty="0" err="1" smtClean="0">
                <a:solidFill>
                  <a:prstClr val="white"/>
                </a:solidFill>
                <a:latin typeface="Open Sans" pitchFamily="34" charset="0"/>
                <a:ea typeface="Open Sans" pitchFamily="34" charset="0"/>
                <a:cs typeface="Open Sans" pitchFamily="34" charset="0"/>
              </a:rPr>
              <a:t>Mauris</a:t>
            </a:r>
            <a:r>
              <a:rPr lang="en-US" sz="1200" dirty="0" smtClean="0">
                <a:solidFill>
                  <a:prstClr val="white"/>
                </a:solidFill>
                <a:latin typeface="Open Sans" pitchFamily="34" charset="0"/>
                <a:ea typeface="Open Sans" pitchFamily="34" charset="0"/>
                <a:cs typeface="Open Sans" pitchFamily="34" charset="0"/>
              </a:rPr>
              <a:t> quam dolor, </a:t>
            </a:r>
            <a:r>
              <a:rPr lang="en-US" sz="1200" dirty="0" err="1" smtClean="0">
                <a:solidFill>
                  <a:prstClr val="white"/>
                </a:solidFill>
                <a:latin typeface="Open Sans" pitchFamily="34" charset="0"/>
                <a:ea typeface="Open Sans" pitchFamily="34" charset="0"/>
                <a:cs typeface="Open Sans" pitchFamily="34" charset="0"/>
              </a:rPr>
              <a:t>cursus</a:t>
            </a:r>
            <a:r>
              <a:rPr lang="en-US" sz="1200" dirty="0" smtClean="0">
                <a:solidFill>
                  <a:prstClr val="white"/>
                </a:solidFill>
                <a:latin typeface="Open Sans" pitchFamily="34" charset="0"/>
                <a:ea typeface="Open Sans" pitchFamily="34" charset="0"/>
                <a:cs typeface="Open Sans" pitchFamily="34" charset="0"/>
              </a:rPr>
              <a:t> at </a:t>
            </a:r>
            <a:r>
              <a:rPr lang="en-US" sz="1200" dirty="0" err="1" smtClean="0">
                <a:solidFill>
                  <a:prstClr val="white"/>
                </a:solidFill>
                <a:latin typeface="Open Sans" pitchFamily="34" charset="0"/>
                <a:ea typeface="Open Sans" pitchFamily="34" charset="0"/>
                <a:cs typeface="Open Sans" pitchFamily="34" charset="0"/>
              </a:rPr>
              <a:t>porta</a:t>
            </a:r>
            <a:r>
              <a:rPr lang="en-US" sz="1200" dirty="0" smtClean="0">
                <a:solidFill>
                  <a:prstClr val="white"/>
                </a:solidFill>
                <a:latin typeface="Open Sans" pitchFamily="34" charset="0"/>
                <a:ea typeface="Open Sans" pitchFamily="34" charset="0"/>
                <a:cs typeface="Open Sans" pitchFamily="34" charset="0"/>
              </a:rPr>
              <a:t> et, </a:t>
            </a:r>
            <a:r>
              <a:rPr lang="en-US" sz="1200" dirty="0" err="1" smtClean="0">
                <a:solidFill>
                  <a:prstClr val="white"/>
                </a:solidFill>
                <a:latin typeface="Open Sans" pitchFamily="34" charset="0"/>
                <a:ea typeface="Open Sans" pitchFamily="34" charset="0"/>
                <a:cs typeface="Open Sans" pitchFamily="34" charset="0"/>
              </a:rPr>
              <a:t>luctus</a:t>
            </a:r>
            <a:r>
              <a:rPr lang="en-US" sz="1200" dirty="0" smtClean="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eget</a:t>
            </a:r>
            <a:r>
              <a:rPr lang="en-US" sz="1200" dirty="0" smtClean="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purus</a:t>
            </a:r>
            <a:r>
              <a:rPr lang="en-US" sz="1200" dirty="0" smtClean="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Nunc</a:t>
            </a:r>
            <a:r>
              <a:rPr lang="en-US" sz="1200" dirty="0" smtClean="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tempor</a:t>
            </a:r>
            <a:r>
              <a:rPr lang="en-US" sz="1200" dirty="0" smtClean="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luctus</a:t>
            </a:r>
            <a:r>
              <a:rPr lang="en-US" sz="1200" dirty="0" smtClean="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interdum</a:t>
            </a:r>
            <a:r>
              <a:rPr lang="en-US" sz="1200" dirty="0" smtClean="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Duis</a:t>
            </a:r>
            <a:r>
              <a:rPr lang="en-US" sz="1200" dirty="0" smtClean="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libero</a:t>
            </a:r>
            <a:r>
              <a:rPr lang="en-US" sz="1200" dirty="0" smtClean="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leo,dignissim</a:t>
            </a:r>
            <a:r>
              <a:rPr lang="en-US" sz="1200" dirty="0" smtClean="0">
                <a:solidFill>
                  <a:prstClr val="white"/>
                </a:solidFill>
                <a:latin typeface="Open Sans" pitchFamily="34" charset="0"/>
                <a:ea typeface="Open Sans" pitchFamily="34" charset="0"/>
                <a:cs typeface="Open Sans" pitchFamily="34" charset="0"/>
              </a:rPr>
              <a:t>.</a:t>
            </a:r>
            <a:endParaRPr lang="en-US" sz="1200" dirty="0">
              <a:solidFill>
                <a:prstClr val="white"/>
              </a:solidFill>
            </a:endParaRPr>
          </a:p>
        </p:txBody>
      </p:sp>
      <p:sp>
        <p:nvSpPr>
          <p:cNvPr id="54" name="Freeform 6"/>
          <p:cNvSpPr>
            <a:spLocks/>
          </p:cNvSpPr>
          <p:nvPr/>
        </p:nvSpPr>
        <p:spPr bwMode="auto">
          <a:xfrm flipH="1">
            <a:off x="8651669" y="1833394"/>
            <a:ext cx="2807617" cy="1384565"/>
          </a:xfrm>
          <a:custGeom>
            <a:avLst/>
            <a:gdLst>
              <a:gd name="T0" fmla="*/ 16 w 1028"/>
              <a:gd name="T1" fmla="*/ 0 h 522"/>
              <a:gd name="T2" fmla="*/ 941 w 1028"/>
              <a:gd name="T3" fmla="*/ 0 h 522"/>
              <a:gd name="T4" fmla="*/ 958 w 1028"/>
              <a:gd name="T5" fmla="*/ 16 h 522"/>
              <a:gd name="T6" fmla="*/ 958 w 1028"/>
              <a:gd name="T7" fmla="*/ 225 h 522"/>
              <a:gd name="T8" fmla="*/ 1028 w 1028"/>
              <a:gd name="T9" fmla="*/ 262 h 522"/>
              <a:gd name="T10" fmla="*/ 958 w 1028"/>
              <a:gd name="T11" fmla="*/ 302 h 522"/>
              <a:gd name="T12" fmla="*/ 958 w 1028"/>
              <a:gd name="T13" fmla="*/ 506 h 522"/>
              <a:gd name="T14" fmla="*/ 941 w 1028"/>
              <a:gd name="T15" fmla="*/ 522 h 522"/>
              <a:gd name="T16" fmla="*/ 16 w 1028"/>
              <a:gd name="T17" fmla="*/ 522 h 522"/>
              <a:gd name="T18" fmla="*/ 0 w 1028"/>
              <a:gd name="T19" fmla="*/ 506 h 522"/>
              <a:gd name="T20" fmla="*/ 0 w 1028"/>
              <a:gd name="T21" fmla="*/ 16 h 522"/>
              <a:gd name="T22" fmla="*/ 16 w 1028"/>
              <a:gd name="T23" fmla="*/ 0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28" h="522">
                <a:moveTo>
                  <a:pt x="16" y="0"/>
                </a:moveTo>
                <a:cubicBezTo>
                  <a:pt x="941" y="0"/>
                  <a:pt x="941" y="0"/>
                  <a:pt x="941" y="0"/>
                </a:cubicBezTo>
                <a:cubicBezTo>
                  <a:pt x="950" y="0"/>
                  <a:pt x="958" y="7"/>
                  <a:pt x="958" y="16"/>
                </a:cubicBezTo>
                <a:cubicBezTo>
                  <a:pt x="958" y="225"/>
                  <a:pt x="958" y="225"/>
                  <a:pt x="958" y="225"/>
                </a:cubicBezTo>
                <a:cubicBezTo>
                  <a:pt x="1028" y="262"/>
                  <a:pt x="1028" y="262"/>
                  <a:pt x="1028" y="262"/>
                </a:cubicBezTo>
                <a:cubicBezTo>
                  <a:pt x="958" y="302"/>
                  <a:pt x="958" y="302"/>
                  <a:pt x="958" y="302"/>
                </a:cubicBezTo>
                <a:cubicBezTo>
                  <a:pt x="958" y="506"/>
                  <a:pt x="958" y="506"/>
                  <a:pt x="958" y="506"/>
                </a:cubicBezTo>
                <a:cubicBezTo>
                  <a:pt x="958" y="514"/>
                  <a:pt x="950" y="522"/>
                  <a:pt x="941" y="522"/>
                </a:cubicBezTo>
                <a:cubicBezTo>
                  <a:pt x="16" y="522"/>
                  <a:pt x="16" y="522"/>
                  <a:pt x="16" y="522"/>
                </a:cubicBezTo>
                <a:cubicBezTo>
                  <a:pt x="7" y="522"/>
                  <a:pt x="0" y="514"/>
                  <a:pt x="0" y="506"/>
                </a:cubicBezTo>
                <a:cubicBezTo>
                  <a:pt x="0" y="16"/>
                  <a:pt x="0" y="16"/>
                  <a:pt x="0" y="16"/>
                </a:cubicBezTo>
                <a:cubicBezTo>
                  <a:pt x="0" y="7"/>
                  <a:pt x="7" y="0"/>
                  <a:pt x="16" y="0"/>
                </a:cubicBezTo>
                <a:close/>
              </a:path>
            </a:pathLst>
          </a:custGeom>
          <a:solidFill>
            <a:srgbClr val="F49D15"/>
          </a:solidFill>
          <a:ln w="19050">
            <a:noFill/>
          </a:ln>
        </p:spPr>
        <p:txBody>
          <a:bodyPr vert="horz" wrap="square" lIns="365760" tIns="60960" rIns="121920" bIns="60960" numCol="1" anchor="t" anchorCtr="0" compatLnSpc="1">
            <a:prstTxWarp prst="textNoShape">
              <a:avLst/>
            </a:prstTxWarp>
          </a:bodyPr>
          <a:lstStyle/>
          <a:p>
            <a:pPr defTabSz="1450940">
              <a:lnSpc>
                <a:spcPct val="200000"/>
              </a:lnSpc>
            </a:pPr>
            <a:r>
              <a:rPr lang="en-US" sz="1600" b="1" dirty="0" err="1" smtClean="0">
                <a:solidFill>
                  <a:prstClr val="white"/>
                </a:solidFill>
                <a:latin typeface="Open Sans" pitchFamily="34" charset="0"/>
                <a:ea typeface="Open Sans" pitchFamily="34" charset="0"/>
                <a:cs typeface="Open Sans" pitchFamily="34" charset="0"/>
              </a:rPr>
              <a:t>SendLand</a:t>
            </a:r>
            <a:endParaRPr lang="en-US" sz="1600" b="1" dirty="0">
              <a:solidFill>
                <a:prstClr val="white"/>
              </a:solidFill>
              <a:latin typeface="Open Sans" pitchFamily="34" charset="0"/>
              <a:ea typeface="Open Sans" pitchFamily="34" charset="0"/>
              <a:cs typeface="Open Sans" pitchFamily="34" charset="0"/>
            </a:endParaRPr>
          </a:p>
          <a:p>
            <a:pPr defTabSz="1450940"/>
            <a:r>
              <a:rPr lang="en-US" sz="1200" dirty="0" err="1">
                <a:solidFill>
                  <a:prstClr val="white"/>
                </a:solidFill>
                <a:latin typeface="Open Sans" pitchFamily="34" charset="0"/>
                <a:ea typeface="Open Sans" pitchFamily="34" charset="0"/>
                <a:cs typeface="Open Sans" pitchFamily="34" charset="0"/>
              </a:rPr>
              <a:t>Mauris</a:t>
            </a:r>
            <a:r>
              <a:rPr lang="en-US" sz="1200" dirty="0">
                <a:solidFill>
                  <a:prstClr val="white"/>
                </a:solidFill>
                <a:latin typeface="Open Sans" pitchFamily="34" charset="0"/>
                <a:ea typeface="Open Sans" pitchFamily="34" charset="0"/>
                <a:cs typeface="Open Sans" pitchFamily="34" charset="0"/>
              </a:rPr>
              <a:t> quam dolor, </a:t>
            </a:r>
            <a:r>
              <a:rPr lang="en-US" sz="1200" dirty="0" err="1">
                <a:solidFill>
                  <a:prstClr val="white"/>
                </a:solidFill>
                <a:latin typeface="Open Sans" pitchFamily="34" charset="0"/>
                <a:ea typeface="Open Sans" pitchFamily="34" charset="0"/>
                <a:cs typeface="Open Sans" pitchFamily="34" charset="0"/>
              </a:rPr>
              <a:t>cursus</a:t>
            </a:r>
            <a:r>
              <a:rPr lang="en-US" sz="1200" dirty="0">
                <a:solidFill>
                  <a:prstClr val="white"/>
                </a:solidFill>
                <a:latin typeface="Open Sans" pitchFamily="34" charset="0"/>
                <a:ea typeface="Open Sans" pitchFamily="34" charset="0"/>
                <a:cs typeface="Open Sans" pitchFamily="34" charset="0"/>
              </a:rPr>
              <a:t> at </a:t>
            </a:r>
            <a:r>
              <a:rPr lang="en-US" sz="1200" dirty="0" err="1">
                <a:solidFill>
                  <a:prstClr val="white"/>
                </a:solidFill>
                <a:latin typeface="Open Sans" pitchFamily="34" charset="0"/>
                <a:ea typeface="Open Sans" pitchFamily="34" charset="0"/>
                <a:cs typeface="Open Sans" pitchFamily="34" charset="0"/>
              </a:rPr>
              <a:t>porta</a:t>
            </a:r>
            <a:r>
              <a:rPr lang="en-US" sz="1200" dirty="0">
                <a:solidFill>
                  <a:prstClr val="white"/>
                </a:solidFill>
                <a:latin typeface="Open Sans" pitchFamily="34" charset="0"/>
                <a:ea typeface="Open Sans" pitchFamily="34" charset="0"/>
                <a:cs typeface="Open Sans" pitchFamily="34" charset="0"/>
              </a:rPr>
              <a:t> et,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eget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interdum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Duis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libero</a:t>
            </a:r>
            <a:r>
              <a:rPr lang="en-US" sz="1200" dirty="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leo,dignissim</a:t>
            </a:r>
            <a:r>
              <a:rPr lang="en-US" sz="1200" dirty="0">
                <a:solidFill>
                  <a:prstClr val="white"/>
                </a:solidFill>
                <a:latin typeface="Open Sans" pitchFamily="34" charset="0"/>
                <a:ea typeface="Open Sans" pitchFamily="34" charset="0"/>
                <a:cs typeface="Open Sans" pitchFamily="34" charset="0"/>
              </a:rPr>
              <a:t>.</a:t>
            </a:r>
            <a:endParaRPr lang="en-US" sz="1200" dirty="0">
              <a:solidFill>
                <a:prstClr val="white"/>
              </a:solidFill>
            </a:endParaRPr>
          </a:p>
        </p:txBody>
      </p:sp>
      <p:sp>
        <p:nvSpPr>
          <p:cNvPr id="55" name="Freeform 6"/>
          <p:cNvSpPr>
            <a:spLocks/>
          </p:cNvSpPr>
          <p:nvPr/>
        </p:nvSpPr>
        <p:spPr bwMode="auto">
          <a:xfrm>
            <a:off x="634750" y="1833394"/>
            <a:ext cx="2807617" cy="1385451"/>
          </a:xfrm>
          <a:custGeom>
            <a:avLst/>
            <a:gdLst>
              <a:gd name="T0" fmla="*/ 16 w 1028"/>
              <a:gd name="T1" fmla="*/ 0 h 522"/>
              <a:gd name="T2" fmla="*/ 941 w 1028"/>
              <a:gd name="T3" fmla="*/ 0 h 522"/>
              <a:gd name="T4" fmla="*/ 958 w 1028"/>
              <a:gd name="T5" fmla="*/ 16 h 522"/>
              <a:gd name="T6" fmla="*/ 958 w 1028"/>
              <a:gd name="T7" fmla="*/ 225 h 522"/>
              <a:gd name="T8" fmla="*/ 1028 w 1028"/>
              <a:gd name="T9" fmla="*/ 262 h 522"/>
              <a:gd name="T10" fmla="*/ 958 w 1028"/>
              <a:gd name="T11" fmla="*/ 302 h 522"/>
              <a:gd name="T12" fmla="*/ 958 w 1028"/>
              <a:gd name="T13" fmla="*/ 506 h 522"/>
              <a:gd name="T14" fmla="*/ 941 w 1028"/>
              <a:gd name="T15" fmla="*/ 522 h 522"/>
              <a:gd name="T16" fmla="*/ 16 w 1028"/>
              <a:gd name="T17" fmla="*/ 522 h 522"/>
              <a:gd name="T18" fmla="*/ 0 w 1028"/>
              <a:gd name="T19" fmla="*/ 506 h 522"/>
              <a:gd name="T20" fmla="*/ 0 w 1028"/>
              <a:gd name="T21" fmla="*/ 16 h 522"/>
              <a:gd name="T22" fmla="*/ 16 w 1028"/>
              <a:gd name="T23" fmla="*/ 0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28" h="522">
                <a:moveTo>
                  <a:pt x="16" y="0"/>
                </a:moveTo>
                <a:cubicBezTo>
                  <a:pt x="941" y="0"/>
                  <a:pt x="941" y="0"/>
                  <a:pt x="941" y="0"/>
                </a:cubicBezTo>
                <a:cubicBezTo>
                  <a:pt x="950" y="0"/>
                  <a:pt x="958" y="7"/>
                  <a:pt x="958" y="16"/>
                </a:cubicBezTo>
                <a:cubicBezTo>
                  <a:pt x="958" y="225"/>
                  <a:pt x="958" y="225"/>
                  <a:pt x="958" y="225"/>
                </a:cubicBezTo>
                <a:cubicBezTo>
                  <a:pt x="1028" y="262"/>
                  <a:pt x="1028" y="262"/>
                  <a:pt x="1028" y="262"/>
                </a:cubicBezTo>
                <a:cubicBezTo>
                  <a:pt x="958" y="302"/>
                  <a:pt x="958" y="302"/>
                  <a:pt x="958" y="302"/>
                </a:cubicBezTo>
                <a:cubicBezTo>
                  <a:pt x="958" y="506"/>
                  <a:pt x="958" y="506"/>
                  <a:pt x="958" y="506"/>
                </a:cubicBezTo>
                <a:cubicBezTo>
                  <a:pt x="958" y="514"/>
                  <a:pt x="950" y="522"/>
                  <a:pt x="941" y="522"/>
                </a:cubicBezTo>
                <a:cubicBezTo>
                  <a:pt x="16" y="522"/>
                  <a:pt x="16" y="522"/>
                  <a:pt x="16" y="522"/>
                </a:cubicBezTo>
                <a:cubicBezTo>
                  <a:pt x="7" y="522"/>
                  <a:pt x="0" y="514"/>
                  <a:pt x="0" y="506"/>
                </a:cubicBezTo>
                <a:cubicBezTo>
                  <a:pt x="0" y="16"/>
                  <a:pt x="0" y="16"/>
                  <a:pt x="0" y="16"/>
                </a:cubicBezTo>
                <a:cubicBezTo>
                  <a:pt x="0" y="7"/>
                  <a:pt x="7" y="0"/>
                  <a:pt x="16" y="0"/>
                </a:cubicBezTo>
                <a:close/>
              </a:path>
            </a:pathLst>
          </a:custGeom>
          <a:solidFill>
            <a:srgbClr val="9BBC57"/>
          </a:solidFill>
          <a:ln w="19050">
            <a:noFill/>
          </a:ln>
        </p:spPr>
        <p:txBody>
          <a:bodyPr vert="horz" wrap="square" lIns="118872" tIns="60960" rIns="457200" bIns="60960" numCol="1" anchor="t" anchorCtr="0" compatLnSpc="1">
            <a:prstTxWarp prst="textNoShape">
              <a:avLst/>
            </a:prstTxWarp>
          </a:bodyPr>
          <a:lstStyle/>
          <a:p>
            <a:pPr algn="r" defTabSz="1450940">
              <a:lnSpc>
                <a:spcPct val="200000"/>
              </a:lnSpc>
            </a:pPr>
            <a:r>
              <a:rPr lang="en-US" sz="1600" b="1" dirty="0" err="1" smtClean="0">
                <a:solidFill>
                  <a:prstClr val="white"/>
                </a:solidFill>
                <a:latin typeface="Open Sans" pitchFamily="34" charset="0"/>
                <a:ea typeface="Open Sans" pitchFamily="34" charset="0"/>
                <a:cs typeface="Open Sans" pitchFamily="34" charset="0"/>
              </a:rPr>
              <a:t>Aweber</a:t>
            </a:r>
            <a:endParaRPr lang="en-US" sz="1600" b="1" dirty="0">
              <a:solidFill>
                <a:prstClr val="white"/>
              </a:solidFill>
              <a:latin typeface="Open Sans" pitchFamily="34" charset="0"/>
              <a:ea typeface="Open Sans" pitchFamily="34" charset="0"/>
              <a:cs typeface="Open Sans" pitchFamily="34" charset="0"/>
            </a:endParaRPr>
          </a:p>
          <a:p>
            <a:pPr algn="r" defTabSz="1450940"/>
            <a:r>
              <a:rPr lang="en-US" sz="1200" dirty="0" err="1">
                <a:solidFill>
                  <a:prstClr val="white"/>
                </a:solidFill>
                <a:latin typeface="Open Sans" pitchFamily="34" charset="0"/>
                <a:ea typeface="Open Sans" pitchFamily="34" charset="0"/>
                <a:cs typeface="Open Sans" pitchFamily="34" charset="0"/>
              </a:rPr>
              <a:t>Mauris</a:t>
            </a:r>
            <a:r>
              <a:rPr lang="en-US" sz="1200" dirty="0">
                <a:solidFill>
                  <a:prstClr val="white"/>
                </a:solidFill>
                <a:latin typeface="Open Sans" pitchFamily="34" charset="0"/>
                <a:ea typeface="Open Sans" pitchFamily="34" charset="0"/>
                <a:cs typeface="Open Sans" pitchFamily="34" charset="0"/>
              </a:rPr>
              <a:t> quam dolor, </a:t>
            </a:r>
            <a:r>
              <a:rPr lang="en-US" sz="1200" dirty="0" err="1">
                <a:solidFill>
                  <a:prstClr val="white"/>
                </a:solidFill>
                <a:latin typeface="Open Sans" pitchFamily="34" charset="0"/>
                <a:ea typeface="Open Sans" pitchFamily="34" charset="0"/>
                <a:cs typeface="Open Sans" pitchFamily="34" charset="0"/>
              </a:rPr>
              <a:t>cursus</a:t>
            </a:r>
            <a:r>
              <a:rPr lang="en-US" sz="1200" dirty="0">
                <a:solidFill>
                  <a:prstClr val="white"/>
                </a:solidFill>
                <a:latin typeface="Open Sans" pitchFamily="34" charset="0"/>
                <a:ea typeface="Open Sans" pitchFamily="34" charset="0"/>
                <a:cs typeface="Open Sans" pitchFamily="34" charset="0"/>
              </a:rPr>
              <a:t> at </a:t>
            </a:r>
            <a:r>
              <a:rPr lang="en-US" sz="1200" dirty="0" err="1">
                <a:solidFill>
                  <a:prstClr val="white"/>
                </a:solidFill>
                <a:latin typeface="Open Sans" pitchFamily="34" charset="0"/>
                <a:ea typeface="Open Sans" pitchFamily="34" charset="0"/>
                <a:cs typeface="Open Sans" pitchFamily="34" charset="0"/>
              </a:rPr>
              <a:t>porta</a:t>
            </a:r>
            <a:r>
              <a:rPr lang="en-US" sz="1200" dirty="0">
                <a:solidFill>
                  <a:prstClr val="white"/>
                </a:solidFill>
                <a:latin typeface="Open Sans" pitchFamily="34" charset="0"/>
                <a:ea typeface="Open Sans" pitchFamily="34" charset="0"/>
                <a:cs typeface="Open Sans" pitchFamily="34" charset="0"/>
              </a:rPr>
              <a:t> et,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eget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interdum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Duis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libero</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leo,dignissim</a:t>
            </a:r>
            <a:r>
              <a:rPr lang="en-US" sz="1200" dirty="0" smtClean="0">
                <a:solidFill>
                  <a:prstClr val="white"/>
                </a:solidFill>
                <a:latin typeface="Open Sans" pitchFamily="34" charset="0"/>
                <a:ea typeface="Open Sans" pitchFamily="34" charset="0"/>
                <a:cs typeface="Open Sans" pitchFamily="34" charset="0"/>
              </a:rPr>
              <a:t>.</a:t>
            </a:r>
            <a:endParaRPr lang="en-US" sz="1200" dirty="0">
              <a:solidFill>
                <a:prstClr val="white"/>
              </a:solidFill>
            </a:endParaRPr>
          </a:p>
        </p:txBody>
      </p:sp>
    </p:spTree>
    <p:extLst>
      <p:ext uri="{BB962C8B-B14F-4D97-AF65-F5344CB8AC3E}">
        <p14:creationId xmlns:p14="http://schemas.microsoft.com/office/powerpoint/2010/main" val="273851220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airplan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ppt_w</p:attrName>
                                        </p:attrNameLst>
                                      </p:cBhvr>
                                      <p:tavLst>
                                        <p:tav tm="0">
                                          <p:val>
                                            <p:fltVal val="0"/>
                                          </p:val>
                                        </p:tav>
                                        <p:tav tm="100000">
                                          <p:val>
                                            <p:strVal val="#ppt_w"/>
                                          </p:val>
                                        </p:tav>
                                      </p:tavLst>
                                    </p:anim>
                                    <p:anim calcmode="lin" valueType="num">
                                      <p:cBhvr>
                                        <p:cTn id="8" dur="500" fill="hold"/>
                                        <p:tgtEl>
                                          <p:spTgt spid="35"/>
                                        </p:tgtEl>
                                        <p:attrNameLst>
                                          <p:attrName>ppt_h</p:attrName>
                                        </p:attrNameLst>
                                      </p:cBhvr>
                                      <p:tavLst>
                                        <p:tav tm="0">
                                          <p:val>
                                            <p:fltVal val="0"/>
                                          </p:val>
                                        </p:tav>
                                        <p:tav tm="100000">
                                          <p:val>
                                            <p:strVal val="#ppt_h"/>
                                          </p:val>
                                        </p:tav>
                                      </p:tavLst>
                                    </p:anim>
                                    <p:animEffect transition="in" filter="fade">
                                      <p:cBhvr>
                                        <p:cTn id="9" dur="500"/>
                                        <p:tgtEl>
                                          <p:spTgt spid="35"/>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6"/>
                                        </p:tgtEl>
                                        <p:attrNameLst>
                                          <p:attrName>style.visibility</p:attrName>
                                        </p:attrNameLst>
                                      </p:cBhvr>
                                      <p:to>
                                        <p:strVal val="visible"/>
                                      </p:to>
                                    </p:set>
                                    <p:anim calcmode="lin" valueType="num">
                                      <p:cBhvr>
                                        <p:cTn id="13" dur="500" fill="hold"/>
                                        <p:tgtEl>
                                          <p:spTgt spid="36"/>
                                        </p:tgtEl>
                                        <p:attrNameLst>
                                          <p:attrName>ppt_w</p:attrName>
                                        </p:attrNameLst>
                                      </p:cBhvr>
                                      <p:tavLst>
                                        <p:tav tm="0">
                                          <p:val>
                                            <p:fltVal val="0"/>
                                          </p:val>
                                        </p:tav>
                                        <p:tav tm="100000">
                                          <p:val>
                                            <p:strVal val="#ppt_w"/>
                                          </p:val>
                                        </p:tav>
                                      </p:tavLst>
                                    </p:anim>
                                    <p:anim calcmode="lin" valueType="num">
                                      <p:cBhvr>
                                        <p:cTn id="14" dur="500" fill="hold"/>
                                        <p:tgtEl>
                                          <p:spTgt spid="36"/>
                                        </p:tgtEl>
                                        <p:attrNameLst>
                                          <p:attrName>ppt_h</p:attrName>
                                        </p:attrNameLst>
                                      </p:cBhvr>
                                      <p:tavLst>
                                        <p:tav tm="0">
                                          <p:val>
                                            <p:fltVal val="0"/>
                                          </p:val>
                                        </p:tav>
                                        <p:tav tm="100000">
                                          <p:val>
                                            <p:strVal val="#ppt_h"/>
                                          </p:val>
                                        </p:tav>
                                      </p:tavLst>
                                    </p:anim>
                                    <p:animEffect transition="in" filter="fade">
                                      <p:cBhvr>
                                        <p:cTn id="15" dur="500"/>
                                        <p:tgtEl>
                                          <p:spTgt spid="36"/>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500" fill="hold"/>
                                        <p:tgtEl>
                                          <p:spTgt spid="6"/>
                                        </p:tgtEl>
                                        <p:attrNameLst>
                                          <p:attrName>ppt_w</p:attrName>
                                        </p:attrNameLst>
                                      </p:cBhvr>
                                      <p:tavLst>
                                        <p:tav tm="0">
                                          <p:val>
                                            <p:fltVal val="0"/>
                                          </p:val>
                                        </p:tav>
                                        <p:tav tm="100000">
                                          <p:val>
                                            <p:strVal val="#ppt_w"/>
                                          </p:val>
                                        </p:tav>
                                      </p:tavLst>
                                    </p:anim>
                                    <p:anim calcmode="lin" valueType="num">
                                      <p:cBhvr>
                                        <p:cTn id="20" dur="500" fill="hold"/>
                                        <p:tgtEl>
                                          <p:spTgt spid="6"/>
                                        </p:tgtEl>
                                        <p:attrNameLst>
                                          <p:attrName>ppt_h</p:attrName>
                                        </p:attrNameLst>
                                      </p:cBhvr>
                                      <p:tavLst>
                                        <p:tav tm="0">
                                          <p:val>
                                            <p:fltVal val="0"/>
                                          </p:val>
                                        </p:tav>
                                        <p:tav tm="100000">
                                          <p:val>
                                            <p:strVal val="#ppt_h"/>
                                          </p:val>
                                        </p:tav>
                                      </p:tavLst>
                                    </p:anim>
                                    <p:animEffect transition="in" filter="fade">
                                      <p:cBhvr>
                                        <p:cTn id="21" dur="500"/>
                                        <p:tgtEl>
                                          <p:spTgt spid="6"/>
                                        </p:tgtEl>
                                      </p:cBhvr>
                                    </p:animEffect>
                                  </p:childTnLst>
                                </p:cTn>
                              </p:par>
                            </p:childTnLst>
                          </p:cTn>
                        </p:par>
                        <p:par>
                          <p:cTn id="22" fill="hold">
                            <p:stCondLst>
                              <p:cond delay="1500"/>
                            </p:stCondLst>
                            <p:childTnLst>
                              <p:par>
                                <p:cTn id="23" presetID="22" presetClass="entr" presetSubtype="2" fill="hold" grpId="0" nodeType="afterEffect">
                                  <p:stCondLst>
                                    <p:cond delay="0"/>
                                  </p:stCondLst>
                                  <p:childTnLst>
                                    <p:set>
                                      <p:cBhvr>
                                        <p:cTn id="24" dur="1" fill="hold">
                                          <p:stCondLst>
                                            <p:cond delay="0"/>
                                          </p:stCondLst>
                                        </p:cTn>
                                        <p:tgtEl>
                                          <p:spTgt spid="55"/>
                                        </p:tgtEl>
                                        <p:attrNameLst>
                                          <p:attrName>style.visibility</p:attrName>
                                        </p:attrNameLst>
                                      </p:cBhvr>
                                      <p:to>
                                        <p:strVal val="visible"/>
                                      </p:to>
                                    </p:set>
                                    <p:animEffect transition="in" filter="wipe(right)">
                                      <p:cBhvr>
                                        <p:cTn id="25" dur="500"/>
                                        <p:tgtEl>
                                          <p:spTgt spid="55"/>
                                        </p:tgtEl>
                                      </p:cBhvr>
                                    </p:animEffect>
                                  </p:childTnLst>
                                </p:cTn>
                              </p:par>
                              <p:par>
                                <p:cTn id="26" presetID="22" presetClass="entr" presetSubtype="2" fill="hold" grpId="0" nodeType="withEffect">
                                  <p:stCondLst>
                                    <p:cond delay="0"/>
                                  </p:stCondLst>
                                  <p:childTnLst>
                                    <p:set>
                                      <p:cBhvr>
                                        <p:cTn id="27" dur="1" fill="hold">
                                          <p:stCondLst>
                                            <p:cond delay="0"/>
                                          </p:stCondLst>
                                        </p:cTn>
                                        <p:tgtEl>
                                          <p:spTgt spid="52"/>
                                        </p:tgtEl>
                                        <p:attrNameLst>
                                          <p:attrName>style.visibility</p:attrName>
                                        </p:attrNameLst>
                                      </p:cBhvr>
                                      <p:to>
                                        <p:strVal val="visible"/>
                                      </p:to>
                                    </p:set>
                                    <p:animEffect transition="in" filter="wipe(right)">
                                      <p:cBhvr>
                                        <p:cTn id="28" dur="500"/>
                                        <p:tgtEl>
                                          <p:spTgt spid="52"/>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54"/>
                                        </p:tgtEl>
                                        <p:attrNameLst>
                                          <p:attrName>style.visibility</p:attrName>
                                        </p:attrNameLst>
                                      </p:cBhvr>
                                      <p:to>
                                        <p:strVal val="visible"/>
                                      </p:to>
                                    </p:set>
                                    <p:animEffect transition="in" filter="wipe(left)">
                                      <p:cBhvr>
                                        <p:cTn id="31" dur="500"/>
                                        <p:tgtEl>
                                          <p:spTgt spid="54"/>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53"/>
                                        </p:tgtEl>
                                        <p:attrNameLst>
                                          <p:attrName>style.visibility</p:attrName>
                                        </p:attrNameLst>
                                      </p:cBhvr>
                                      <p:to>
                                        <p:strVal val="visible"/>
                                      </p:to>
                                    </p:set>
                                    <p:animEffect transition="in" filter="wipe(left)">
                                      <p:cBhvr>
                                        <p:cTn id="34"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p:bldP spid="52" grpId="0" animBg="1"/>
      <p:bldP spid="53" grpId="0" animBg="1"/>
      <p:bldP spid="54" grpId="0" animBg="1"/>
      <p:bldP spid="5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7"/>
          <p:cNvSpPr txBox="1">
            <a:spLocks noChangeArrowheads="1"/>
          </p:cNvSpPr>
          <p:nvPr/>
        </p:nvSpPr>
        <p:spPr bwMode="auto">
          <a:xfrm>
            <a:off x="2666305" y="2594892"/>
            <a:ext cx="6801221" cy="1169551"/>
          </a:xfrm>
          <a:prstGeom prst="rect">
            <a:avLst/>
          </a:prstGeom>
          <a:solidFill>
            <a:srgbClr val="C0392B"/>
          </a:solidFill>
          <a:ln w="9525">
            <a:noFill/>
            <a:miter lim="800000"/>
            <a:headEnd/>
            <a:tailEnd/>
          </a:ln>
        </p:spPr>
        <p:txBody>
          <a:bodyPr wrap="none" lIns="60960" tIns="30480" rIns="60960" bIns="30480">
            <a:spAutoFit/>
          </a:bodyPr>
          <a:lstStyle/>
          <a:p>
            <a:pPr defTabSz="1450940"/>
            <a:r>
              <a:rPr lang="en-CA" sz="7200" b="1" spc="-200" dirty="0" smtClean="0">
                <a:solidFill>
                  <a:srgbClr val="F49D15"/>
                </a:solidFill>
                <a:latin typeface="Lato Black" panose="020F0A02020204030203" pitchFamily="34" charset="0"/>
                <a:ea typeface="Open Sans" pitchFamily="34" charset="0"/>
                <a:cs typeface="Open Sans" pitchFamily="34" charset="0"/>
              </a:rPr>
              <a:t>ELEGANT PRESS</a:t>
            </a:r>
            <a:endParaRPr lang="en-CA" sz="7200" b="1" spc="-200" dirty="0">
              <a:solidFill>
                <a:srgbClr val="F49D15"/>
              </a:solidFill>
              <a:latin typeface="Lato Black" panose="020F0A02020204030203" pitchFamily="34" charset="0"/>
              <a:ea typeface="Open Sans" pitchFamily="34" charset="0"/>
              <a:cs typeface="Open Sans" pitchFamily="34" charset="0"/>
            </a:endParaRPr>
          </a:p>
        </p:txBody>
      </p:sp>
      <p:sp>
        <p:nvSpPr>
          <p:cNvPr id="5" name="Rectangle 4"/>
          <p:cNvSpPr/>
          <p:nvPr/>
        </p:nvSpPr>
        <p:spPr>
          <a:xfrm>
            <a:off x="3891509" y="3813426"/>
            <a:ext cx="4906023" cy="748988"/>
          </a:xfrm>
          <a:prstGeom prst="rect">
            <a:avLst/>
          </a:prstGeom>
          <a:solidFill>
            <a:srgbClr val="C0392B"/>
          </a:solidFill>
        </p:spPr>
        <p:txBody>
          <a:bodyPr wrap="none">
            <a:spAutoFit/>
          </a:bodyPr>
          <a:lstStyle/>
          <a:p>
            <a:r>
              <a:rPr lang="en-CA" sz="4267" spc="-200" dirty="0" err="1" smtClean="0">
                <a:solidFill>
                  <a:srgbClr val="FFC000"/>
                </a:solidFill>
                <a:latin typeface="Open Sans Light" pitchFamily="34" charset="0"/>
                <a:ea typeface="Open Sans Light" pitchFamily="34" charset="0"/>
                <a:cs typeface="Open Sans Light" pitchFamily="34" charset="0"/>
              </a:rPr>
              <a:t>Powerpoint</a:t>
            </a:r>
            <a:r>
              <a:rPr lang="en-CA" sz="4267" spc="-200" dirty="0" smtClean="0">
                <a:solidFill>
                  <a:srgbClr val="FFC000"/>
                </a:solidFill>
                <a:latin typeface="Open Sans Light" pitchFamily="34" charset="0"/>
                <a:ea typeface="Open Sans Light" pitchFamily="34" charset="0"/>
                <a:cs typeface="Open Sans Light" pitchFamily="34" charset="0"/>
              </a:rPr>
              <a:t> </a:t>
            </a:r>
            <a:r>
              <a:rPr lang="en-CA" sz="4267" spc="-200" dirty="0">
                <a:solidFill>
                  <a:srgbClr val="FFC000"/>
                </a:solidFill>
                <a:latin typeface="Open Sans Light" pitchFamily="34" charset="0"/>
                <a:ea typeface="Open Sans Light" pitchFamily="34" charset="0"/>
                <a:cs typeface="Open Sans Light" pitchFamily="34" charset="0"/>
              </a:rPr>
              <a:t>Template</a:t>
            </a:r>
            <a:endParaRPr lang="en-US" sz="4267" dirty="0">
              <a:solidFill>
                <a:srgbClr val="FFC000"/>
              </a:solidFill>
              <a:latin typeface="Open Sans Light" pitchFamily="34" charset="0"/>
              <a:ea typeface="Open Sans Light" pitchFamily="34" charset="0"/>
              <a:cs typeface="Open Sans Light" pitchFamily="34" charset="0"/>
            </a:endParaRPr>
          </a:p>
        </p:txBody>
      </p:sp>
    </p:spTree>
    <p:extLst>
      <p:ext uri="{BB962C8B-B14F-4D97-AF65-F5344CB8AC3E}">
        <p14:creationId xmlns:p14="http://schemas.microsoft.com/office/powerpoint/2010/main" val="3678499401"/>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00" fill="hold"/>
                                        <p:tgtEl>
                                          <p:spTgt spid="4"/>
                                        </p:tgtEl>
                                        <p:attrNameLst>
                                          <p:attrName>ppt_w</p:attrName>
                                        </p:attrNameLst>
                                      </p:cBhvr>
                                      <p:tavLst>
                                        <p:tav tm="0">
                                          <p:val>
                                            <p:fltVal val="0"/>
                                          </p:val>
                                        </p:tav>
                                        <p:tav tm="100000">
                                          <p:val>
                                            <p:strVal val="#ppt_w"/>
                                          </p:val>
                                        </p:tav>
                                      </p:tavLst>
                                    </p:anim>
                                    <p:anim calcmode="lin" valueType="num">
                                      <p:cBhvr>
                                        <p:cTn id="8" dur="200" fill="hold"/>
                                        <p:tgtEl>
                                          <p:spTgt spid="4"/>
                                        </p:tgtEl>
                                        <p:attrNameLst>
                                          <p:attrName>ppt_h</p:attrName>
                                        </p:attrNameLst>
                                      </p:cBhvr>
                                      <p:tavLst>
                                        <p:tav tm="0">
                                          <p:val>
                                            <p:fltVal val="0"/>
                                          </p:val>
                                        </p:tav>
                                        <p:tav tm="100000">
                                          <p:val>
                                            <p:strVal val="#ppt_h"/>
                                          </p:val>
                                        </p:tav>
                                      </p:tavLst>
                                    </p:anim>
                                    <p:anim calcmode="lin" valueType="num">
                                      <p:cBhvr>
                                        <p:cTn id="9" dur="200" fill="hold"/>
                                        <p:tgtEl>
                                          <p:spTgt spid="4"/>
                                        </p:tgtEl>
                                        <p:attrNameLst>
                                          <p:attrName>style.rotation</p:attrName>
                                        </p:attrNameLst>
                                      </p:cBhvr>
                                      <p:tavLst>
                                        <p:tav tm="0">
                                          <p:val>
                                            <p:fltVal val="90"/>
                                          </p:val>
                                        </p:tav>
                                        <p:tav tm="100000">
                                          <p:val>
                                            <p:fltVal val="0"/>
                                          </p:val>
                                        </p:tav>
                                      </p:tavLst>
                                    </p:anim>
                                    <p:animEffect transition="in" filter="fade">
                                      <p:cBhvr>
                                        <p:cTn id="10" dur="200"/>
                                        <p:tgtEl>
                                          <p:spTgt spid="4"/>
                                        </p:tgtEl>
                                      </p:cBhvr>
                                    </p:animEffect>
                                  </p:childTnLst>
                                </p:cTn>
                              </p:par>
                            </p:childTnLst>
                          </p:cTn>
                        </p:par>
                        <p:par>
                          <p:cTn id="11" fill="hold">
                            <p:stCondLst>
                              <p:cond delay="200"/>
                            </p:stCondLst>
                            <p:childTnLst>
                              <p:par>
                                <p:cTn id="12" presetID="31" presetClass="entr" presetSubtype="0"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200" fill="hold"/>
                                        <p:tgtEl>
                                          <p:spTgt spid="5"/>
                                        </p:tgtEl>
                                        <p:attrNameLst>
                                          <p:attrName>ppt_w</p:attrName>
                                        </p:attrNameLst>
                                      </p:cBhvr>
                                      <p:tavLst>
                                        <p:tav tm="0">
                                          <p:val>
                                            <p:fltVal val="0"/>
                                          </p:val>
                                        </p:tav>
                                        <p:tav tm="100000">
                                          <p:val>
                                            <p:strVal val="#ppt_w"/>
                                          </p:val>
                                        </p:tav>
                                      </p:tavLst>
                                    </p:anim>
                                    <p:anim calcmode="lin" valueType="num">
                                      <p:cBhvr>
                                        <p:cTn id="15" dur="200" fill="hold"/>
                                        <p:tgtEl>
                                          <p:spTgt spid="5"/>
                                        </p:tgtEl>
                                        <p:attrNameLst>
                                          <p:attrName>ppt_h</p:attrName>
                                        </p:attrNameLst>
                                      </p:cBhvr>
                                      <p:tavLst>
                                        <p:tav tm="0">
                                          <p:val>
                                            <p:fltVal val="0"/>
                                          </p:val>
                                        </p:tav>
                                        <p:tav tm="100000">
                                          <p:val>
                                            <p:strVal val="#ppt_h"/>
                                          </p:val>
                                        </p:tav>
                                      </p:tavLst>
                                    </p:anim>
                                    <p:anim calcmode="lin" valueType="num">
                                      <p:cBhvr>
                                        <p:cTn id="16" dur="200" fill="hold"/>
                                        <p:tgtEl>
                                          <p:spTgt spid="5"/>
                                        </p:tgtEl>
                                        <p:attrNameLst>
                                          <p:attrName>style.rotation</p:attrName>
                                        </p:attrNameLst>
                                      </p:cBhvr>
                                      <p:tavLst>
                                        <p:tav tm="0">
                                          <p:val>
                                            <p:fltVal val="90"/>
                                          </p:val>
                                        </p:tav>
                                        <p:tav tm="100000">
                                          <p:val>
                                            <p:fltVal val="0"/>
                                          </p:val>
                                        </p:tav>
                                      </p:tavLst>
                                    </p:anim>
                                    <p:animEffect transition="in" filter="fade">
                                      <p:cBhvr>
                                        <p:cTn id="17" dur="2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Text Box 10"/>
          <p:cNvSpPr txBox="1">
            <a:spLocks noChangeArrowheads="1"/>
          </p:cNvSpPr>
          <p:nvPr/>
        </p:nvSpPr>
        <p:spPr bwMode="auto">
          <a:xfrm>
            <a:off x="4465164" y="1698201"/>
            <a:ext cx="2080688" cy="1169359"/>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smtClean="0">
                <a:solidFill>
                  <a:srgbClr val="404040"/>
                </a:solidFill>
                <a:latin typeface="Open Sans" pitchFamily="34" charset="0"/>
                <a:ea typeface="Open Sans" pitchFamily="34" charset="0"/>
                <a:cs typeface="Open Sans" pitchFamily="34" charset="0"/>
              </a:rPr>
              <a:t>Sales Report</a:t>
            </a:r>
            <a:endParaRPr lang="en-US" sz="1600" b="1" dirty="0">
              <a:solidFill>
                <a:prstClr val="black">
                  <a:lumMod val="50000"/>
                  <a:lumOff val="50000"/>
                </a:prstClr>
              </a:solidFill>
              <a:latin typeface="Open Sans" pitchFamily="34" charset="0"/>
              <a:ea typeface="Open Sans" pitchFamily="34" charset="0"/>
              <a:cs typeface="Open Sans" pitchFamily="34" charset="0"/>
            </a:endParaRPr>
          </a:p>
          <a:p>
            <a:pPr defTabSz="1450940"/>
            <a:r>
              <a:rPr lang="en-US" sz="1333" dirty="0" err="1">
                <a:solidFill>
                  <a:prstClr val="black">
                    <a:lumMod val="50000"/>
                    <a:lumOff val="50000"/>
                  </a:prstClr>
                </a:solidFill>
                <a:latin typeface="Open Sans" pitchFamily="34" charset="0"/>
                <a:ea typeface="Open Sans" pitchFamily="34" charset="0"/>
                <a:cs typeface="Open Sans" pitchFamily="34" charset="0"/>
              </a:rPr>
              <a:t>Nullam</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eu</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tempor</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purus</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Nunc</a:t>
            </a:r>
            <a:r>
              <a:rPr lang="en-US" sz="1333" dirty="0">
                <a:solidFill>
                  <a:prstClr val="black">
                    <a:lumMod val="50000"/>
                    <a:lumOff val="50000"/>
                  </a:prstClr>
                </a:solidFill>
                <a:latin typeface="Open Sans" pitchFamily="34" charset="0"/>
                <a:ea typeface="Open Sans" pitchFamily="34" charset="0"/>
                <a:cs typeface="Open Sans" pitchFamily="34" charset="0"/>
              </a:rPr>
              <a:t> a </a:t>
            </a:r>
            <a:r>
              <a:rPr lang="en-US" sz="1333" dirty="0" err="1">
                <a:solidFill>
                  <a:prstClr val="black">
                    <a:lumMod val="50000"/>
                    <a:lumOff val="50000"/>
                  </a:prstClr>
                </a:solidFill>
                <a:latin typeface="Open Sans" pitchFamily="34" charset="0"/>
                <a:ea typeface="Open Sans" pitchFamily="34" charset="0"/>
                <a:cs typeface="Open Sans" pitchFamily="34" charset="0"/>
              </a:rPr>
              <a:t>leo</a:t>
            </a:r>
            <a:r>
              <a:rPr lang="en-US" sz="1333" dirty="0">
                <a:solidFill>
                  <a:prstClr val="black">
                    <a:lumMod val="50000"/>
                    <a:lumOff val="50000"/>
                  </a:prstClr>
                </a:solidFill>
                <a:latin typeface="Open Sans" pitchFamily="34" charset="0"/>
                <a:ea typeface="Open Sans" pitchFamily="34" charset="0"/>
                <a:cs typeface="Open Sans" pitchFamily="34" charset="0"/>
              </a:rPr>
              <a:t> magna, </a:t>
            </a:r>
            <a:r>
              <a:rPr lang="en-US" sz="1333" dirty="0" err="1">
                <a:solidFill>
                  <a:prstClr val="black">
                    <a:lumMod val="50000"/>
                    <a:lumOff val="50000"/>
                  </a:prstClr>
                </a:solidFill>
                <a:latin typeface="Open Sans" pitchFamily="34" charset="0"/>
                <a:ea typeface="Open Sans" pitchFamily="34" charset="0"/>
                <a:cs typeface="Open Sans" pitchFamily="34" charset="0"/>
              </a:rPr>
              <a:t>consequat</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risus</a:t>
            </a:r>
            <a:r>
              <a:rPr lang="en-US" sz="1333" dirty="0">
                <a:solidFill>
                  <a:prstClr val="black">
                    <a:lumMod val="50000"/>
                    <a:lumOff val="50000"/>
                  </a:prstClr>
                </a:solidFill>
                <a:latin typeface="Open Sans" pitchFamily="34" charset="0"/>
                <a:ea typeface="Open Sans" pitchFamily="34" charset="0"/>
                <a:cs typeface="Open Sans" pitchFamily="34" charset="0"/>
              </a:rPr>
              <a:t>. </a:t>
            </a:r>
          </a:p>
        </p:txBody>
      </p:sp>
      <p:sp>
        <p:nvSpPr>
          <p:cNvPr id="44" name="Text Box 10"/>
          <p:cNvSpPr txBox="1">
            <a:spLocks noChangeArrowheads="1"/>
          </p:cNvSpPr>
          <p:nvPr/>
        </p:nvSpPr>
        <p:spPr bwMode="auto">
          <a:xfrm>
            <a:off x="1501455" y="1698201"/>
            <a:ext cx="2080688" cy="1169359"/>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err="1" smtClean="0">
                <a:solidFill>
                  <a:srgbClr val="404040"/>
                </a:solidFill>
                <a:latin typeface="Open Sans" pitchFamily="34" charset="0"/>
                <a:ea typeface="Open Sans" pitchFamily="34" charset="0"/>
                <a:cs typeface="Open Sans" pitchFamily="34" charset="0"/>
              </a:rPr>
              <a:t>Shoping</a:t>
            </a:r>
            <a:r>
              <a:rPr lang="en-US" sz="1600" b="1" dirty="0" smtClean="0">
                <a:solidFill>
                  <a:srgbClr val="404040"/>
                </a:solidFill>
                <a:latin typeface="Open Sans" pitchFamily="34" charset="0"/>
                <a:ea typeface="Open Sans" pitchFamily="34" charset="0"/>
                <a:cs typeface="Open Sans" pitchFamily="34" charset="0"/>
              </a:rPr>
              <a:t> Cart</a:t>
            </a:r>
            <a:endParaRPr lang="en-US" sz="1600" b="1" dirty="0">
              <a:solidFill>
                <a:prstClr val="black">
                  <a:lumMod val="50000"/>
                  <a:lumOff val="50000"/>
                </a:prstClr>
              </a:solidFill>
              <a:latin typeface="Open Sans" pitchFamily="34" charset="0"/>
              <a:ea typeface="Open Sans" pitchFamily="34" charset="0"/>
              <a:cs typeface="Open Sans" pitchFamily="34" charset="0"/>
            </a:endParaRPr>
          </a:p>
          <a:p>
            <a:pPr defTabSz="1450940"/>
            <a:r>
              <a:rPr lang="en-US" sz="1333" dirty="0" err="1">
                <a:solidFill>
                  <a:prstClr val="black">
                    <a:lumMod val="50000"/>
                    <a:lumOff val="50000"/>
                  </a:prstClr>
                </a:solidFill>
                <a:latin typeface="Open Sans" pitchFamily="34" charset="0"/>
                <a:ea typeface="Open Sans" pitchFamily="34" charset="0"/>
                <a:cs typeface="Open Sans" pitchFamily="34" charset="0"/>
              </a:rPr>
              <a:t>Nullam</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eu</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tempor</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purus</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Nunc</a:t>
            </a:r>
            <a:r>
              <a:rPr lang="en-US" sz="1333" dirty="0">
                <a:solidFill>
                  <a:prstClr val="black">
                    <a:lumMod val="50000"/>
                    <a:lumOff val="50000"/>
                  </a:prstClr>
                </a:solidFill>
                <a:latin typeface="Open Sans" pitchFamily="34" charset="0"/>
                <a:ea typeface="Open Sans" pitchFamily="34" charset="0"/>
                <a:cs typeface="Open Sans" pitchFamily="34" charset="0"/>
              </a:rPr>
              <a:t> a </a:t>
            </a:r>
            <a:r>
              <a:rPr lang="en-US" sz="1333" dirty="0" err="1">
                <a:solidFill>
                  <a:prstClr val="black">
                    <a:lumMod val="50000"/>
                    <a:lumOff val="50000"/>
                  </a:prstClr>
                </a:solidFill>
                <a:latin typeface="Open Sans" pitchFamily="34" charset="0"/>
                <a:ea typeface="Open Sans" pitchFamily="34" charset="0"/>
                <a:cs typeface="Open Sans" pitchFamily="34" charset="0"/>
              </a:rPr>
              <a:t>leo</a:t>
            </a:r>
            <a:r>
              <a:rPr lang="en-US" sz="1333" dirty="0">
                <a:solidFill>
                  <a:prstClr val="black">
                    <a:lumMod val="50000"/>
                    <a:lumOff val="50000"/>
                  </a:prstClr>
                </a:solidFill>
                <a:latin typeface="Open Sans" pitchFamily="34" charset="0"/>
                <a:ea typeface="Open Sans" pitchFamily="34" charset="0"/>
                <a:cs typeface="Open Sans" pitchFamily="34" charset="0"/>
              </a:rPr>
              <a:t> magna, </a:t>
            </a:r>
            <a:r>
              <a:rPr lang="en-US" sz="1333" dirty="0" err="1">
                <a:solidFill>
                  <a:prstClr val="black">
                    <a:lumMod val="50000"/>
                    <a:lumOff val="50000"/>
                  </a:prstClr>
                </a:solidFill>
                <a:latin typeface="Open Sans" pitchFamily="34" charset="0"/>
                <a:ea typeface="Open Sans" pitchFamily="34" charset="0"/>
                <a:cs typeface="Open Sans" pitchFamily="34" charset="0"/>
              </a:rPr>
              <a:t>consequat</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risus</a:t>
            </a:r>
            <a:r>
              <a:rPr lang="en-US" sz="1333" dirty="0">
                <a:solidFill>
                  <a:prstClr val="black">
                    <a:lumMod val="50000"/>
                    <a:lumOff val="50000"/>
                  </a:prstClr>
                </a:solidFill>
                <a:latin typeface="Open Sans" pitchFamily="34" charset="0"/>
                <a:ea typeface="Open Sans" pitchFamily="34" charset="0"/>
                <a:cs typeface="Open Sans" pitchFamily="34" charset="0"/>
              </a:rPr>
              <a:t>. </a:t>
            </a:r>
          </a:p>
        </p:txBody>
      </p:sp>
      <p:sp>
        <p:nvSpPr>
          <p:cNvPr id="45" name="Text Box 10"/>
          <p:cNvSpPr txBox="1">
            <a:spLocks noChangeArrowheads="1"/>
          </p:cNvSpPr>
          <p:nvPr/>
        </p:nvSpPr>
        <p:spPr bwMode="auto">
          <a:xfrm>
            <a:off x="4465164" y="2966934"/>
            <a:ext cx="2080688" cy="1169359"/>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smtClean="0">
                <a:solidFill>
                  <a:srgbClr val="404040"/>
                </a:solidFill>
                <a:latin typeface="Open Sans" pitchFamily="34" charset="0"/>
                <a:ea typeface="Open Sans" pitchFamily="34" charset="0"/>
                <a:cs typeface="Open Sans" pitchFamily="34" charset="0"/>
              </a:rPr>
              <a:t>Speed Optimized</a:t>
            </a:r>
            <a:endParaRPr lang="en-US" sz="1600" b="1" dirty="0">
              <a:solidFill>
                <a:prstClr val="black">
                  <a:lumMod val="50000"/>
                  <a:lumOff val="50000"/>
                </a:prstClr>
              </a:solidFill>
              <a:latin typeface="Open Sans" pitchFamily="34" charset="0"/>
              <a:ea typeface="Open Sans" pitchFamily="34" charset="0"/>
              <a:cs typeface="Open Sans" pitchFamily="34" charset="0"/>
            </a:endParaRPr>
          </a:p>
          <a:p>
            <a:pPr defTabSz="1450940"/>
            <a:r>
              <a:rPr lang="en-US" sz="1333" dirty="0" err="1">
                <a:solidFill>
                  <a:prstClr val="black">
                    <a:lumMod val="50000"/>
                    <a:lumOff val="50000"/>
                  </a:prstClr>
                </a:solidFill>
                <a:latin typeface="Open Sans" pitchFamily="34" charset="0"/>
                <a:ea typeface="Open Sans" pitchFamily="34" charset="0"/>
                <a:cs typeface="Open Sans" pitchFamily="34" charset="0"/>
              </a:rPr>
              <a:t>Nullam</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eu</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tempor</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purus</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Nunc</a:t>
            </a:r>
            <a:r>
              <a:rPr lang="en-US" sz="1333" dirty="0">
                <a:solidFill>
                  <a:prstClr val="black">
                    <a:lumMod val="50000"/>
                    <a:lumOff val="50000"/>
                  </a:prstClr>
                </a:solidFill>
                <a:latin typeface="Open Sans" pitchFamily="34" charset="0"/>
                <a:ea typeface="Open Sans" pitchFamily="34" charset="0"/>
                <a:cs typeface="Open Sans" pitchFamily="34" charset="0"/>
              </a:rPr>
              <a:t> a </a:t>
            </a:r>
            <a:r>
              <a:rPr lang="en-US" sz="1333" dirty="0" err="1">
                <a:solidFill>
                  <a:prstClr val="black">
                    <a:lumMod val="50000"/>
                    <a:lumOff val="50000"/>
                  </a:prstClr>
                </a:solidFill>
                <a:latin typeface="Open Sans" pitchFamily="34" charset="0"/>
                <a:ea typeface="Open Sans" pitchFamily="34" charset="0"/>
                <a:cs typeface="Open Sans" pitchFamily="34" charset="0"/>
              </a:rPr>
              <a:t>leo</a:t>
            </a:r>
            <a:r>
              <a:rPr lang="en-US" sz="1333" dirty="0">
                <a:solidFill>
                  <a:prstClr val="black">
                    <a:lumMod val="50000"/>
                    <a:lumOff val="50000"/>
                  </a:prstClr>
                </a:solidFill>
                <a:latin typeface="Open Sans" pitchFamily="34" charset="0"/>
                <a:ea typeface="Open Sans" pitchFamily="34" charset="0"/>
                <a:cs typeface="Open Sans" pitchFamily="34" charset="0"/>
              </a:rPr>
              <a:t> magna, </a:t>
            </a:r>
            <a:r>
              <a:rPr lang="en-US" sz="1333" dirty="0" err="1">
                <a:solidFill>
                  <a:prstClr val="black">
                    <a:lumMod val="50000"/>
                    <a:lumOff val="50000"/>
                  </a:prstClr>
                </a:solidFill>
                <a:latin typeface="Open Sans" pitchFamily="34" charset="0"/>
                <a:ea typeface="Open Sans" pitchFamily="34" charset="0"/>
                <a:cs typeface="Open Sans" pitchFamily="34" charset="0"/>
              </a:rPr>
              <a:t>consequat</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risus</a:t>
            </a:r>
            <a:r>
              <a:rPr lang="en-US" sz="1333" dirty="0">
                <a:solidFill>
                  <a:prstClr val="black">
                    <a:lumMod val="50000"/>
                    <a:lumOff val="50000"/>
                  </a:prstClr>
                </a:solidFill>
                <a:latin typeface="Open Sans" pitchFamily="34" charset="0"/>
                <a:ea typeface="Open Sans" pitchFamily="34" charset="0"/>
                <a:cs typeface="Open Sans" pitchFamily="34" charset="0"/>
              </a:rPr>
              <a:t>. </a:t>
            </a:r>
          </a:p>
        </p:txBody>
      </p:sp>
      <p:sp>
        <p:nvSpPr>
          <p:cNvPr id="46" name="Text Box 10"/>
          <p:cNvSpPr txBox="1">
            <a:spLocks noChangeArrowheads="1"/>
          </p:cNvSpPr>
          <p:nvPr/>
        </p:nvSpPr>
        <p:spPr bwMode="auto">
          <a:xfrm>
            <a:off x="1501455" y="2966934"/>
            <a:ext cx="2080688" cy="1169359"/>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smtClean="0">
                <a:solidFill>
                  <a:srgbClr val="404040"/>
                </a:solidFill>
                <a:latin typeface="Open Sans" pitchFamily="34" charset="0"/>
                <a:ea typeface="Open Sans" pitchFamily="34" charset="0"/>
                <a:cs typeface="Open Sans" pitchFamily="34" charset="0"/>
              </a:rPr>
              <a:t>Cloud Server</a:t>
            </a:r>
            <a:endParaRPr lang="en-US" sz="1600" b="1" dirty="0">
              <a:solidFill>
                <a:prstClr val="black">
                  <a:lumMod val="50000"/>
                  <a:lumOff val="50000"/>
                </a:prstClr>
              </a:solidFill>
              <a:latin typeface="Open Sans" pitchFamily="34" charset="0"/>
              <a:ea typeface="Open Sans" pitchFamily="34" charset="0"/>
              <a:cs typeface="Open Sans" pitchFamily="34" charset="0"/>
            </a:endParaRPr>
          </a:p>
          <a:p>
            <a:pPr defTabSz="1450940"/>
            <a:r>
              <a:rPr lang="en-US" sz="1333" dirty="0" err="1">
                <a:solidFill>
                  <a:prstClr val="black">
                    <a:lumMod val="50000"/>
                    <a:lumOff val="50000"/>
                  </a:prstClr>
                </a:solidFill>
                <a:latin typeface="Open Sans" pitchFamily="34" charset="0"/>
                <a:ea typeface="Open Sans" pitchFamily="34" charset="0"/>
                <a:cs typeface="Open Sans" pitchFamily="34" charset="0"/>
              </a:rPr>
              <a:t>Nullam</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eu</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tempor</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purus</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Nunc</a:t>
            </a:r>
            <a:r>
              <a:rPr lang="en-US" sz="1333" dirty="0">
                <a:solidFill>
                  <a:prstClr val="black">
                    <a:lumMod val="50000"/>
                    <a:lumOff val="50000"/>
                  </a:prstClr>
                </a:solidFill>
                <a:latin typeface="Open Sans" pitchFamily="34" charset="0"/>
                <a:ea typeface="Open Sans" pitchFamily="34" charset="0"/>
                <a:cs typeface="Open Sans" pitchFamily="34" charset="0"/>
              </a:rPr>
              <a:t> a </a:t>
            </a:r>
            <a:r>
              <a:rPr lang="en-US" sz="1333" dirty="0" err="1">
                <a:solidFill>
                  <a:prstClr val="black">
                    <a:lumMod val="50000"/>
                    <a:lumOff val="50000"/>
                  </a:prstClr>
                </a:solidFill>
                <a:latin typeface="Open Sans" pitchFamily="34" charset="0"/>
                <a:ea typeface="Open Sans" pitchFamily="34" charset="0"/>
                <a:cs typeface="Open Sans" pitchFamily="34" charset="0"/>
              </a:rPr>
              <a:t>leo</a:t>
            </a:r>
            <a:r>
              <a:rPr lang="en-US" sz="1333" dirty="0">
                <a:solidFill>
                  <a:prstClr val="black">
                    <a:lumMod val="50000"/>
                    <a:lumOff val="50000"/>
                  </a:prstClr>
                </a:solidFill>
                <a:latin typeface="Open Sans" pitchFamily="34" charset="0"/>
                <a:ea typeface="Open Sans" pitchFamily="34" charset="0"/>
                <a:cs typeface="Open Sans" pitchFamily="34" charset="0"/>
              </a:rPr>
              <a:t> magna, </a:t>
            </a:r>
            <a:r>
              <a:rPr lang="en-US" sz="1333" dirty="0" err="1">
                <a:solidFill>
                  <a:prstClr val="black">
                    <a:lumMod val="50000"/>
                    <a:lumOff val="50000"/>
                  </a:prstClr>
                </a:solidFill>
                <a:latin typeface="Open Sans" pitchFamily="34" charset="0"/>
                <a:ea typeface="Open Sans" pitchFamily="34" charset="0"/>
                <a:cs typeface="Open Sans" pitchFamily="34" charset="0"/>
              </a:rPr>
              <a:t>consequat</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risus</a:t>
            </a:r>
            <a:r>
              <a:rPr lang="en-US" sz="1333" dirty="0">
                <a:solidFill>
                  <a:prstClr val="black">
                    <a:lumMod val="50000"/>
                    <a:lumOff val="50000"/>
                  </a:prstClr>
                </a:solidFill>
                <a:latin typeface="Open Sans" pitchFamily="34" charset="0"/>
                <a:ea typeface="Open Sans" pitchFamily="34" charset="0"/>
                <a:cs typeface="Open Sans" pitchFamily="34" charset="0"/>
              </a:rPr>
              <a:t>. </a:t>
            </a:r>
          </a:p>
        </p:txBody>
      </p:sp>
      <p:sp>
        <p:nvSpPr>
          <p:cNvPr id="47" name="Text Box 10"/>
          <p:cNvSpPr txBox="1">
            <a:spLocks noChangeArrowheads="1"/>
          </p:cNvSpPr>
          <p:nvPr/>
        </p:nvSpPr>
        <p:spPr bwMode="auto">
          <a:xfrm>
            <a:off x="4465164" y="4230886"/>
            <a:ext cx="2080688" cy="1169359"/>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smtClean="0">
                <a:solidFill>
                  <a:srgbClr val="404040"/>
                </a:solidFill>
                <a:latin typeface="Open Sans" pitchFamily="34" charset="0"/>
                <a:ea typeface="Open Sans" pitchFamily="34" charset="0"/>
                <a:cs typeface="Open Sans" pitchFamily="34" charset="0"/>
              </a:rPr>
              <a:t>SEO Ready</a:t>
            </a:r>
            <a:endParaRPr lang="en-US" sz="1600" b="1" dirty="0">
              <a:solidFill>
                <a:prstClr val="black">
                  <a:lumMod val="50000"/>
                  <a:lumOff val="50000"/>
                </a:prstClr>
              </a:solidFill>
              <a:latin typeface="Open Sans" pitchFamily="34" charset="0"/>
              <a:ea typeface="Open Sans" pitchFamily="34" charset="0"/>
              <a:cs typeface="Open Sans" pitchFamily="34" charset="0"/>
            </a:endParaRPr>
          </a:p>
          <a:p>
            <a:pPr defTabSz="1450940"/>
            <a:r>
              <a:rPr lang="en-US" sz="1333" dirty="0" err="1">
                <a:solidFill>
                  <a:prstClr val="black">
                    <a:lumMod val="50000"/>
                    <a:lumOff val="50000"/>
                  </a:prstClr>
                </a:solidFill>
                <a:latin typeface="Open Sans" pitchFamily="34" charset="0"/>
                <a:ea typeface="Open Sans" pitchFamily="34" charset="0"/>
                <a:cs typeface="Open Sans" pitchFamily="34" charset="0"/>
              </a:rPr>
              <a:t>Nullam</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eu</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tempor</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purus</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Nunc</a:t>
            </a:r>
            <a:r>
              <a:rPr lang="en-US" sz="1333" dirty="0">
                <a:solidFill>
                  <a:prstClr val="black">
                    <a:lumMod val="50000"/>
                    <a:lumOff val="50000"/>
                  </a:prstClr>
                </a:solidFill>
                <a:latin typeface="Open Sans" pitchFamily="34" charset="0"/>
                <a:ea typeface="Open Sans" pitchFamily="34" charset="0"/>
                <a:cs typeface="Open Sans" pitchFamily="34" charset="0"/>
              </a:rPr>
              <a:t> a </a:t>
            </a:r>
            <a:r>
              <a:rPr lang="en-US" sz="1333" dirty="0" err="1">
                <a:solidFill>
                  <a:prstClr val="black">
                    <a:lumMod val="50000"/>
                    <a:lumOff val="50000"/>
                  </a:prstClr>
                </a:solidFill>
                <a:latin typeface="Open Sans" pitchFamily="34" charset="0"/>
                <a:ea typeface="Open Sans" pitchFamily="34" charset="0"/>
                <a:cs typeface="Open Sans" pitchFamily="34" charset="0"/>
              </a:rPr>
              <a:t>leo</a:t>
            </a:r>
            <a:r>
              <a:rPr lang="en-US" sz="1333" dirty="0">
                <a:solidFill>
                  <a:prstClr val="black">
                    <a:lumMod val="50000"/>
                    <a:lumOff val="50000"/>
                  </a:prstClr>
                </a:solidFill>
                <a:latin typeface="Open Sans" pitchFamily="34" charset="0"/>
                <a:ea typeface="Open Sans" pitchFamily="34" charset="0"/>
                <a:cs typeface="Open Sans" pitchFamily="34" charset="0"/>
              </a:rPr>
              <a:t> magna, </a:t>
            </a:r>
            <a:r>
              <a:rPr lang="en-US" sz="1333" dirty="0" err="1">
                <a:solidFill>
                  <a:prstClr val="black">
                    <a:lumMod val="50000"/>
                    <a:lumOff val="50000"/>
                  </a:prstClr>
                </a:solidFill>
                <a:latin typeface="Open Sans" pitchFamily="34" charset="0"/>
                <a:ea typeface="Open Sans" pitchFamily="34" charset="0"/>
                <a:cs typeface="Open Sans" pitchFamily="34" charset="0"/>
              </a:rPr>
              <a:t>consequat</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risus</a:t>
            </a:r>
            <a:r>
              <a:rPr lang="en-US" sz="1333" dirty="0">
                <a:solidFill>
                  <a:prstClr val="black">
                    <a:lumMod val="50000"/>
                    <a:lumOff val="50000"/>
                  </a:prstClr>
                </a:solidFill>
                <a:latin typeface="Open Sans" pitchFamily="34" charset="0"/>
                <a:ea typeface="Open Sans" pitchFamily="34" charset="0"/>
                <a:cs typeface="Open Sans" pitchFamily="34" charset="0"/>
              </a:rPr>
              <a:t>. </a:t>
            </a:r>
          </a:p>
        </p:txBody>
      </p:sp>
      <p:sp>
        <p:nvSpPr>
          <p:cNvPr id="48" name="Text Box 10"/>
          <p:cNvSpPr txBox="1">
            <a:spLocks noChangeArrowheads="1"/>
          </p:cNvSpPr>
          <p:nvPr/>
        </p:nvSpPr>
        <p:spPr bwMode="auto">
          <a:xfrm>
            <a:off x="1501455" y="4230886"/>
            <a:ext cx="2080688" cy="1169359"/>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smtClean="0">
                <a:solidFill>
                  <a:srgbClr val="404040"/>
                </a:solidFill>
                <a:latin typeface="Open Sans" pitchFamily="34" charset="0"/>
                <a:ea typeface="Open Sans" pitchFamily="34" charset="0"/>
                <a:cs typeface="Open Sans" pitchFamily="34" charset="0"/>
              </a:rPr>
              <a:t>100% Responsive</a:t>
            </a:r>
            <a:endParaRPr lang="en-US" sz="1600" b="1" dirty="0">
              <a:solidFill>
                <a:prstClr val="black">
                  <a:lumMod val="50000"/>
                  <a:lumOff val="50000"/>
                </a:prstClr>
              </a:solidFill>
              <a:latin typeface="Open Sans" pitchFamily="34" charset="0"/>
              <a:ea typeface="Open Sans" pitchFamily="34" charset="0"/>
              <a:cs typeface="Open Sans" pitchFamily="34" charset="0"/>
            </a:endParaRPr>
          </a:p>
          <a:p>
            <a:pPr defTabSz="1450940"/>
            <a:r>
              <a:rPr lang="en-US" sz="1333" dirty="0" err="1">
                <a:solidFill>
                  <a:prstClr val="black">
                    <a:lumMod val="50000"/>
                    <a:lumOff val="50000"/>
                  </a:prstClr>
                </a:solidFill>
                <a:latin typeface="Open Sans" pitchFamily="34" charset="0"/>
                <a:ea typeface="Open Sans" pitchFamily="34" charset="0"/>
                <a:cs typeface="Open Sans" pitchFamily="34" charset="0"/>
              </a:rPr>
              <a:t>Nullam</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eu</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tempor</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purus</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Nunc</a:t>
            </a:r>
            <a:r>
              <a:rPr lang="en-US" sz="1333" dirty="0">
                <a:solidFill>
                  <a:prstClr val="black">
                    <a:lumMod val="50000"/>
                    <a:lumOff val="50000"/>
                  </a:prstClr>
                </a:solidFill>
                <a:latin typeface="Open Sans" pitchFamily="34" charset="0"/>
                <a:ea typeface="Open Sans" pitchFamily="34" charset="0"/>
                <a:cs typeface="Open Sans" pitchFamily="34" charset="0"/>
              </a:rPr>
              <a:t> a </a:t>
            </a:r>
            <a:r>
              <a:rPr lang="en-US" sz="1333" dirty="0" err="1">
                <a:solidFill>
                  <a:prstClr val="black">
                    <a:lumMod val="50000"/>
                    <a:lumOff val="50000"/>
                  </a:prstClr>
                </a:solidFill>
                <a:latin typeface="Open Sans" pitchFamily="34" charset="0"/>
                <a:ea typeface="Open Sans" pitchFamily="34" charset="0"/>
                <a:cs typeface="Open Sans" pitchFamily="34" charset="0"/>
              </a:rPr>
              <a:t>leo</a:t>
            </a:r>
            <a:r>
              <a:rPr lang="en-US" sz="1333" dirty="0">
                <a:solidFill>
                  <a:prstClr val="black">
                    <a:lumMod val="50000"/>
                    <a:lumOff val="50000"/>
                  </a:prstClr>
                </a:solidFill>
                <a:latin typeface="Open Sans" pitchFamily="34" charset="0"/>
                <a:ea typeface="Open Sans" pitchFamily="34" charset="0"/>
                <a:cs typeface="Open Sans" pitchFamily="34" charset="0"/>
              </a:rPr>
              <a:t> magna, </a:t>
            </a:r>
            <a:r>
              <a:rPr lang="en-US" sz="1333" dirty="0" err="1">
                <a:solidFill>
                  <a:prstClr val="black">
                    <a:lumMod val="50000"/>
                    <a:lumOff val="50000"/>
                  </a:prstClr>
                </a:solidFill>
                <a:latin typeface="Open Sans" pitchFamily="34" charset="0"/>
                <a:ea typeface="Open Sans" pitchFamily="34" charset="0"/>
                <a:cs typeface="Open Sans" pitchFamily="34" charset="0"/>
              </a:rPr>
              <a:t>consequat</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risus</a:t>
            </a:r>
            <a:r>
              <a:rPr lang="en-US" sz="1333" dirty="0">
                <a:solidFill>
                  <a:prstClr val="black">
                    <a:lumMod val="50000"/>
                    <a:lumOff val="50000"/>
                  </a:prstClr>
                </a:solidFill>
                <a:latin typeface="Open Sans" pitchFamily="34" charset="0"/>
                <a:ea typeface="Open Sans" pitchFamily="34" charset="0"/>
                <a:cs typeface="Open Sans" pitchFamily="34" charset="0"/>
              </a:rPr>
              <a:t>. </a:t>
            </a:r>
          </a:p>
        </p:txBody>
      </p:sp>
      <p:sp>
        <p:nvSpPr>
          <p:cNvPr id="62" name="Text Box 7"/>
          <p:cNvSpPr txBox="1">
            <a:spLocks noChangeArrowheads="1"/>
          </p:cNvSpPr>
          <p:nvPr/>
        </p:nvSpPr>
        <p:spPr bwMode="auto">
          <a:xfrm>
            <a:off x="1474561" y="456129"/>
            <a:ext cx="5185907" cy="718210"/>
          </a:xfrm>
          <a:prstGeom prst="rect">
            <a:avLst/>
          </a:prstGeom>
          <a:noFill/>
          <a:ln w="9525">
            <a:noFill/>
            <a:miter lim="800000"/>
            <a:headEnd/>
            <a:tailEnd/>
          </a:ln>
        </p:spPr>
        <p:txBody>
          <a:bodyPr wrap="none" lIns="60960" tIns="30480" rIns="60960" bIns="30480">
            <a:spAutoFit/>
          </a:bodyPr>
          <a:lstStyle/>
          <a:p>
            <a:pPr defTabSz="1450940"/>
            <a:r>
              <a:rPr lang="en-CA" sz="4267" b="1" spc="-200" dirty="0">
                <a:solidFill>
                  <a:prstClr val="black">
                    <a:lumMod val="50000"/>
                    <a:lumOff val="50000"/>
                  </a:prstClr>
                </a:solidFill>
                <a:latin typeface="Open Sans" pitchFamily="34" charset="0"/>
                <a:ea typeface="Open Sans" pitchFamily="34" charset="0"/>
                <a:cs typeface="Open Sans" pitchFamily="34" charset="0"/>
              </a:rPr>
              <a:t>Ecommerce Website</a:t>
            </a:r>
          </a:p>
        </p:txBody>
      </p:sp>
      <p:sp>
        <p:nvSpPr>
          <p:cNvPr id="63" name="Text Box 7"/>
          <p:cNvSpPr txBox="1">
            <a:spLocks noChangeArrowheads="1"/>
          </p:cNvSpPr>
          <p:nvPr/>
        </p:nvSpPr>
        <p:spPr bwMode="auto">
          <a:xfrm>
            <a:off x="1512600" y="1112718"/>
            <a:ext cx="5790593" cy="246650"/>
          </a:xfrm>
          <a:prstGeom prst="rect">
            <a:avLst/>
          </a:prstGeom>
          <a:noFill/>
          <a:ln w="9525">
            <a:noFill/>
            <a:miter lim="800000"/>
            <a:headEnd/>
            <a:tailEnd/>
          </a:ln>
        </p:spPr>
        <p:txBody>
          <a:bodyPr wrap="square" lIns="60960" tIns="30480" rIns="60960" bIns="30480" anchor="ctr">
            <a:spAutoFit/>
          </a:bodyPr>
          <a:lstStyle/>
          <a:p>
            <a:pPr defTabSz="1450940"/>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
        <p:nvSpPr>
          <p:cNvPr id="37" name="TextBox 36"/>
          <p:cNvSpPr txBox="1"/>
          <p:nvPr/>
        </p:nvSpPr>
        <p:spPr>
          <a:xfrm>
            <a:off x="3654992" y="1901672"/>
            <a:ext cx="877163" cy="923330"/>
          </a:xfrm>
          <a:prstGeom prst="rect">
            <a:avLst/>
          </a:prstGeom>
          <a:noFill/>
        </p:spPr>
        <p:txBody>
          <a:bodyPr wrap="none" rtlCol="0">
            <a:spAutoFit/>
          </a:bodyPr>
          <a:lstStyle/>
          <a:p>
            <a:r>
              <a:rPr lang="en-US" sz="5400" dirty="0">
                <a:solidFill>
                  <a:srgbClr val="15A185"/>
                </a:solidFill>
                <a:latin typeface="Sosa" pitchFamily="2" charset="0"/>
              </a:rPr>
              <a:t>E</a:t>
            </a:r>
          </a:p>
        </p:txBody>
      </p:sp>
      <p:sp>
        <p:nvSpPr>
          <p:cNvPr id="38" name="TextBox 37"/>
          <p:cNvSpPr txBox="1"/>
          <p:nvPr/>
        </p:nvSpPr>
        <p:spPr>
          <a:xfrm>
            <a:off x="3654992" y="3127758"/>
            <a:ext cx="877163" cy="923330"/>
          </a:xfrm>
          <a:prstGeom prst="rect">
            <a:avLst/>
          </a:prstGeom>
          <a:noFill/>
        </p:spPr>
        <p:txBody>
          <a:bodyPr wrap="none" rtlCol="0">
            <a:spAutoFit/>
          </a:bodyPr>
          <a:lstStyle/>
          <a:p>
            <a:r>
              <a:rPr lang="en-US" sz="5400" dirty="0" smtClean="0">
                <a:solidFill>
                  <a:srgbClr val="9BBC57"/>
                </a:solidFill>
                <a:latin typeface="Sosa" pitchFamily="2" charset="0"/>
              </a:rPr>
              <a:t>W</a:t>
            </a:r>
            <a:endParaRPr lang="en-US" sz="5400" dirty="0">
              <a:solidFill>
                <a:srgbClr val="9BBC57"/>
              </a:solidFill>
              <a:latin typeface="Sosa" pitchFamily="2" charset="0"/>
            </a:endParaRPr>
          </a:p>
        </p:txBody>
      </p:sp>
      <p:sp>
        <p:nvSpPr>
          <p:cNvPr id="39" name="TextBox 38"/>
          <p:cNvSpPr txBox="1"/>
          <p:nvPr/>
        </p:nvSpPr>
        <p:spPr>
          <a:xfrm>
            <a:off x="689440" y="4397442"/>
            <a:ext cx="877163" cy="923330"/>
          </a:xfrm>
          <a:prstGeom prst="rect">
            <a:avLst/>
          </a:prstGeom>
          <a:noFill/>
        </p:spPr>
        <p:txBody>
          <a:bodyPr wrap="none" rtlCol="0">
            <a:spAutoFit/>
          </a:bodyPr>
          <a:lstStyle/>
          <a:p>
            <a:r>
              <a:rPr lang="en-US" sz="5400" dirty="0" smtClean="0">
                <a:solidFill>
                  <a:srgbClr val="F49D15"/>
                </a:solidFill>
                <a:latin typeface="Sosa" pitchFamily="2" charset="0"/>
              </a:rPr>
              <a:t>6</a:t>
            </a:r>
            <a:endParaRPr lang="en-US" sz="5400" dirty="0">
              <a:solidFill>
                <a:srgbClr val="F49D15"/>
              </a:solidFill>
              <a:latin typeface="Sosa" pitchFamily="2" charset="0"/>
            </a:endParaRPr>
          </a:p>
        </p:txBody>
      </p:sp>
      <p:sp>
        <p:nvSpPr>
          <p:cNvPr id="40" name="TextBox 39"/>
          <p:cNvSpPr txBox="1"/>
          <p:nvPr/>
        </p:nvSpPr>
        <p:spPr>
          <a:xfrm>
            <a:off x="3654992" y="4439049"/>
            <a:ext cx="877163" cy="923330"/>
          </a:xfrm>
          <a:prstGeom prst="rect">
            <a:avLst/>
          </a:prstGeom>
          <a:noFill/>
        </p:spPr>
        <p:txBody>
          <a:bodyPr wrap="none" rtlCol="0">
            <a:spAutoFit/>
          </a:bodyPr>
          <a:lstStyle/>
          <a:p>
            <a:r>
              <a:rPr lang="en-US" sz="5400" dirty="0" smtClean="0">
                <a:solidFill>
                  <a:srgbClr val="C0392B"/>
                </a:solidFill>
                <a:latin typeface="Sosa" pitchFamily="2" charset="0"/>
              </a:rPr>
              <a:t>Z</a:t>
            </a:r>
            <a:endParaRPr lang="en-US" sz="5400" dirty="0">
              <a:solidFill>
                <a:srgbClr val="C0392B"/>
              </a:solidFill>
              <a:latin typeface="Sosa" pitchFamily="2" charset="0"/>
            </a:endParaRPr>
          </a:p>
        </p:txBody>
      </p:sp>
      <p:sp>
        <p:nvSpPr>
          <p:cNvPr id="31" name="TextBox 30"/>
          <p:cNvSpPr txBox="1"/>
          <p:nvPr/>
        </p:nvSpPr>
        <p:spPr>
          <a:xfrm>
            <a:off x="685669" y="3127758"/>
            <a:ext cx="877163" cy="923330"/>
          </a:xfrm>
          <a:prstGeom prst="rect">
            <a:avLst/>
          </a:prstGeom>
          <a:noFill/>
        </p:spPr>
        <p:txBody>
          <a:bodyPr wrap="none" rtlCol="0">
            <a:spAutoFit/>
          </a:bodyPr>
          <a:lstStyle/>
          <a:p>
            <a:r>
              <a:rPr lang="en-US" sz="5400" dirty="0">
                <a:solidFill>
                  <a:srgbClr val="297F9D"/>
                </a:solidFill>
                <a:latin typeface="Sosa" pitchFamily="2" charset="0"/>
              </a:rPr>
              <a:t>e</a:t>
            </a:r>
          </a:p>
        </p:txBody>
      </p:sp>
      <p:sp>
        <p:nvSpPr>
          <p:cNvPr id="32" name="TextBox 31"/>
          <p:cNvSpPr txBox="1"/>
          <p:nvPr/>
        </p:nvSpPr>
        <p:spPr>
          <a:xfrm>
            <a:off x="685668" y="1901672"/>
            <a:ext cx="877163" cy="923330"/>
          </a:xfrm>
          <a:prstGeom prst="rect">
            <a:avLst/>
          </a:prstGeom>
          <a:noFill/>
        </p:spPr>
        <p:txBody>
          <a:bodyPr wrap="none" rtlCol="0">
            <a:spAutoFit/>
          </a:bodyPr>
          <a:lstStyle/>
          <a:p>
            <a:r>
              <a:rPr lang="en-US" sz="5400" dirty="0">
                <a:solidFill>
                  <a:srgbClr val="563722"/>
                </a:solidFill>
                <a:latin typeface="Sosa" pitchFamily="2" charset="0"/>
              </a:rPr>
              <a:t>q</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44789" y="1"/>
            <a:ext cx="5204642" cy="4827494"/>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8026589" y="3733655"/>
            <a:ext cx="3044102" cy="3031744"/>
          </a:xfrm>
          <a:prstGeom prst="rect">
            <a:avLst/>
          </a:prstGeom>
        </p:spPr>
      </p:pic>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flipH="1">
            <a:off x="8013142" y="3923867"/>
            <a:ext cx="3075326" cy="2997105"/>
          </a:xfrm>
          <a:prstGeom prst="rect">
            <a:avLst/>
          </a:prstGeom>
        </p:spPr>
      </p:pic>
    </p:spTree>
    <p:extLst>
      <p:ext uri="{BB962C8B-B14F-4D97-AF65-F5344CB8AC3E}">
        <p14:creationId xmlns:p14="http://schemas.microsoft.com/office/powerpoint/2010/main" val="8391977"/>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62"/>
                                        </p:tgtEl>
                                        <p:attrNameLst>
                                          <p:attrName>style.visibility</p:attrName>
                                        </p:attrNameLst>
                                      </p:cBhvr>
                                      <p:to>
                                        <p:strVal val="visible"/>
                                      </p:to>
                                    </p:set>
                                    <p:anim calcmode="lin" valueType="num">
                                      <p:cBhvr>
                                        <p:cTn id="7" dur="500" fill="hold"/>
                                        <p:tgtEl>
                                          <p:spTgt spid="62"/>
                                        </p:tgtEl>
                                        <p:attrNameLst>
                                          <p:attrName>ppt_w</p:attrName>
                                        </p:attrNameLst>
                                      </p:cBhvr>
                                      <p:tavLst>
                                        <p:tav tm="0">
                                          <p:val>
                                            <p:fltVal val="0"/>
                                          </p:val>
                                        </p:tav>
                                        <p:tav tm="100000">
                                          <p:val>
                                            <p:strVal val="#ppt_w"/>
                                          </p:val>
                                        </p:tav>
                                      </p:tavLst>
                                    </p:anim>
                                    <p:anim calcmode="lin" valueType="num">
                                      <p:cBhvr>
                                        <p:cTn id="8" dur="500" fill="hold"/>
                                        <p:tgtEl>
                                          <p:spTgt spid="62"/>
                                        </p:tgtEl>
                                        <p:attrNameLst>
                                          <p:attrName>ppt_h</p:attrName>
                                        </p:attrNameLst>
                                      </p:cBhvr>
                                      <p:tavLst>
                                        <p:tav tm="0">
                                          <p:val>
                                            <p:fltVal val="0"/>
                                          </p:val>
                                        </p:tav>
                                        <p:tav tm="100000">
                                          <p:val>
                                            <p:strVal val="#ppt_h"/>
                                          </p:val>
                                        </p:tav>
                                      </p:tavLst>
                                    </p:anim>
                                    <p:animEffect transition="in" filter="fade">
                                      <p:cBhvr>
                                        <p:cTn id="9" dur="500"/>
                                        <p:tgtEl>
                                          <p:spTgt spid="62"/>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63"/>
                                        </p:tgtEl>
                                        <p:attrNameLst>
                                          <p:attrName>style.visibility</p:attrName>
                                        </p:attrNameLst>
                                      </p:cBhvr>
                                      <p:to>
                                        <p:strVal val="visible"/>
                                      </p:to>
                                    </p:set>
                                    <p:anim calcmode="lin" valueType="num">
                                      <p:cBhvr>
                                        <p:cTn id="12" dur="500" fill="hold"/>
                                        <p:tgtEl>
                                          <p:spTgt spid="63"/>
                                        </p:tgtEl>
                                        <p:attrNameLst>
                                          <p:attrName>ppt_w</p:attrName>
                                        </p:attrNameLst>
                                      </p:cBhvr>
                                      <p:tavLst>
                                        <p:tav tm="0">
                                          <p:val>
                                            <p:fltVal val="0"/>
                                          </p:val>
                                        </p:tav>
                                        <p:tav tm="100000">
                                          <p:val>
                                            <p:strVal val="#ppt_w"/>
                                          </p:val>
                                        </p:tav>
                                      </p:tavLst>
                                    </p:anim>
                                    <p:anim calcmode="lin" valueType="num">
                                      <p:cBhvr>
                                        <p:cTn id="13" dur="500" fill="hold"/>
                                        <p:tgtEl>
                                          <p:spTgt spid="63"/>
                                        </p:tgtEl>
                                        <p:attrNameLst>
                                          <p:attrName>ppt_h</p:attrName>
                                        </p:attrNameLst>
                                      </p:cBhvr>
                                      <p:tavLst>
                                        <p:tav tm="0">
                                          <p:val>
                                            <p:fltVal val="0"/>
                                          </p:val>
                                        </p:tav>
                                        <p:tav tm="100000">
                                          <p:val>
                                            <p:strVal val="#ppt_h"/>
                                          </p:val>
                                        </p:tav>
                                      </p:tavLst>
                                    </p:anim>
                                    <p:animEffect transition="in" filter="fade">
                                      <p:cBhvr>
                                        <p:cTn id="14" dur="500"/>
                                        <p:tgtEl>
                                          <p:spTgt spid="63"/>
                                        </p:tgtEl>
                                      </p:cBhvr>
                                    </p:animEffect>
                                  </p:childTnLst>
                                </p:cTn>
                              </p:par>
                            </p:childTnLst>
                          </p:cTn>
                        </p:par>
                        <p:par>
                          <p:cTn id="15" fill="hold">
                            <p:stCondLst>
                              <p:cond delay="500"/>
                            </p:stCondLst>
                            <p:childTnLst>
                              <p:par>
                                <p:cTn id="16" presetID="2" presetClass="entr" presetSubtype="2"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1+#ppt_w/2"/>
                                          </p:val>
                                        </p:tav>
                                        <p:tav tm="100000">
                                          <p:val>
                                            <p:strVal val="#ppt_x"/>
                                          </p:val>
                                        </p:tav>
                                      </p:tavLst>
                                    </p:anim>
                                    <p:anim calcmode="lin" valueType="num">
                                      <p:cBhvr additive="base">
                                        <p:cTn id="19" dur="500" fill="hold"/>
                                        <p:tgtEl>
                                          <p:spTgt spid="5"/>
                                        </p:tgtEl>
                                        <p:attrNameLst>
                                          <p:attrName>ppt_y</p:attrName>
                                        </p:attrNameLst>
                                      </p:cBhvr>
                                      <p:tavLst>
                                        <p:tav tm="0">
                                          <p:val>
                                            <p:strVal val="#ppt_y"/>
                                          </p:val>
                                        </p:tav>
                                        <p:tav tm="100000">
                                          <p:val>
                                            <p:strVal val="#ppt_y"/>
                                          </p:val>
                                        </p:tav>
                                      </p:tavLst>
                                    </p:anim>
                                  </p:childTnLst>
                                </p:cTn>
                              </p:par>
                              <p:par>
                                <p:cTn id="20" presetID="2" presetClass="entr" presetSubtype="2" fill="hold" nodeType="with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500" fill="hold"/>
                                        <p:tgtEl>
                                          <p:spTgt spid="3"/>
                                        </p:tgtEl>
                                        <p:attrNameLst>
                                          <p:attrName>ppt_x</p:attrName>
                                        </p:attrNameLst>
                                      </p:cBhvr>
                                      <p:tavLst>
                                        <p:tav tm="0">
                                          <p:val>
                                            <p:strVal val="1+#ppt_w/2"/>
                                          </p:val>
                                        </p:tav>
                                        <p:tav tm="100000">
                                          <p:val>
                                            <p:strVal val="#ppt_x"/>
                                          </p:val>
                                        </p:tav>
                                      </p:tavLst>
                                    </p:anim>
                                    <p:anim calcmode="lin" valueType="num">
                                      <p:cBhvr additive="base">
                                        <p:cTn id="23" dur="500" fill="hold"/>
                                        <p:tgtEl>
                                          <p:spTgt spid="3"/>
                                        </p:tgtEl>
                                        <p:attrNameLst>
                                          <p:attrName>ppt_y</p:attrName>
                                        </p:attrNameLst>
                                      </p:cBhvr>
                                      <p:tavLst>
                                        <p:tav tm="0">
                                          <p:val>
                                            <p:strVal val="#ppt_y"/>
                                          </p:val>
                                        </p:tav>
                                        <p:tav tm="100000">
                                          <p:val>
                                            <p:strVal val="#ppt_y"/>
                                          </p:val>
                                        </p:tav>
                                      </p:tavLst>
                                    </p:anim>
                                  </p:childTnLst>
                                </p:cTn>
                              </p:par>
                            </p:childTnLst>
                          </p:cTn>
                        </p:par>
                        <p:par>
                          <p:cTn id="24" fill="hold">
                            <p:stCondLst>
                              <p:cond delay="1000"/>
                            </p:stCondLst>
                            <p:childTnLst>
                              <p:par>
                                <p:cTn id="25" presetID="42" presetClass="entr" presetSubtype="0" fill="hold"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500"/>
                                        <p:tgtEl>
                                          <p:spTgt spid="4"/>
                                        </p:tgtEl>
                                      </p:cBhvr>
                                    </p:animEffect>
                                    <p:anim calcmode="lin" valueType="num">
                                      <p:cBhvr>
                                        <p:cTn id="28" dur="500" fill="hold"/>
                                        <p:tgtEl>
                                          <p:spTgt spid="4"/>
                                        </p:tgtEl>
                                        <p:attrNameLst>
                                          <p:attrName>ppt_x</p:attrName>
                                        </p:attrNameLst>
                                      </p:cBhvr>
                                      <p:tavLst>
                                        <p:tav tm="0">
                                          <p:val>
                                            <p:strVal val="#ppt_x"/>
                                          </p:val>
                                        </p:tav>
                                        <p:tav tm="100000">
                                          <p:val>
                                            <p:strVal val="#ppt_x"/>
                                          </p:val>
                                        </p:tav>
                                      </p:tavLst>
                                    </p:anim>
                                    <p:anim calcmode="lin" valueType="num">
                                      <p:cBhvr>
                                        <p:cTn id="29" dur="500" fill="hold"/>
                                        <p:tgtEl>
                                          <p:spTgt spid="4"/>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44"/>
                                        </p:tgtEl>
                                        <p:attrNameLst>
                                          <p:attrName>style.visibility</p:attrName>
                                        </p:attrNameLst>
                                      </p:cBhvr>
                                      <p:to>
                                        <p:strVal val="visible"/>
                                      </p:to>
                                    </p:set>
                                    <p:animEffect transition="in" filter="fade">
                                      <p:cBhvr>
                                        <p:cTn id="32" dur="500"/>
                                        <p:tgtEl>
                                          <p:spTgt spid="44"/>
                                        </p:tgtEl>
                                      </p:cBhvr>
                                    </p:animEffect>
                                    <p:anim calcmode="lin" valueType="num">
                                      <p:cBhvr>
                                        <p:cTn id="33" dur="500" fill="hold"/>
                                        <p:tgtEl>
                                          <p:spTgt spid="44"/>
                                        </p:tgtEl>
                                        <p:attrNameLst>
                                          <p:attrName>ppt_x</p:attrName>
                                        </p:attrNameLst>
                                      </p:cBhvr>
                                      <p:tavLst>
                                        <p:tav tm="0">
                                          <p:val>
                                            <p:strVal val="#ppt_x"/>
                                          </p:val>
                                        </p:tav>
                                        <p:tav tm="100000">
                                          <p:val>
                                            <p:strVal val="#ppt_x"/>
                                          </p:val>
                                        </p:tav>
                                      </p:tavLst>
                                    </p:anim>
                                    <p:anim calcmode="lin" valueType="num">
                                      <p:cBhvr>
                                        <p:cTn id="34" dur="500" fill="hold"/>
                                        <p:tgtEl>
                                          <p:spTgt spid="44"/>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43"/>
                                        </p:tgtEl>
                                        <p:attrNameLst>
                                          <p:attrName>style.visibility</p:attrName>
                                        </p:attrNameLst>
                                      </p:cBhvr>
                                      <p:to>
                                        <p:strVal val="visible"/>
                                      </p:to>
                                    </p:set>
                                    <p:animEffect transition="in" filter="fade">
                                      <p:cBhvr>
                                        <p:cTn id="37" dur="500"/>
                                        <p:tgtEl>
                                          <p:spTgt spid="43"/>
                                        </p:tgtEl>
                                      </p:cBhvr>
                                    </p:animEffect>
                                    <p:anim calcmode="lin" valueType="num">
                                      <p:cBhvr>
                                        <p:cTn id="38" dur="500" fill="hold"/>
                                        <p:tgtEl>
                                          <p:spTgt spid="43"/>
                                        </p:tgtEl>
                                        <p:attrNameLst>
                                          <p:attrName>ppt_x</p:attrName>
                                        </p:attrNameLst>
                                      </p:cBhvr>
                                      <p:tavLst>
                                        <p:tav tm="0">
                                          <p:val>
                                            <p:strVal val="#ppt_x"/>
                                          </p:val>
                                        </p:tav>
                                        <p:tav tm="100000">
                                          <p:val>
                                            <p:strVal val="#ppt_x"/>
                                          </p:val>
                                        </p:tav>
                                      </p:tavLst>
                                    </p:anim>
                                    <p:anim calcmode="lin" valueType="num">
                                      <p:cBhvr>
                                        <p:cTn id="39" dur="500" fill="hold"/>
                                        <p:tgtEl>
                                          <p:spTgt spid="43"/>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45"/>
                                        </p:tgtEl>
                                        <p:attrNameLst>
                                          <p:attrName>style.visibility</p:attrName>
                                        </p:attrNameLst>
                                      </p:cBhvr>
                                      <p:to>
                                        <p:strVal val="visible"/>
                                      </p:to>
                                    </p:set>
                                    <p:animEffect transition="in" filter="fade">
                                      <p:cBhvr>
                                        <p:cTn id="42" dur="500"/>
                                        <p:tgtEl>
                                          <p:spTgt spid="45"/>
                                        </p:tgtEl>
                                      </p:cBhvr>
                                    </p:animEffect>
                                    <p:anim calcmode="lin" valueType="num">
                                      <p:cBhvr>
                                        <p:cTn id="43" dur="500" fill="hold"/>
                                        <p:tgtEl>
                                          <p:spTgt spid="45"/>
                                        </p:tgtEl>
                                        <p:attrNameLst>
                                          <p:attrName>ppt_x</p:attrName>
                                        </p:attrNameLst>
                                      </p:cBhvr>
                                      <p:tavLst>
                                        <p:tav tm="0">
                                          <p:val>
                                            <p:strVal val="#ppt_x"/>
                                          </p:val>
                                        </p:tav>
                                        <p:tav tm="100000">
                                          <p:val>
                                            <p:strVal val="#ppt_x"/>
                                          </p:val>
                                        </p:tav>
                                      </p:tavLst>
                                    </p:anim>
                                    <p:anim calcmode="lin" valueType="num">
                                      <p:cBhvr>
                                        <p:cTn id="44" dur="500" fill="hold"/>
                                        <p:tgtEl>
                                          <p:spTgt spid="45"/>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46"/>
                                        </p:tgtEl>
                                        <p:attrNameLst>
                                          <p:attrName>style.visibility</p:attrName>
                                        </p:attrNameLst>
                                      </p:cBhvr>
                                      <p:to>
                                        <p:strVal val="visible"/>
                                      </p:to>
                                    </p:set>
                                    <p:animEffect transition="in" filter="fade">
                                      <p:cBhvr>
                                        <p:cTn id="47" dur="500"/>
                                        <p:tgtEl>
                                          <p:spTgt spid="46"/>
                                        </p:tgtEl>
                                      </p:cBhvr>
                                    </p:animEffect>
                                    <p:anim calcmode="lin" valueType="num">
                                      <p:cBhvr>
                                        <p:cTn id="48" dur="500" fill="hold"/>
                                        <p:tgtEl>
                                          <p:spTgt spid="46"/>
                                        </p:tgtEl>
                                        <p:attrNameLst>
                                          <p:attrName>ppt_x</p:attrName>
                                        </p:attrNameLst>
                                      </p:cBhvr>
                                      <p:tavLst>
                                        <p:tav tm="0">
                                          <p:val>
                                            <p:strVal val="#ppt_x"/>
                                          </p:val>
                                        </p:tav>
                                        <p:tav tm="100000">
                                          <p:val>
                                            <p:strVal val="#ppt_x"/>
                                          </p:val>
                                        </p:tav>
                                      </p:tavLst>
                                    </p:anim>
                                    <p:anim calcmode="lin" valueType="num">
                                      <p:cBhvr>
                                        <p:cTn id="49" dur="500" fill="hold"/>
                                        <p:tgtEl>
                                          <p:spTgt spid="46"/>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48"/>
                                        </p:tgtEl>
                                        <p:attrNameLst>
                                          <p:attrName>style.visibility</p:attrName>
                                        </p:attrNameLst>
                                      </p:cBhvr>
                                      <p:to>
                                        <p:strVal val="visible"/>
                                      </p:to>
                                    </p:set>
                                    <p:animEffect transition="in" filter="fade">
                                      <p:cBhvr>
                                        <p:cTn id="52" dur="500"/>
                                        <p:tgtEl>
                                          <p:spTgt spid="48"/>
                                        </p:tgtEl>
                                      </p:cBhvr>
                                    </p:animEffect>
                                    <p:anim calcmode="lin" valueType="num">
                                      <p:cBhvr>
                                        <p:cTn id="53" dur="500" fill="hold"/>
                                        <p:tgtEl>
                                          <p:spTgt spid="48"/>
                                        </p:tgtEl>
                                        <p:attrNameLst>
                                          <p:attrName>ppt_x</p:attrName>
                                        </p:attrNameLst>
                                      </p:cBhvr>
                                      <p:tavLst>
                                        <p:tav tm="0">
                                          <p:val>
                                            <p:strVal val="#ppt_x"/>
                                          </p:val>
                                        </p:tav>
                                        <p:tav tm="100000">
                                          <p:val>
                                            <p:strVal val="#ppt_x"/>
                                          </p:val>
                                        </p:tav>
                                      </p:tavLst>
                                    </p:anim>
                                    <p:anim calcmode="lin" valueType="num">
                                      <p:cBhvr>
                                        <p:cTn id="54" dur="500" fill="hold"/>
                                        <p:tgtEl>
                                          <p:spTgt spid="48"/>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47"/>
                                        </p:tgtEl>
                                        <p:attrNameLst>
                                          <p:attrName>style.visibility</p:attrName>
                                        </p:attrNameLst>
                                      </p:cBhvr>
                                      <p:to>
                                        <p:strVal val="visible"/>
                                      </p:to>
                                    </p:set>
                                    <p:animEffect transition="in" filter="fade">
                                      <p:cBhvr>
                                        <p:cTn id="57" dur="500"/>
                                        <p:tgtEl>
                                          <p:spTgt spid="47"/>
                                        </p:tgtEl>
                                      </p:cBhvr>
                                    </p:animEffect>
                                    <p:anim calcmode="lin" valueType="num">
                                      <p:cBhvr>
                                        <p:cTn id="58" dur="500" fill="hold"/>
                                        <p:tgtEl>
                                          <p:spTgt spid="47"/>
                                        </p:tgtEl>
                                        <p:attrNameLst>
                                          <p:attrName>ppt_x</p:attrName>
                                        </p:attrNameLst>
                                      </p:cBhvr>
                                      <p:tavLst>
                                        <p:tav tm="0">
                                          <p:val>
                                            <p:strVal val="#ppt_x"/>
                                          </p:val>
                                        </p:tav>
                                        <p:tav tm="100000">
                                          <p:val>
                                            <p:strVal val="#ppt_x"/>
                                          </p:val>
                                        </p:tav>
                                      </p:tavLst>
                                    </p:anim>
                                    <p:anim calcmode="lin" valueType="num">
                                      <p:cBhvr>
                                        <p:cTn id="59" dur="500" fill="hold"/>
                                        <p:tgtEl>
                                          <p:spTgt spid="47"/>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32"/>
                                        </p:tgtEl>
                                        <p:attrNameLst>
                                          <p:attrName>style.visibility</p:attrName>
                                        </p:attrNameLst>
                                      </p:cBhvr>
                                      <p:to>
                                        <p:strVal val="visible"/>
                                      </p:to>
                                    </p:set>
                                    <p:animEffect transition="in" filter="fade">
                                      <p:cBhvr>
                                        <p:cTn id="62" dur="500"/>
                                        <p:tgtEl>
                                          <p:spTgt spid="32"/>
                                        </p:tgtEl>
                                      </p:cBhvr>
                                    </p:animEffect>
                                    <p:anim calcmode="lin" valueType="num">
                                      <p:cBhvr>
                                        <p:cTn id="63" dur="500" fill="hold"/>
                                        <p:tgtEl>
                                          <p:spTgt spid="32"/>
                                        </p:tgtEl>
                                        <p:attrNameLst>
                                          <p:attrName>ppt_x</p:attrName>
                                        </p:attrNameLst>
                                      </p:cBhvr>
                                      <p:tavLst>
                                        <p:tav tm="0">
                                          <p:val>
                                            <p:strVal val="#ppt_x"/>
                                          </p:val>
                                        </p:tav>
                                        <p:tav tm="100000">
                                          <p:val>
                                            <p:strVal val="#ppt_x"/>
                                          </p:val>
                                        </p:tav>
                                      </p:tavLst>
                                    </p:anim>
                                    <p:anim calcmode="lin" valueType="num">
                                      <p:cBhvr>
                                        <p:cTn id="64" dur="500" fill="hold"/>
                                        <p:tgtEl>
                                          <p:spTgt spid="32"/>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31"/>
                                        </p:tgtEl>
                                        <p:attrNameLst>
                                          <p:attrName>style.visibility</p:attrName>
                                        </p:attrNameLst>
                                      </p:cBhvr>
                                      <p:to>
                                        <p:strVal val="visible"/>
                                      </p:to>
                                    </p:set>
                                    <p:animEffect transition="in" filter="fade">
                                      <p:cBhvr>
                                        <p:cTn id="67" dur="500"/>
                                        <p:tgtEl>
                                          <p:spTgt spid="31"/>
                                        </p:tgtEl>
                                      </p:cBhvr>
                                    </p:animEffect>
                                    <p:anim calcmode="lin" valueType="num">
                                      <p:cBhvr>
                                        <p:cTn id="68" dur="500" fill="hold"/>
                                        <p:tgtEl>
                                          <p:spTgt spid="31"/>
                                        </p:tgtEl>
                                        <p:attrNameLst>
                                          <p:attrName>ppt_x</p:attrName>
                                        </p:attrNameLst>
                                      </p:cBhvr>
                                      <p:tavLst>
                                        <p:tav tm="0">
                                          <p:val>
                                            <p:strVal val="#ppt_x"/>
                                          </p:val>
                                        </p:tav>
                                        <p:tav tm="100000">
                                          <p:val>
                                            <p:strVal val="#ppt_x"/>
                                          </p:val>
                                        </p:tav>
                                      </p:tavLst>
                                    </p:anim>
                                    <p:anim calcmode="lin" valueType="num">
                                      <p:cBhvr>
                                        <p:cTn id="69" dur="500" fill="hold"/>
                                        <p:tgtEl>
                                          <p:spTgt spid="31"/>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39"/>
                                        </p:tgtEl>
                                        <p:attrNameLst>
                                          <p:attrName>style.visibility</p:attrName>
                                        </p:attrNameLst>
                                      </p:cBhvr>
                                      <p:to>
                                        <p:strVal val="visible"/>
                                      </p:to>
                                    </p:set>
                                    <p:animEffect transition="in" filter="fade">
                                      <p:cBhvr>
                                        <p:cTn id="72" dur="500"/>
                                        <p:tgtEl>
                                          <p:spTgt spid="39"/>
                                        </p:tgtEl>
                                      </p:cBhvr>
                                    </p:animEffect>
                                    <p:anim calcmode="lin" valueType="num">
                                      <p:cBhvr>
                                        <p:cTn id="73" dur="500" fill="hold"/>
                                        <p:tgtEl>
                                          <p:spTgt spid="39"/>
                                        </p:tgtEl>
                                        <p:attrNameLst>
                                          <p:attrName>ppt_x</p:attrName>
                                        </p:attrNameLst>
                                      </p:cBhvr>
                                      <p:tavLst>
                                        <p:tav tm="0">
                                          <p:val>
                                            <p:strVal val="#ppt_x"/>
                                          </p:val>
                                        </p:tav>
                                        <p:tav tm="100000">
                                          <p:val>
                                            <p:strVal val="#ppt_x"/>
                                          </p:val>
                                        </p:tav>
                                      </p:tavLst>
                                    </p:anim>
                                    <p:anim calcmode="lin" valueType="num">
                                      <p:cBhvr>
                                        <p:cTn id="74" dur="500" fill="hold"/>
                                        <p:tgtEl>
                                          <p:spTgt spid="39"/>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40"/>
                                        </p:tgtEl>
                                        <p:attrNameLst>
                                          <p:attrName>style.visibility</p:attrName>
                                        </p:attrNameLst>
                                      </p:cBhvr>
                                      <p:to>
                                        <p:strVal val="visible"/>
                                      </p:to>
                                    </p:set>
                                    <p:animEffect transition="in" filter="fade">
                                      <p:cBhvr>
                                        <p:cTn id="77" dur="500"/>
                                        <p:tgtEl>
                                          <p:spTgt spid="40"/>
                                        </p:tgtEl>
                                      </p:cBhvr>
                                    </p:animEffect>
                                    <p:anim calcmode="lin" valueType="num">
                                      <p:cBhvr>
                                        <p:cTn id="78" dur="500" fill="hold"/>
                                        <p:tgtEl>
                                          <p:spTgt spid="40"/>
                                        </p:tgtEl>
                                        <p:attrNameLst>
                                          <p:attrName>ppt_x</p:attrName>
                                        </p:attrNameLst>
                                      </p:cBhvr>
                                      <p:tavLst>
                                        <p:tav tm="0">
                                          <p:val>
                                            <p:strVal val="#ppt_x"/>
                                          </p:val>
                                        </p:tav>
                                        <p:tav tm="100000">
                                          <p:val>
                                            <p:strVal val="#ppt_x"/>
                                          </p:val>
                                        </p:tav>
                                      </p:tavLst>
                                    </p:anim>
                                    <p:anim calcmode="lin" valueType="num">
                                      <p:cBhvr>
                                        <p:cTn id="79" dur="500" fill="hold"/>
                                        <p:tgtEl>
                                          <p:spTgt spid="40"/>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38"/>
                                        </p:tgtEl>
                                        <p:attrNameLst>
                                          <p:attrName>style.visibility</p:attrName>
                                        </p:attrNameLst>
                                      </p:cBhvr>
                                      <p:to>
                                        <p:strVal val="visible"/>
                                      </p:to>
                                    </p:set>
                                    <p:animEffect transition="in" filter="fade">
                                      <p:cBhvr>
                                        <p:cTn id="82" dur="500"/>
                                        <p:tgtEl>
                                          <p:spTgt spid="38"/>
                                        </p:tgtEl>
                                      </p:cBhvr>
                                    </p:animEffect>
                                    <p:anim calcmode="lin" valueType="num">
                                      <p:cBhvr>
                                        <p:cTn id="83" dur="500" fill="hold"/>
                                        <p:tgtEl>
                                          <p:spTgt spid="38"/>
                                        </p:tgtEl>
                                        <p:attrNameLst>
                                          <p:attrName>ppt_x</p:attrName>
                                        </p:attrNameLst>
                                      </p:cBhvr>
                                      <p:tavLst>
                                        <p:tav tm="0">
                                          <p:val>
                                            <p:strVal val="#ppt_x"/>
                                          </p:val>
                                        </p:tav>
                                        <p:tav tm="100000">
                                          <p:val>
                                            <p:strVal val="#ppt_x"/>
                                          </p:val>
                                        </p:tav>
                                      </p:tavLst>
                                    </p:anim>
                                    <p:anim calcmode="lin" valueType="num">
                                      <p:cBhvr>
                                        <p:cTn id="84" dur="500" fill="hold"/>
                                        <p:tgtEl>
                                          <p:spTgt spid="38"/>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37"/>
                                        </p:tgtEl>
                                        <p:attrNameLst>
                                          <p:attrName>style.visibility</p:attrName>
                                        </p:attrNameLst>
                                      </p:cBhvr>
                                      <p:to>
                                        <p:strVal val="visible"/>
                                      </p:to>
                                    </p:set>
                                    <p:animEffect transition="in" filter="fade">
                                      <p:cBhvr>
                                        <p:cTn id="87" dur="500"/>
                                        <p:tgtEl>
                                          <p:spTgt spid="37"/>
                                        </p:tgtEl>
                                      </p:cBhvr>
                                    </p:animEffect>
                                    <p:anim calcmode="lin" valueType="num">
                                      <p:cBhvr>
                                        <p:cTn id="88" dur="500" fill="hold"/>
                                        <p:tgtEl>
                                          <p:spTgt spid="37"/>
                                        </p:tgtEl>
                                        <p:attrNameLst>
                                          <p:attrName>ppt_x</p:attrName>
                                        </p:attrNameLst>
                                      </p:cBhvr>
                                      <p:tavLst>
                                        <p:tav tm="0">
                                          <p:val>
                                            <p:strVal val="#ppt_x"/>
                                          </p:val>
                                        </p:tav>
                                        <p:tav tm="100000">
                                          <p:val>
                                            <p:strVal val="#ppt_x"/>
                                          </p:val>
                                        </p:tav>
                                      </p:tavLst>
                                    </p:anim>
                                    <p:anim calcmode="lin" valueType="num">
                                      <p:cBhvr>
                                        <p:cTn id="89" dur="5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4" grpId="0"/>
      <p:bldP spid="45" grpId="0"/>
      <p:bldP spid="46" grpId="0"/>
      <p:bldP spid="47" grpId="0"/>
      <p:bldP spid="48" grpId="0"/>
      <p:bldP spid="62" grpId="0"/>
      <p:bldP spid="63" grpId="0"/>
      <p:bldP spid="37" grpId="0"/>
      <p:bldP spid="38" grpId="0"/>
      <p:bldP spid="39" grpId="0"/>
      <p:bldP spid="40" grpId="0"/>
      <p:bldP spid="31" grpId="0"/>
      <p:bldP spid="32"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Text Box 10"/>
          <p:cNvSpPr txBox="1">
            <a:spLocks noChangeArrowheads="1"/>
          </p:cNvSpPr>
          <p:nvPr/>
        </p:nvSpPr>
        <p:spPr bwMode="auto">
          <a:xfrm>
            <a:off x="654337" y="2959856"/>
            <a:ext cx="1901123" cy="307777"/>
          </a:xfrm>
          <a:prstGeom prst="rect">
            <a:avLst/>
          </a:prstGeom>
          <a:noFill/>
          <a:ln w="9525">
            <a:noFill/>
            <a:miter lim="800000"/>
            <a:headEnd/>
            <a:tailEnd/>
          </a:ln>
        </p:spPr>
        <p:txBody>
          <a:bodyPr wrap="square" lIns="60960" tIns="30480" rIns="60960" bIns="30480">
            <a:spAutoFit/>
          </a:bodyPr>
          <a:lstStyle/>
          <a:p>
            <a:pPr algn="ctr" defTabSz="1450940"/>
            <a:r>
              <a:rPr lang="en-US" sz="1600" b="1" dirty="0" smtClean="0">
                <a:solidFill>
                  <a:srgbClr val="404040"/>
                </a:solidFill>
                <a:latin typeface="Lato" panose="020F0502020204030203" pitchFamily="34" charset="0"/>
                <a:ea typeface="Open Sans" pitchFamily="34" charset="0"/>
                <a:cs typeface="Open Sans" pitchFamily="34" charset="0"/>
              </a:rPr>
              <a:t>WELL DISPLAY</a:t>
            </a:r>
            <a:endParaRPr lang="en-US" sz="1200" dirty="0">
              <a:solidFill>
                <a:srgbClr val="404040"/>
              </a:solidFill>
              <a:latin typeface="Lato" panose="020F0502020204030203" pitchFamily="34" charset="0"/>
              <a:ea typeface="Open Sans" pitchFamily="34" charset="0"/>
              <a:cs typeface="Open Sans" pitchFamily="34" charset="0"/>
            </a:endParaRPr>
          </a:p>
        </p:txBody>
      </p:sp>
      <p:sp>
        <p:nvSpPr>
          <p:cNvPr id="39" name="Text Box 10"/>
          <p:cNvSpPr txBox="1">
            <a:spLocks noChangeArrowheads="1"/>
          </p:cNvSpPr>
          <p:nvPr/>
        </p:nvSpPr>
        <p:spPr bwMode="auto">
          <a:xfrm>
            <a:off x="9615473" y="2959856"/>
            <a:ext cx="1901123" cy="307777"/>
          </a:xfrm>
          <a:prstGeom prst="rect">
            <a:avLst/>
          </a:prstGeom>
          <a:noFill/>
          <a:ln w="9525">
            <a:noFill/>
            <a:miter lim="800000"/>
            <a:headEnd/>
            <a:tailEnd/>
          </a:ln>
        </p:spPr>
        <p:txBody>
          <a:bodyPr wrap="square" lIns="60960" tIns="30480" rIns="60960" bIns="30480">
            <a:spAutoFit/>
          </a:bodyPr>
          <a:lstStyle/>
          <a:p>
            <a:pPr algn="ctr" defTabSz="1450940"/>
            <a:r>
              <a:rPr lang="en-US" sz="1600" b="1" dirty="0" smtClean="0">
                <a:solidFill>
                  <a:srgbClr val="404040"/>
                </a:solidFill>
                <a:latin typeface="Lato" panose="020F0502020204030203" pitchFamily="34" charset="0"/>
                <a:ea typeface="Open Sans" pitchFamily="34" charset="0"/>
                <a:cs typeface="Open Sans" pitchFamily="34" charset="0"/>
              </a:rPr>
              <a:t>SECURITY</a:t>
            </a:r>
            <a:endParaRPr lang="en-US" sz="1200" dirty="0">
              <a:solidFill>
                <a:srgbClr val="404040"/>
              </a:solidFill>
              <a:latin typeface="Lato" panose="020F0502020204030203" pitchFamily="34" charset="0"/>
              <a:ea typeface="Open Sans" pitchFamily="34" charset="0"/>
              <a:cs typeface="Open Sans" pitchFamily="34" charset="0"/>
            </a:endParaRPr>
          </a:p>
        </p:txBody>
      </p:sp>
      <p:sp>
        <p:nvSpPr>
          <p:cNvPr id="40" name="Text Box 10"/>
          <p:cNvSpPr txBox="1">
            <a:spLocks noChangeArrowheads="1"/>
          </p:cNvSpPr>
          <p:nvPr/>
        </p:nvSpPr>
        <p:spPr bwMode="auto">
          <a:xfrm>
            <a:off x="5134905" y="2959856"/>
            <a:ext cx="1901123" cy="307777"/>
          </a:xfrm>
          <a:prstGeom prst="rect">
            <a:avLst/>
          </a:prstGeom>
          <a:noFill/>
          <a:ln w="9525">
            <a:noFill/>
            <a:miter lim="800000"/>
            <a:headEnd/>
            <a:tailEnd/>
          </a:ln>
        </p:spPr>
        <p:txBody>
          <a:bodyPr wrap="square" lIns="60960" tIns="30480" rIns="60960" bIns="30480">
            <a:spAutoFit/>
          </a:bodyPr>
          <a:lstStyle/>
          <a:p>
            <a:pPr algn="ctr" defTabSz="1450940"/>
            <a:r>
              <a:rPr lang="en-US" sz="1600" b="1" dirty="0" smtClean="0">
                <a:solidFill>
                  <a:srgbClr val="404040"/>
                </a:solidFill>
                <a:latin typeface="Lato" panose="020F0502020204030203" pitchFamily="34" charset="0"/>
                <a:ea typeface="Open Sans" pitchFamily="34" charset="0"/>
                <a:cs typeface="Open Sans" pitchFamily="34" charset="0"/>
              </a:rPr>
              <a:t>MANAGEMENT</a:t>
            </a:r>
            <a:endParaRPr lang="en-US" sz="1200" dirty="0">
              <a:solidFill>
                <a:srgbClr val="404040"/>
              </a:solidFill>
              <a:latin typeface="Lato" panose="020F0502020204030203" pitchFamily="34" charset="0"/>
              <a:ea typeface="Open Sans" pitchFamily="34" charset="0"/>
              <a:cs typeface="Open Sans" pitchFamily="34" charset="0"/>
            </a:endParaRPr>
          </a:p>
        </p:txBody>
      </p:sp>
      <p:sp>
        <p:nvSpPr>
          <p:cNvPr id="41" name="Text Box 10"/>
          <p:cNvSpPr txBox="1">
            <a:spLocks noChangeArrowheads="1"/>
          </p:cNvSpPr>
          <p:nvPr/>
        </p:nvSpPr>
        <p:spPr bwMode="auto">
          <a:xfrm>
            <a:off x="7375189" y="2959857"/>
            <a:ext cx="1901123" cy="307777"/>
          </a:xfrm>
          <a:prstGeom prst="rect">
            <a:avLst/>
          </a:prstGeom>
          <a:noFill/>
          <a:ln w="9525">
            <a:noFill/>
            <a:miter lim="800000"/>
            <a:headEnd/>
            <a:tailEnd/>
          </a:ln>
        </p:spPr>
        <p:txBody>
          <a:bodyPr wrap="square" lIns="60960" tIns="30480" rIns="60960" bIns="30480">
            <a:spAutoFit/>
          </a:bodyPr>
          <a:lstStyle/>
          <a:p>
            <a:pPr algn="ctr" defTabSz="1450940"/>
            <a:r>
              <a:rPr lang="en-US" sz="1600" b="1" dirty="0" smtClean="0">
                <a:solidFill>
                  <a:srgbClr val="404040"/>
                </a:solidFill>
                <a:latin typeface="Lato" panose="020F0502020204030203" pitchFamily="34" charset="0"/>
                <a:ea typeface="Open Sans" pitchFamily="34" charset="0"/>
                <a:cs typeface="Open Sans" pitchFamily="34" charset="0"/>
              </a:rPr>
              <a:t>RESPONSIVE</a:t>
            </a:r>
            <a:endParaRPr lang="en-US" sz="1200" dirty="0">
              <a:solidFill>
                <a:srgbClr val="404040"/>
              </a:solidFill>
              <a:latin typeface="Lato" panose="020F0502020204030203" pitchFamily="34" charset="0"/>
              <a:ea typeface="Open Sans" pitchFamily="34" charset="0"/>
              <a:cs typeface="Open Sans" pitchFamily="34" charset="0"/>
            </a:endParaRPr>
          </a:p>
        </p:txBody>
      </p:sp>
      <p:sp>
        <p:nvSpPr>
          <p:cNvPr id="42" name="Text Box 10"/>
          <p:cNvSpPr txBox="1">
            <a:spLocks noChangeArrowheads="1"/>
          </p:cNvSpPr>
          <p:nvPr/>
        </p:nvSpPr>
        <p:spPr bwMode="auto">
          <a:xfrm>
            <a:off x="2894621" y="2959856"/>
            <a:ext cx="1901123" cy="307777"/>
          </a:xfrm>
          <a:prstGeom prst="rect">
            <a:avLst/>
          </a:prstGeom>
          <a:noFill/>
          <a:ln w="9525">
            <a:noFill/>
            <a:miter lim="800000"/>
            <a:headEnd/>
            <a:tailEnd/>
          </a:ln>
        </p:spPr>
        <p:txBody>
          <a:bodyPr wrap="square" lIns="60960" tIns="30480" rIns="60960" bIns="30480">
            <a:spAutoFit/>
          </a:bodyPr>
          <a:lstStyle/>
          <a:p>
            <a:pPr algn="ctr" defTabSz="1450940"/>
            <a:r>
              <a:rPr lang="en-US" sz="1600" b="1" dirty="0" smtClean="0">
                <a:solidFill>
                  <a:srgbClr val="404040"/>
                </a:solidFill>
                <a:latin typeface="Lato" panose="020F0502020204030203" pitchFamily="34" charset="0"/>
                <a:ea typeface="Open Sans" pitchFamily="34" charset="0"/>
                <a:cs typeface="Open Sans" pitchFamily="34" charset="0"/>
              </a:rPr>
              <a:t>MARKETING</a:t>
            </a:r>
            <a:endParaRPr lang="en-US" sz="1200" dirty="0">
              <a:solidFill>
                <a:srgbClr val="404040"/>
              </a:solidFill>
              <a:latin typeface="Lato" panose="020F0502020204030203" pitchFamily="34" charset="0"/>
              <a:ea typeface="Open Sans" pitchFamily="34" charset="0"/>
              <a:cs typeface="Open Sans" pitchFamily="34" charset="0"/>
            </a:endParaRPr>
          </a:p>
        </p:txBody>
      </p:sp>
      <p:sp>
        <p:nvSpPr>
          <p:cNvPr id="43" name="Text Box 7"/>
          <p:cNvSpPr txBox="1">
            <a:spLocks noChangeArrowheads="1"/>
          </p:cNvSpPr>
          <p:nvPr/>
        </p:nvSpPr>
        <p:spPr bwMode="auto">
          <a:xfrm>
            <a:off x="3911144" y="456129"/>
            <a:ext cx="4414606"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Key Performance</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44"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
        <p:nvSpPr>
          <p:cNvPr id="71" name="Freeform 5"/>
          <p:cNvSpPr>
            <a:spLocks/>
          </p:cNvSpPr>
          <p:nvPr/>
        </p:nvSpPr>
        <p:spPr bwMode="auto">
          <a:xfrm>
            <a:off x="568731" y="3427628"/>
            <a:ext cx="2072334" cy="1573852"/>
          </a:xfrm>
          <a:custGeom>
            <a:avLst/>
            <a:gdLst>
              <a:gd name="T0" fmla="*/ 640 w 1130"/>
              <a:gd name="T1" fmla="*/ 163 h 820"/>
              <a:gd name="T2" fmla="*/ 562 w 1130"/>
              <a:gd name="T3" fmla="*/ 0 h 820"/>
              <a:gd name="T4" fmla="*/ 490 w 1130"/>
              <a:gd name="T5" fmla="*/ 163 h 820"/>
              <a:gd name="T6" fmla="*/ 50 w 1130"/>
              <a:gd name="T7" fmla="*/ 163 h 820"/>
              <a:gd name="T8" fmla="*/ 0 w 1130"/>
              <a:gd name="T9" fmla="*/ 213 h 820"/>
              <a:gd name="T10" fmla="*/ 0 w 1130"/>
              <a:gd name="T11" fmla="*/ 770 h 820"/>
              <a:gd name="T12" fmla="*/ 50 w 1130"/>
              <a:gd name="T13" fmla="*/ 820 h 820"/>
              <a:gd name="T14" fmla="*/ 1080 w 1130"/>
              <a:gd name="T15" fmla="*/ 820 h 820"/>
              <a:gd name="T16" fmla="*/ 1130 w 1130"/>
              <a:gd name="T17" fmla="*/ 770 h 820"/>
              <a:gd name="T18" fmla="*/ 1130 w 1130"/>
              <a:gd name="T19" fmla="*/ 213 h 820"/>
              <a:gd name="T20" fmla="*/ 1080 w 1130"/>
              <a:gd name="T21" fmla="*/ 163 h 820"/>
              <a:gd name="T22" fmla="*/ 640 w 1130"/>
              <a:gd name="T23" fmla="*/ 163 h 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30" h="820">
                <a:moveTo>
                  <a:pt x="640" y="163"/>
                </a:moveTo>
                <a:cubicBezTo>
                  <a:pt x="562" y="0"/>
                  <a:pt x="562" y="0"/>
                  <a:pt x="562" y="0"/>
                </a:cubicBezTo>
                <a:cubicBezTo>
                  <a:pt x="490" y="163"/>
                  <a:pt x="490" y="163"/>
                  <a:pt x="490" y="163"/>
                </a:cubicBezTo>
                <a:cubicBezTo>
                  <a:pt x="50" y="163"/>
                  <a:pt x="50" y="163"/>
                  <a:pt x="50" y="163"/>
                </a:cubicBezTo>
                <a:cubicBezTo>
                  <a:pt x="22" y="163"/>
                  <a:pt x="0" y="186"/>
                  <a:pt x="0" y="213"/>
                </a:cubicBezTo>
                <a:cubicBezTo>
                  <a:pt x="0" y="770"/>
                  <a:pt x="0" y="770"/>
                  <a:pt x="0" y="770"/>
                </a:cubicBezTo>
                <a:cubicBezTo>
                  <a:pt x="0" y="798"/>
                  <a:pt x="22" y="820"/>
                  <a:pt x="50" y="820"/>
                </a:cubicBezTo>
                <a:cubicBezTo>
                  <a:pt x="1080" y="820"/>
                  <a:pt x="1080" y="820"/>
                  <a:pt x="1080" y="820"/>
                </a:cubicBezTo>
                <a:cubicBezTo>
                  <a:pt x="1108" y="820"/>
                  <a:pt x="1130" y="798"/>
                  <a:pt x="1130" y="770"/>
                </a:cubicBezTo>
                <a:cubicBezTo>
                  <a:pt x="1130" y="213"/>
                  <a:pt x="1130" y="213"/>
                  <a:pt x="1130" y="213"/>
                </a:cubicBezTo>
                <a:cubicBezTo>
                  <a:pt x="1130" y="186"/>
                  <a:pt x="1108" y="163"/>
                  <a:pt x="1080" y="163"/>
                </a:cubicBezTo>
                <a:lnTo>
                  <a:pt x="640" y="163"/>
                </a:lnTo>
                <a:close/>
              </a:path>
            </a:pathLst>
          </a:custGeom>
          <a:solidFill>
            <a:srgbClr val="297F9D"/>
          </a:solidFill>
          <a:ln>
            <a:noFill/>
          </a:ln>
        </p:spPr>
        <p:txBody>
          <a:bodyPr vert="horz" wrap="square" lIns="121920" tIns="548640" rIns="121920" bIns="60960" numCol="1" anchor="t" anchorCtr="0" compatLnSpc="1">
            <a:prstTxWarp prst="textNoShape">
              <a:avLst/>
            </a:prstTxWarp>
          </a:bodyPr>
          <a:lstStyle/>
          <a:p>
            <a:pPr algn="ctr" defTabSz="1450940"/>
            <a:r>
              <a:rPr lang="en-US" sz="1200" dirty="0" err="1" smtClean="0">
                <a:solidFill>
                  <a:prstClr val="white"/>
                </a:solidFill>
                <a:latin typeface="Open Sans" pitchFamily="34" charset="0"/>
                <a:ea typeface="Open Sans" pitchFamily="34" charset="0"/>
                <a:cs typeface="Open Sans" pitchFamily="34" charset="0"/>
              </a:rPr>
              <a:t>Mauris</a:t>
            </a:r>
            <a:r>
              <a:rPr lang="en-US" sz="1200" dirty="0" smtClean="0">
                <a:solidFill>
                  <a:prstClr val="white"/>
                </a:solidFill>
                <a:latin typeface="Open Sans" pitchFamily="34" charset="0"/>
                <a:ea typeface="Open Sans" pitchFamily="34" charset="0"/>
                <a:cs typeface="Open Sans" pitchFamily="34" charset="0"/>
              </a:rPr>
              <a:t> </a:t>
            </a:r>
            <a:r>
              <a:rPr lang="en-US" sz="1200" dirty="0">
                <a:solidFill>
                  <a:prstClr val="white"/>
                </a:solidFill>
                <a:latin typeface="Open Sans" pitchFamily="34" charset="0"/>
                <a:ea typeface="Open Sans" pitchFamily="34" charset="0"/>
                <a:cs typeface="Open Sans" pitchFamily="34" charset="0"/>
              </a:rPr>
              <a:t>quam dolor, </a:t>
            </a:r>
            <a:r>
              <a:rPr lang="en-US" sz="1200" dirty="0" err="1">
                <a:solidFill>
                  <a:prstClr val="white"/>
                </a:solidFill>
                <a:latin typeface="Open Sans" pitchFamily="34" charset="0"/>
                <a:ea typeface="Open Sans" pitchFamily="34" charset="0"/>
                <a:cs typeface="Open Sans" pitchFamily="34" charset="0"/>
              </a:rPr>
              <a:t>cursus</a:t>
            </a:r>
            <a:r>
              <a:rPr lang="en-US" sz="1200" dirty="0">
                <a:solidFill>
                  <a:prstClr val="white"/>
                </a:solidFill>
                <a:latin typeface="Open Sans" pitchFamily="34" charset="0"/>
                <a:ea typeface="Open Sans" pitchFamily="34" charset="0"/>
                <a:cs typeface="Open Sans" pitchFamily="34" charset="0"/>
              </a:rPr>
              <a:t> at </a:t>
            </a:r>
            <a:r>
              <a:rPr lang="en-US" sz="1200" dirty="0" err="1">
                <a:solidFill>
                  <a:prstClr val="white"/>
                </a:solidFill>
                <a:latin typeface="Open Sans" pitchFamily="34" charset="0"/>
                <a:ea typeface="Open Sans" pitchFamily="34" charset="0"/>
                <a:cs typeface="Open Sans" pitchFamily="34" charset="0"/>
              </a:rPr>
              <a:t>porta</a:t>
            </a:r>
            <a:r>
              <a:rPr lang="en-US" sz="1200" dirty="0">
                <a:solidFill>
                  <a:prstClr val="white"/>
                </a:solidFill>
                <a:latin typeface="Open Sans" pitchFamily="34" charset="0"/>
                <a:ea typeface="Open Sans" pitchFamily="34" charset="0"/>
                <a:cs typeface="Open Sans" pitchFamily="34" charset="0"/>
              </a:rPr>
              <a:t> et,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eget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interdum</a:t>
            </a:r>
            <a:r>
              <a:rPr lang="en-US" sz="1200" dirty="0">
                <a:solidFill>
                  <a:prstClr val="white"/>
                </a:solidFill>
                <a:latin typeface="Open Sans" pitchFamily="34" charset="0"/>
                <a:ea typeface="Open Sans" pitchFamily="34" charset="0"/>
                <a:cs typeface="Open Sans" pitchFamily="34" charset="0"/>
              </a:rPr>
              <a:t>. </a:t>
            </a:r>
            <a:endParaRPr lang="en-US" sz="1200" dirty="0">
              <a:solidFill>
                <a:prstClr val="white"/>
              </a:solidFill>
            </a:endParaRPr>
          </a:p>
        </p:txBody>
      </p:sp>
      <p:sp>
        <p:nvSpPr>
          <p:cNvPr id="72" name="Freeform 5"/>
          <p:cNvSpPr>
            <a:spLocks/>
          </p:cNvSpPr>
          <p:nvPr/>
        </p:nvSpPr>
        <p:spPr bwMode="auto">
          <a:xfrm>
            <a:off x="2809015" y="3427628"/>
            <a:ext cx="2072334" cy="1573852"/>
          </a:xfrm>
          <a:custGeom>
            <a:avLst/>
            <a:gdLst>
              <a:gd name="T0" fmla="*/ 640 w 1130"/>
              <a:gd name="T1" fmla="*/ 163 h 820"/>
              <a:gd name="T2" fmla="*/ 562 w 1130"/>
              <a:gd name="T3" fmla="*/ 0 h 820"/>
              <a:gd name="T4" fmla="*/ 490 w 1130"/>
              <a:gd name="T5" fmla="*/ 163 h 820"/>
              <a:gd name="T6" fmla="*/ 50 w 1130"/>
              <a:gd name="T7" fmla="*/ 163 h 820"/>
              <a:gd name="T8" fmla="*/ 0 w 1130"/>
              <a:gd name="T9" fmla="*/ 213 h 820"/>
              <a:gd name="T10" fmla="*/ 0 w 1130"/>
              <a:gd name="T11" fmla="*/ 770 h 820"/>
              <a:gd name="T12" fmla="*/ 50 w 1130"/>
              <a:gd name="T13" fmla="*/ 820 h 820"/>
              <a:gd name="T14" fmla="*/ 1080 w 1130"/>
              <a:gd name="T15" fmla="*/ 820 h 820"/>
              <a:gd name="T16" fmla="*/ 1130 w 1130"/>
              <a:gd name="T17" fmla="*/ 770 h 820"/>
              <a:gd name="T18" fmla="*/ 1130 w 1130"/>
              <a:gd name="T19" fmla="*/ 213 h 820"/>
              <a:gd name="T20" fmla="*/ 1080 w 1130"/>
              <a:gd name="T21" fmla="*/ 163 h 820"/>
              <a:gd name="T22" fmla="*/ 640 w 1130"/>
              <a:gd name="T23" fmla="*/ 163 h 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30" h="820">
                <a:moveTo>
                  <a:pt x="640" y="163"/>
                </a:moveTo>
                <a:cubicBezTo>
                  <a:pt x="562" y="0"/>
                  <a:pt x="562" y="0"/>
                  <a:pt x="562" y="0"/>
                </a:cubicBezTo>
                <a:cubicBezTo>
                  <a:pt x="490" y="163"/>
                  <a:pt x="490" y="163"/>
                  <a:pt x="490" y="163"/>
                </a:cubicBezTo>
                <a:cubicBezTo>
                  <a:pt x="50" y="163"/>
                  <a:pt x="50" y="163"/>
                  <a:pt x="50" y="163"/>
                </a:cubicBezTo>
                <a:cubicBezTo>
                  <a:pt x="22" y="163"/>
                  <a:pt x="0" y="186"/>
                  <a:pt x="0" y="213"/>
                </a:cubicBezTo>
                <a:cubicBezTo>
                  <a:pt x="0" y="770"/>
                  <a:pt x="0" y="770"/>
                  <a:pt x="0" y="770"/>
                </a:cubicBezTo>
                <a:cubicBezTo>
                  <a:pt x="0" y="798"/>
                  <a:pt x="22" y="820"/>
                  <a:pt x="50" y="820"/>
                </a:cubicBezTo>
                <a:cubicBezTo>
                  <a:pt x="1080" y="820"/>
                  <a:pt x="1080" y="820"/>
                  <a:pt x="1080" y="820"/>
                </a:cubicBezTo>
                <a:cubicBezTo>
                  <a:pt x="1108" y="820"/>
                  <a:pt x="1130" y="798"/>
                  <a:pt x="1130" y="770"/>
                </a:cubicBezTo>
                <a:cubicBezTo>
                  <a:pt x="1130" y="213"/>
                  <a:pt x="1130" y="213"/>
                  <a:pt x="1130" y="213"/>
                </a:cubicBezTo>
                <a:cubicBezTo>
                  <a:pt x="1130" y="186"/>
                  <a:pt x="1108" y="163"/>
                  <a:pt x="1080" y="163"/>
                </a:cubicBezTo>
                <a:lnTo>
                  <a:pt x="640" y="163"/>
                </a:lnTo>
                <a:close/>
              </a:path>
            </a:pathLst>
          </a:custGeom>
          <a:solidFill>
            <a:srgbClr val="15A185"/>
          </a:solidFill>
          <a:ln>
            <a:noFill/>
          </a:ln>
        </p:spPr>
        <p:txBody>
          <a:bodyPr vert="horz" wrap="square" lIns="121920" tIns="548640" rIns="121920" bIns="60960" numCol="1" anchor="t" anchorCtr="0" compatLnSpc="1">
            <a:prstTxWarp prst="textNoShape">
              <a:avLst/>
            </a:prstTxWarp>
          </a:bodyPr>
          <a:lstStyle/>
          <a:p>
            <a:pPr algn="ctr" defTabSz="1450940"/>
            <a:r>
              <a:rPr lang="en-US" sz="1200" dirty="0" err="1" smtClean="0">
                <a:solidFill>
                  <a:prstClr val="white"/>
                </a:solidFill>
                <a:latin typeface="Open Sans" pitchFamily="34" charset="0"/>
                <a:ea typeface="Open Sans" pitchFamily="34" charset="0"/>
                <a:cs typeface="Open Sans" pitchFamily="34" charset="0"/>
              </a:rPr>
              <a:t>Mauris</a:t>
            </a:r>
            <a:r>
              <a:rPr lang="en-US" sz="1200" dirty="0" smtClean="0">
                <a:solidFill>
                  <a:prstClr val="white"/>
                </a:solidFill>
                <a:latin typeface="Open Sans" pitchFamily="34" charset="0"/>
                <a:ea typeface="Open Sans" pitchFamily="34" charset="0"/>
                <a:cs typeface="Open Sans" pitchFamily="34" charset="0"/>
              </a:rPr>
              <a:t> </a:t>
            </a:r>
            <a:r>
              <a:rPr lang="en-US" sz="1200" dirty="0">
                <a:solidFill>
                  <a:prstClr val="white"/>
                </a:solidFill>
                <a:latin typeface="Open Sans" pitchFamily="34" charset="0"/>
                <a:ea typeface="Open Sans" pitchFamily="34" charset="0"/>
                <a:cs typeface="Open Sans" pitchFamily="34" charset="0"/>
              </a:rPr>
              <a:t>quam dolor, </a:t>
            </a:r>
            <a:r>
              <a:rPr lang="en-US" sz="1200" dirty="0" err="1">
                <a:solidFill>
                  <a:prstClr val="white"/>
                </a:solidFill>
                <a:latin typeface="Open Sans" pitchFamily="34" charset="0"/>
                <a:ea typeface="Open Sans" pitchFamily="34" charset="0"/>
                <a:cs typeface="Open Sans" pitchFamily="34" charset="0"/>
              </a:rPr>
              <a:t>cursus</a:t>
            </a:r>
            <a:r>
              <a:rPr lang="en-US" sz="1200" dirty="0">
                <a:solidFill>
                  <a:prstClr val="white"/>
                </a:solidFill>
                <a:latin typeface="Open Sans" pitchFamily="34" charset="0"/>
                <a:ea typeface="Open Sans" pitchFamily="34" charset="0"/>
                <a:cs typeface="Open Sans" pitchFamily="34" charset="0"/>
              </a:rPr>
              <a:t> at </a:t>
            </a:r>
            <a:r>
              <a:rPr lang="en-US" sz="1200" dirty="0" err="1">
                <a:solidFill>
                  <a:prstClr val="white"/>
                </a:solidFill>
                <a:latin typeface="Open Sans" pitchFamily="34" charset="0"/>
                <a:ea typeface="Open Sans" pitchFamily="34" charset="0"/>
                <a:cs typeface="Open Sans" pitchFamily="34" charset="0"/>
              </a:rPr>
              <a:t>porta</a:t>
            </a:r>
            <a:r>
              <a:rPr lang="en-US" sz="1200" dirty="0">
                <a:solidFill>
                  <a:prstClr val="white"/>
                </a:solidFill>
                <a:latin typeface="Open Sans" pitchFamily="34" charset="0"/>
                <a:ea typeface="Open Sans" pitchFamily="34" charset="0"/>
                <a:cs typeface="Open Sans" pitchFamily="34" charset="0"/>
              </a:rPr>
              <a:t> et,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eget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interdum</a:t>
            </a:r>
            <a:r>
              <a:rPr lang="en-US" sz="1200" dirty="0">
                <a:solidFill>
                  <a:prstClr val="white"/>
                </a:solidFill>
                <a:latin typeface="Open Sans" pitchFamily="34" charset="0"/>
                <a:ea typeface="Open Sans" pitchFamily="34" charset="0"/>
                <a:cs typeface="Open Sans" pitchFamily="34" charset="0"/>
              </a:rPr>
              <a:t>. </a:t>
            </a:r>
            <a:endParaRPr lang="en-US" sz="1200" dirty="0">
              <a:solidFill>
                <a:prstClr val="white"/>
              </a:solidFill>
            </a:endParaRPr>
          </a:p>
        </p:txBody>
      </p:sp>
      <p:sp>
        <p:nvSpPr>
          <p:cNvPr id="73" name="Freeform 5"/>
          <p:cNvSpPr>
            <a:spLocks/>
          </p:cNvSpPr>
          <p:nvPr/>
        </p:nvSpPr>
        <p:spPr bwMode="auto">
          <a:xfrm>
            <a:off x="5049299" y="3427628"/>
            <a:ext cx="2072334" cy="1573852"/>
          </a:xfrm>
          <a:custGeom>
            <a:avLst/>
            <a:gdLst>
              <a:gd name="T0" fmla="*/ 640 w 1130"/>
              <a:gd name="T1" fmla="*/ 163 h 820"/>
              <a:gd name="T2" fmla="*/ 562 w 1130"/>
              <a:gd name="T3" fmla="*/ 0 h 820"/>
              <a:gd name="T4" fmla="*/ 490 w 1130"/>
              <a:gd name="T5" fmla="*/ 163 h 820"/>
              <a:gd name="T6" fmla="*/ 50 w 1130"/>
              <a:gd name="T7" fmla="*/ 163 h 820"/>
              <a:gd name="T8" fmla="*/ 0 w 1130"/>
              <a:gd name="T9" fmla="*/ 213 h 820"/>
              <a:gd name="T10" fmla="*/ 0 w 1130"/>
              <a:gd name="T11" fmla="*/ 770 h 820"/>
              <a:gd name="T12" fmla="*/ 50 w 1130"/>
              <a:gd name="T13" fmla="*/ 820 h 820"/>
              <a:gd name="T14" fmla="*/ 1080 w 1130"/>
              <a:gd name="T15" fmla="*/ 820 h 820"/>
              <a:gd name="T16" fmla="*/ 1130 w 1130"/>
              <a:gd name="T17" fmla="*/ 770 h 820"/>
              <a:gd name="T18" fmla="*/ 1130 w 1130"/>
              <a:gd name="T19" fmla="*/ 213 h 820"/>
              <a:gd name="T20" fmla="*/ 1080 w 1130"/>
              <a:gd name="T21" fmla="*/ 163 h 820"/>
              <a:gd name="T22" fmla="*/ 640 w 1130"/>
              <a:gd name="T23" fmla="*/ 163 h 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30" h="820">
                <a:moveTo>
                  <a:pt x="640" y="163"/>
                </a:moveTo>
                <a:cubicBezTo>
                  <a:pt x="562" y="0"/>
                  <a:pt x="562" y="0"/>
                  <a:pt x="562" y="0"/>
                </a:cubicBezTo>
                <a:cubicBezTo>
                  <a:pt x="490" y="163"/>
                  <a:pt x="490" y="163"/>
                  <a:pt x="490" y="163"/>
                </a:cubicBezTo>
                <a:cubicBezTo>
                  <a:pt x="50" y="163"/>
                  <a:pt x="50" y="163"/>
                  <a:pt x="50" y="163"/>
                </a:cubicBezTo>
                <a:cubicBezTo>
                  <a:pt x="22" y="163"/>
                  <a:pt x="0" y="186"/>
                  <a:pt x="0" y="213"/>
                </a:cubicBezTo>
                <a:cubicBezTo>
                  <a:pt x="0" y="770"/>
                  <a:pt x="0" y="770"/>
                  <a:pt x="0" y="770"/>
                </a:cubicBezTo>
                <a:cubicBezTo>
                  <a:pt x="0" y="798"/>
                  <a:pt x="22" y="820"/>
                  <a:pt x="50" y="820"/>
                </a:cubicBezTo>
                <a:cubicBezTo>
                  <a:pt x="1080" y="820"/>
                  <a:pt x="1080" y="820"/>
                  <a:pt x="1080" y="820"/>
                </a:cubicBezTo>
                <a:cubicBezTo>
                  <a:pt x="1108" y="820"/>
                  <a:pt x="1130" y="798"/>
                  <a:pt x="1130" y="770"/>
                </a:cubicBezTo>
                <a:cubicBezTo>
                  <a:pt x="1130" y="213"/>
                  <a:pt x="1130" y="213"/>
                  <a:pt x="1130" y="213"/>
                </a:cubicBezTo>
                <a:cubicBezTo>
                  <a:pt x="1130" y="186"/>
                  <a:pt x="1108" y="163"/>
                  <a:pt x="1080" y="163"/>
                </a:cubicBezTo>
                <a:lnTo>
                  <a:pt x="640" y="163"/>
                </a:lnTo>
                <a:close/>
              </a:path>
            </a:pathLst>
          </a:custGeom>
          <a:solidFill>
            <a:srgbClr val="9BBC57"/>
          </a:solidFill>
          <a:ln>
            <a:noFill/>
          </a:ln>
        </p:spPr>
        <p:txBody>
          <a:bodyPr vert="horz" wrap="square" lIns="121920" tIns="548640" rIns="121920" bIns="60960" numCol="1" anchor="t" anchorCtr="0" compatLnSpc="1">
            <a:prstTxWarp prst="textNoShape">
              <a:avLst/>
            </a:prstTxWarp>
          </a:bodyPr>
          <a:lstStyle/>
          <a:p>
            <a:pPr algn="ctr" defTabSz="1450940"/>
            <a:r>
              <a:rPr lang="en-US" sz="1200" dirty="0" err="1" smtClean="0">
                <a:solidFill>
                  <a:prstClr val="white"/>
                </a:solidFill>
                <a:latin typeface="Open Sans" pitchFamily="34" charset="0"/>
                <a:ea typeface="Open Sans" pitchFamily="34" charset="0"/>
                <a:cs typeface="Open Sans" pitchFamily="34" charset="0"/>
              </a:rPr>
              <a:t>Mauris</a:t>
            </a:r>
            <a:r>
              <a:rPr lang="en-US" sz="1200" dirty="0" smtClean="0">
                <a:solidFill>
                  <a:prstClr val="white"/>
                </a:solidFill>
                <a:latin typeface="Open Sans" pitchFamily="34" charset="0"/>
                <a:ea typeface="Open Sans" pitchFamily="34" charset="0"/>
                <a:cs typeface="Open Sans" pitchFamily="34" charset="0"/>
              </a:rPr>
              <a:t> </a:t>
            </a:r>
            <a:r>
              <a:rPr lang="en-US" sz="1200" dirty="0">
                <a:solidFill>
                  <a:prstClr val="white"/>
                </a:solidFill>
                <a:latin typeface="Open Sans" pitchFamily="34" charset="0"/>
                <a:ea typeface="Open Sans" pitchFamily="34" charset="0"/>
                <a:cs typeface="Open Sans" pitchFamily="34" charset="0"/>
              </a:rPr>
              <a:t>quam dolor, </a:t>
            </a:r>
            <a:r>
              <a:rPr lang="en-US" sz="1200" dirty="0" err="1">
                <a:solidFill>
                  <a:prstClr val="white"/>
                </a:solidFill>
                <a:latin typeface="Open Sans" pitchFamily="34" charset="0"/>
                <a:ea typeface="Open Sans" pitchFamily="34" charset="0"/>
                <a:cs typeface="Open Sans" pitchFamily="34" charset="0"/>
              </a:rPr>
              <a:t>cursus</a:t>
            </a:r>
            <a:r>
              <a:rPr lang="en-US" sz="1200" dirty="0">
                <a:solidFill>
                  <a:prstClr val="white"/>
                </a:solidFill>
                <a:latin typeface="Open Sans" pitchFamily="34" charset="0"/>
                <a:ea typeface="Open Sans" pitchFamily="34" charset="0"/>
                <a:cs typeface="Open Sans" pitchFamily="34" charset="0"/>
              </a:rPr>
              <a:t> at </a:t>
            </a:r>
            <a:r>
              <a:rPr lang="en-US" sz="1200" dirty="0" err="1">
                <a:solidFill>
                  <a:prstClr val="white"/>
                </a:solidFill>
                <a:latin typeface="Open Sans" pitchFamily="34" charset="0"/>
                <a:ea typeface="Open Sans" pitchFamily="34" charset="0"/>
                <a:cs typeface="Open Sans" pitchFamily="34" charset="0"/>
              </a:rPr>
              <a:t>porta</a:t>
            </a:r>
            <a:r>
              <a:rPr lang="en-US" sz="1200" dirty="0">
                <a:solidFill>
                  <a:prstClr val="white"/>
                </a:solidFill>
                <a:latin typeface="Open Sans" pitchFamily="34" charset="0"/>
                <a:ea typeface="Open Sans" pitchFamily="34" charset="0"/>
                <a:cs typeface="Open Sans" pitchFamily="34" charset="0"/>
              </a:rPr>
              <a:t> et,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eget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interdum</a:t>
            </a:r>
            <a:r>
              <a:rPr lang="en-US" sz="1200" dirty="0">
                <a:solidFill>
                  <a:prstClr val="white"/>
                </a:solidFill>
                <a:latin typeface="Open Sans" pitchFamily="34" charset="0"/>
                <a:ea typeface="Open Sans" pitchFamily="34" charset="0"/>
                <a:cs typeface="Open Sans" pitchFamily="34" charset="0"/>
              </a:rPr>
              <a:t>. </a:t>
            </a:r>
            <a:endParaRPr lang="en-US" sz="1200" dirty="0">
              <a:solidFill>
                <a:prstClr val="white"/>
              </a:solidFill>
            </a:endParaRPr>
          </a:p>
        </p:txBody>
      </p:sp>
      <p:sp>
        <p:nvSpPr>
          <p:cNvPr id="74" name="Freeform 5"/>
          <p:cNvSpPr>
            <a:spLocks/>
          </p:cNvSpPr>
          <p:nvPr/>
        </p:nvSpPr>
        <p:spPr bwMode="auto">
          <a:xfrm>
            <a:off x="7289583" y="3427628"/>
            <a:ext cx="2072334" cy="1573852"/>
          </a:xfrm>
          <a:custGeom>
            <a:avLst/>
            <a:gdLst>
              <a:gd name="T0" fmla="*/ 640 w 1130"/>
              <a:gd name="T1" fmla="*/ 163 h 820"/>
              <a:gd name="T2" fmla="*/ 562 w 1130"/>
              <a:gd name="T3" fmla="*/ 0 h 820"/>
              <a:gd name="T4" fmla="*/ 490 w 1130"/>
              <a:gd name="T5" fmla="*/ 163 h 820"/>
              <a:gd name="T6" fmla="*/ 50 w 1130"/>
              <a:gd name="T7" fmla="*/ 163 h 820"/>
              <a:gd name="T8" fmla="*/ 0 w 1130"/>
              <a:gd name="T9" fmla="*/ 213 h 820"/>
              <a:gd name="T10" fmla="*/ 0 w 1130"/>
              <a:gd name="T11" fmla="*/ 770 h 820"/>
              <a:gd name="T12" fmla="*/ 50 w 1130"/>
              <a:gd name="T13" fmla="*/ 820 h 820"/>
              <a:gd name="T14" fmla="*/ 1080 w 1130"/>
              <a:gd name="T15" fmla="*/ 820 h 820"/>
              <a:gd name="T16" fmla="*/ 1130 w 1130"/>
              <a:gd name="T17" fmla="*/ 770 h 820"/>
              <a:gd name="T18" fmla="*/ 1130 w 1130"/>
              <a:gd name="T19" fmla="*/ 213 h 820"/>
              <a:gd name="T20" fmla="*/ 1080 w 1130"/>
              <a:gd name="T21" fmla="*/ 163 h 820"/>
              <a:gd name="T22" fmla="*/ 640 w 1130"/>
              <a:gd name="T23" fmla="*/ 163 h 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30" h="820">
                <a:moveTo>
                  <a:pt x="640" y="163"/>
                </a:moveTo>
                <a:cubicBezTo>
                  <a:pt x="562" y="0"/>
                  <a:pt x="562" y="0"/>
                  <a:pt x="562" y="0"/>
                </a:cubicBezTo>
                <a:cubicBezTo>
                  <a:pt x="490" y="163"/>
                  <a:pt x="490" y="163"/>
                  <a:pt x="490" y="163"/>
                </a:cubicBezTo>
                <a:cubicBezTo>
                  <a:pt x="50" y="163"/>
                  <a:pt x="50" y="163"/>
                  <a:pt x="50" y="163"/>
                </a:cubicBezTo>
                <a:cubicBezTo>
                  <a:pt x="22" y="163"/>
                  <a:pt x="0" y="186"/>
                  <a:pt x="0" y="213"/>
                </a:cubicBezTo>
                <a:cubicBezTo>
                  <a:pt x="0" y="770"/>
                  <a:pt x="0" y="770"/>
                  <a:pt x="0" y="770"/>
                </a:cubicBezTo>
                <a:cubicBezTo>
                  <a:pt x="0" y="798"/>
                  <a:pt x="22" y="820"/>
                  <a:pt x="50" y="820"/>
                </a:cubicBezTo>
                <a:cubicBezTo>
                  <a:pt x="1080" y="820"/>
                  <a:pt x="1080" y="820"/>
                  <a:pt x="1080" y="820"/>
                </a:cubicBezTo>
                <a:cubicBezTo>
                  <a:pt x="1108" y="820"/>
                  <a:pt x="1130" y="798"/>
                  <a:pt x="1130" y="770"/>
                </a:cubicBezTo>
                <a:cubicBezTo>
                  <a:pt x="1130" y="213"/>
                  <a:pt x="1130" y="213"/>
                  <a:pt x="1130" y="213"/>
                </a:cubicBezTo>
                <a:cubicBezTo>
                  <a:pt x="1130" y="186"/>
                  <a:pt x="1108" y="163"/>
                  <a:pt x="1080" y="163"/>
                </a:cubicBezTo>
                <a:lnTo>
                  <a:pt x="640" y="163"/>
                </a:lnTo>
                <a:close/>
              </a:path>
            </a:pathLst>
          </a:custGeom>
          <a:solidFill>
            <a:srgbClr val="F49D15"/>
          </a:solidFill>
          <a:ln>
            <a:noFill/>
          </a:ln>
        </p:spPr>
        <p:txBody>
          <a:bodyPr vert="horz" wrap="square" lIns="121920" tIns="548640" rIns="121920" bIns="60960" numCol="1" anchor="t" anchorCtr="0" compatLnSpc="1">
            <a:prstTxWarp prst="textNoShape">
              <a:avLst/>
            </a:prstTxWarp>
          </a:bodyPr>
          <a:lstStyle/>
          <a:p>
            <a:pPr algn="ctr" defTabSz="1450940"/>
            <a:r>
              <a:rPr lang="en-US" sz="1200" dirty="0" err="1" smtClean="0">
                <a:solidFill>
                  <a:prstClr val="white"/>
                </a:solidFill>
                <a:latin typeface="Open Sans" pitchFamily="34" charset="0"/>
                <a:ea typeface="Open Sans" pitchFamily="34" charset="0"/>
                <a:cs typeface="Open Sans" pitchFamily="34" charset="0"/>
              </a:rPr>
              <a:t>Mauris</a:t>
            </a:r>
            <a:r>
              <a:rPr lang="en-US" sz="1200" dirty="0" smtClean="0">
                <a:solidFill>
                  <a:prstClr val="white"/>
                </a:solidFill>
                <a:latin typeface="Open Sans" pitchFamily="34" charset="0"/>
                <a:ea typeface="Open Sans" pitchFamily="34" charset="0"/>
                <a:cs typeface="Open Sans" pitchFamily="34" charset="0"/>
              </a:rPr>
              <a:t> </a:t>
            </a:r>
            <a:r>
              <a:rPr lang="en-US" sz="1200" dirty="0">
                <a:solidFill>
                  <a:prstClr val="white"/>
                </a:solidFill>
                <a:latin typeface="Open Sans" pitchFamily="34" charset="0"/>
                <a:ea typeface="Open Sans" pitchFamily="34" charset="0"/>
                <a:cs typeface="Open Sans" pitchFamily="34" charset="0"/>
              </a:rPr>
              <a:t>quam dolor, </a:t>
            </a:r>
            <a:r>
              <a:rPr lang="en-US" sz="1200" dirty="0" err="1">
                <a:solidFill>
                  <a:prstClr val="white"/>
                </a:solidFill>
                <a:latin typeface="Open Sans" pitchFamily="34" charset="0"/>
                <a:ea typeface="Open Sans" pitchFamily="34" charset="0"/>
                <a:cs typeface="Open Sans" pitchFamily="34" charset="0"/>
              </a:rPr>
              <a:t>cursus</a:t>
            </a:r>
            <a:r>
              <a:rPr lang="en-US" sz="1200" dirty="0">
                <a:solidFill>
                  <a:prstClr val="white"/>
                </a:solidFill>
                <a:latin typeface="Open Sans" pitchFamily="34" charset="0"/>
                <a:ea typeface="Open Sans" pitchFamily="34" charset="0"/>
                <a:cs typeface="Open Sans" pitchFamily="34" charset="0"/>
              </a:rPr>
              <a:t> at </a:t>
            </a:r>
            <a:r>
              <a:rPr lang="en-US" sz="1200" dirty="0" err="1">
                <a:solidFill>
                  <a:prstClr val="white"/>
                </a:solidFill>
                <a:latin typeface="Open Sans" pitchFamily="34" charset="0"/>
                <a:ea typeface="Open Sans" pitchFamily="34" charset="0"/>
                <a:cs typeface="Open Sans" pitchFamily="34" charset="0"/>
              </a:rPr>
              <a:t>porta</a:t>
            </a:r>
            <a:r>
              <a:rPr lang="en-US" sz="1200" dirty="0">
                <a:solidFill>
                  <a:prstClr val="white"/>
                </a:solidFill>
                <a:latin typeface="Open Sans" pitchFamily="34" charset="0"/>
                <a:ea typeface="Open Sans" pitchFamily="34" charset="0"/>
                <a:cs typeface="Open Sans" pitchFamily="34" charset="0"/>
              </a:rPr>
              <a:t> et,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eget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interdum</a:t>
            </a:r>
            <a:r>
              <a:rPr lang="en-US" sz="1200" dirty="0">
                <a:solidFill>
                  <a:prstClr val="white"/>
                </a:solidFill>
                <a:latin typeface="Open Sans" pitchFamily="34" charset="0"/>
                <a:ea typeface="Open Sans" pitchFamily="34" charset="0"/>
                <a:cs typeface="Open Sans" pitchFamily="34" charset="0"/>
              </a:rPr>
              <a:t>. </a:t>
            </a:r>
            <a:endParaRPr lang="en-US" sz="1200" dirty="0">
              <a:solidFill>
                <a:prstClr val="white"/>
              </a:solidFill>
            </a:endParaRPr>
          </a:p>
        </p:txBody>
      </p:sp>
      <p:sp>
        <p:nvSpPr>
          <p:cNvPr id="75" name="Freeform 5"/>
          <p:cNvSpPr>
            <a:spLocks/>
          </p:cNvSpPr>
          <p:nvPr/>
        </p:nvSpPr>
        <p:spPr bwMode="auto">
          <a:xfrm>
            <a:off x="9529867" y="3427628"/>
            <a:ext cx="2072334" cy="1573852"/>
          </a:xfrm>
          <a:custGeom>
            <a:avLst/>
            <a:gdLst>
              <a:gd name="T0" fmla="*/ 640 w 1130"/>
              <a:gd name="T1" fmla="*/ 163 h 820"/>
              <a:gd name="T2" fmla="*/ 562 w 1130"/>
              <a:gd name="T3" fmla="*/ 0 h 820"/>
              <a:gd name="T4" fmla="*/ 490 w 1130"/>
              <a:gd name="T5" fmla="*/ 163 h 820"/>
              <a:gd name="T6" fmla="*/ 50 w 1130"/>
              <a:gd name="T7" fmla="*/ 163 h 820"/>
              <a:gd name="T8" fmla="*/ 0 w 1130"/>
              <a:gd name="T9" fmla="*/ 213 h 820"/>
              <a:gd name="T10" fmla="*/ 0 w 1130"/>
              <a:gd name="T11" fmla="*/ 770 h 820"/>
              <a:gd name="T12" fmla="*/ 50 w 1130"/>
              <a:gd name="T13" fmla="*/ 820 h 820"/>
              <a:gd name="T14" fmla="*/ 1080 w 1130"/>
              <a:gd name="T15" fmla="*/ 820 h 820"/>
              <a:gd name="T16" fmla="*/ 1130 w 1130"/>
              <a:gd name="T17" fmla="*/ 770 h 820"/>
              <a:gd name="T18" fmla="*/ 1130 w 1130"/>
              <a:gd name="T19" fmla="*/ 213 h 820"/>
              <a:gd name="T20" fmla="*/ 1080 w 1130"/>
              <a:gd name="T21" fmla="*/ 163 h 820"/>
              <a:gd name="T22" fmla="*/ 640 w 1130"/>
              <a:gd name="T23" fmla="*/ 163 h 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30" h="820">
                <a:moveTo>
                  <a:pt x="640" y="163"/>
                </a:moveTo>
                <a:cubicBezTo>
                  <a:pt x="562" y="0"/>
                  <a:pt x="562" y="0"/>
                  <a:pt x="562" y="0"/>
                </a:cubicBezTo>
                <a:cubicBezTo>
                  <a:pt x="490" y="163"/>
                  <a:pt x="490" y="163"/>
                  <a:pt x="490" y="163"/>
                </a:cubicBezTo>
                <a:cubicBezTo>
                  <a:pt x="50" y="163"/>
                  <a:pt x="50" y="163"/>
                  <a:pt x="50" y="163"/>
                </a:cubicBezTo>
                <a:cubicBezTo>
                  <a:pt x="22" y="163"/>
                  <a:pt x="0" y="186"/>
                  <a:pt x="0" y="213"/>
                </a:cubicBezTo>
                <a:cubicBezTo>
                  <a:pt x="0" y="770"/>
                  <a:pt x="0" y="770"/>
                  <a:pt x="0" y="770"/>
                </a:cubicBezTo>
                <a:cubicBezTo>
                  <a:pt x="0" y="798"/>
                  <a:pt x="22" y="820"/>
                  <a:pt x="50" y="820"/>
                </a:cubicBezTo>
                <a:cubicBezTo>
                  <a:pt x="1080" y="820"/>
                  <a:pt x="1080" y="820"/>
                  <a:pt x="1080" y="820"/>
                </a:cubicBezTo>
                <a:cubicBezTo>
                  <a:pt x="1108" y="820"/>
                  <a:pt x="1130" y="798"/>
                  <a:pt x="1130" y="770"/>
                </a:cubicBezTo>
                <a:cubicBezTo>
                  <a:pt x="1130" y="213"/>
                  <a:pt x="1130" y="213"/>
                  <a:pt x="1130" y="213"/>
                </a:cubicBezTo>
                <a:cubicBezTo>
                  <a:pt x="1130" y="186"/>
                  <a:pt x="1108" y="163"/>
                  <a:pt x="1080" y="163"/>
                </a:cubicBezTo>
                <a:lnTo>
                  <a:pt x="640" y="163"/>
                </a:lnTo>
                <a:close/>
              </a:path>
            </a:pathLst>
          </a:custGeom>
          <a:solidFill>
            <a:srgbClr val="C0392B"/>
          </a:solidFill>
          <a:ln>
            <a:noFill/>
          </a:ln>
        </p:spPr>
        <p:txBody>
          <a:bodyPr vert="horz" wrap="square" lIns="121920" tIns="548640" rIns="121920" bIns="60960" numCol="1" anchor="t" anchorCtr="0" compatLnSpc="1">
            <a:prstTxWarp prst="textNoShape">
              <a:avLst/>
            </a:prstTxWarp>
          </a:bodyPr>
          <a:lstStyle/>
          <a:p>
            <a:pPr algn="ctr" defTabSz="1450940"/>
            <a:r>
              <a:rPr lang="en-US" sz="1200" dirty="0" err="1" smtClean="0">
                <a:solidFill>
                  <a:prstClr val="white"/>
                </a:solidFill>
                <a:latin typeface="Open Sans" pitchFamily="34" charset="0"/>
                <a:ea typeface="Open Sans" pitchFamily="34" charset="0"/>
                <a:cs typeface="Open Sans" pitchFamily="34" charset="0"/>
              </a:rPr>
              <a:t>Mauris</a:t>
            </a:r>
            <a:r>
              <a:rPr lang="en-US" sz="1200" dirty="0" smtClean="0">
                <a:solidFill>
                  <a:prstClr val="white"/>
                </a:solidFill>
                <a:latin typeface="Open Sans" pitchFamily="34" charset="0"/>
                <a:ea typeface="Open Sans" pitchFamily="34" charset="0"/>
                <a:cs typeface="Open Sans" pitchFamily="34" charset="0"/>
              </a:rPr>
              <a:t> </a:t>
            </a:r>
            <a:r>
              <a:rPr lang="en-US" sz="1200" dirty="0">
                <a:solidFill>
                  <a:prstClr val="white"/>
                </a:solidFill>
                <a:latin typeface="Open Sans" pitchFamily="34" charset="0"/>
                <a:ea typeface="Open Sans" pitchFamily="34" charset="0"/>
                <a:cs typeface="Open Sans" pitchFamily="34" charset="0"/>
              </a:rPr>
              <a:t>quam dolor, </a:t>
            </a:r>
            <a:r>
              <a:rPr lang="en-US" sz="1200" dirty="0" err="1">
                <a:solidFill>
                  <a:prstClr val="white"/>
                </a:solidFill>
                <a:latin typeface="Open Sans" pitchFamily="34" charset="0"/>
                <a:ea typeface="Open Sans" pitchFamily="34" charset="0"/>
                <a:cs typeface="Open Sans" pitchFamily="34" charset="0"/>
              </a:rPr>
              <a:t>cursus</a:t>
            </a:r>
            <a:r>
              <a:rPr lang="en-US" sz="1200" dirty="0">
                <a:solidFill>
                  <a:prstClr val="white"/>
                </a:solidFill>
                <a:latin typeface="Open Sans" pitchFamily="34" charset="0"/>
                <a:ea typeface="Open Sans" pitchFamily="34" charset="0"/>
                <a:cs typeface="Open Sans" pitchFamily="34" charset="0"/>
              </a:rPr>
              <a:t> at </a:t>
            </a:r>
            <a:r>
              <a:rPr lang="en-US" sz="1200" dirty="0" err="1">
                <a:solidFill>
                  <a:prstClr val="white"/>
                </a:solidFill>
                <a:latin typeface="Open Sans" pitchFamily="34" charset="0"/>
                <a:ea typeface="Open Sans" pitchFamily="34" charset="0"/>
                <a:cs typeface="Open Sans" pitchFamily="34" charset="0"/>
              </a:rPr>
              <a:t>porta</a:t>
            </a:r>
            <a:r>
              <a:rPr lang="en-US" sz="1200" dirty="0">
                <a:solidFill>
                  <a:prstClr val="white"/>
                </a:solidFill>
                <a:latin typeface="Open Sans" pitchFamily="34" charset="0"/>
                <a:ea typeface="Open Sans" pitchFamily="34" charset="0"/>
                <a:cs typeface="Open Sans" pitchFamily="34" charset="0"/>
              </a:rPr>
              <a:t> et,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eget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interdum</a:t>
            </a:r>
            <a:r>
              <a:rPr lang="en-US" sz="1200" dirty="0">
                <a:solidFill>
                  <a:prstClr val="white"/>
                </a:solidFill>
                <a:latin typeface="Open Sans" pitchFamily="34" charset="0"/>
                <a:ea typeface="Open Sans" pitchFamily="34" charset="0"/>
                <a:cs typeface="Open Sans" pitchFamily="34" charset="0"/>
              </a:rPr>
              <a:t>. </a:t>
            </a:r>
            <a:endParaRPr lang="en-US" sz="1200" dirty="0">
              <a:solidFill>
                <a:prstClr val="white"/>
              </a:solidFill>
            </a:endParaRPr>
          </a:p>
        </p:txBody>
      </p:sp>
      <p:sp>
        <p:nvSpPr>
          <p:cNvPr id="2" name="TextBox 1"/>
          <p:cNvSpPr txBox="1"/>
          <p:nvPr/>
        </p:nvSpPr>
        <p:spPr>
          <a:xfrm>
            <a:off x="1050900" y="1633800"/>
            <a:ext cx="1107996" cy="1200329"/>
          </a:xfrm>
          <a:prstGeom prst="rect">
            <a:avLst/>
          </a:prstGeom>
          <a:noFill/>
        </p:spPr>
        <p:txBody>
          <a:bodyPr wrap="none" rtlCol="0">
            <a:spAutoFit/>
          </a:bodyPr>
          <a:lstStyle/>
          <a:p>
            <a:r>
              <a:rPr lang="en-US" sz="7200" dirty="0" smtClean="0">
                <a:solidFill>
                  <a:srgbClr val="297F9D"/>
                </a:solidFill>
                <a:latin typeface="Sosa" pitchFamily="2" charset="0"/>
              </a:rPr>
              <a:t>A</a:t>
            </a:r>
            <a:endParaRPr lang="en-US" sz="7200" dirty="0">
              <a:solidFill>
                <a:srgbClr val="297F9D"/>
              </a:solidFill>
              <a:latin typeface="Sosa" pitchFamily="2" charset="0"/>
            </a:endParaRPr>
          </a:p>
        </p:txBody>
      </p:sp>
      <p:sp>
        <p:nvSpPr>
          <p:cNvPr id="76" name="TextBox 75"/>
          <p:cNvSpPr txBox="1"/>
          <p:nvPr/>
        </p:nvSpPr>
        <p:spPr>
          <a:xfrm>
            <a:off x="3291184" y="1633800"/>
            <a:ext cx="1107996" cy="1200329"/>
          </a:xfrm>
          <a:prstGeom prst="rect">
            <a:avLst/>
          </a:prstGeom>
          <a:noFill/>
        </p:spPr>
        <p:txBody>
          <a:bodyPr wrap="none" rtlCol="0">
            <a:spAutoFit/>
          </a:bodyPr>
          <a:lstStyle/>
          <a:p>
            <a:r>
              <a:rPr lang="en-US" sz="7200" dirty="0">
                <a:solidFill>
                  <a:srgbClr val="15A185"/>
                </a:solidFill>
                <a:latin typeface="Sosa" pitchFamily="2" charset="0"/>
              </a:rPr>
              <a:t>E</a:t>
            </a:r>
          </a:p>
        </p:txBody>
      </p:sp>
      <p:sp>
        <p:nvSpPr>
          <p:cNvPr id="77" name="TextBox 76"/>
          <p:cNvSpPr txBox="1"/>
          <p:nvPr/>
        </p:nvSpPr>
        <p:spPr>
          <a:xfrm>
            <a:off x="5532197" y="1633800"/>
            <a:ext cx="1107996" cy="1200329"/>
          </a:xfrm>
          <a:prstGeom prst="rect">
            <a:avLst/>
          </a:prstGeom>
          <a:noFill/>
        </p:spPr>
        <p:txBody>
          <a:bodyPr wrap="none" rtlCol="0">
            <a:spAutoFit/>
          </a:bodyPr>
          <a:lstStyle/>
          <a:p>
            <a:r>
              <a:rPr lang="en-US" sz="7200" dirty="0" smtClean="0">
                <a:solidFill>
                  <a:srgbClr val="9BBC57"/>
                </a:solidFill>
                <a:latin typeface="Sosa" pitchFamily="2" charset="0"/>
              </a:rPr>
              <a:t>W</a:t>
            </a:r>
            <a:endParaRPr lang="en-US" sz="7200" dirty="0">
              <a:solidFill>
                <a:srgbClr val="9BBC57"/>
              </a:solidFill>
              <a:latin typeface="Sosa" pitchFamily="2" charset="0"/>
            </a:endParaRPr>
          </a:p>
        </p:txBody>
      </p:sp>
      <p:sp>
        <p:nvSpPr>
          <p:cNvPr id="78" name="TextBox 77"/>
          <p:cNvSpPr txBox="1"/>
          <p:nvPr/>
        </p:nvSpPr>
        <p:spPr>
          <a:xfrm>
            <a:off x="7771023" y="1633800"/>
            <a:ext cx="1107996" cy="1200329"/>
          </a:xfrm>
          <a:prstGeom prst="rect">
            <a:avLst/>
          </a:prstGeom>
          <a:noFill/>
        </p:spPr>
        <p:txBody>
          <a:bodyPr wrap="none" rtlCol="0">
            <a:spAutoFit/>
          </a:bodyPr>
          <a:lstStyle/>
          <a:p>
            <a:r>
              <a:rPr lang="en-US" sz="7200" dirty="0" smtClean="0">
                <a:solidFill>
                  <a:srgbClr val="F49D15"/>
                </a:solidFill>
                <a:latin typeface="Sosa" pitchFamily="2" charset="0"/>
              </a:rPr>
              <a:t>6</a:t>
            </a:r>
            <a:endParaRPr lang="en-US" sz="7200" dirty="0">
              <a:solidFill>
                <a:srgbClr val="F49D15"/>
              </a:solidFill>
              <a:latin typeface="Sosa" pitchFamily="2" charset="0"/>
            </a:endParaRPr>
          </a:p>
        </p:txBody>
      </p:sp>
      <p:sp>
        <p:nvSpPr>
          <p:cNvPr id="79" name="TextBox 78"/>
          <p:cNvSpPr txBox="1"/>
          <p:nvPr/>
        </p:nvSpPr>
        <p:spPr>
          <a:xfrm>
            <a:off x="10012036" y="1633800"/>
            <a:ext cx="1107996" cy="1200329"/>
          </a:xfrm>
          <a:prstGeom prst="rect">
            <a:avLst/>
          </a:prstGeom>
          <a:noFill/>
        </p:spPr>
        <p:txBody>
          <a:bodyPr wrap="none" rtlCol="0">
            <a:spAutoFit/>
          </a:bodyPr>
          <a:lstStyle/>
          <a:p>
            <a:r>
              <a:rPr lang="en-US" sz="7200" dirty="0" smtClean="0">
                <a:solidFill>
                  <a:srgbClr val="C0392B"/>
                </a:solidFill>
                <a:latin typeface="Sosa" pitchFamily="2" charset="0"/>
              </a:rPr>
              <a:t>Z</a:t>
            </a:r>
            <a:endParaRPr lang="en-US" sz="7200" dirty="0">
              <a:solidFill>
                <a:srgbClr val="C0392B"/>
              </a:solidFill>
              <a:latin typeface="Sosa" pitchFamily="2" charset="0"/>
            </a:endParaRPr>
          </a:p>
        </p:txBody>
      </p:sp>
    </p:spTree>
    <p:extLst>
      <p:ext uri="{BB962C8B-B14F-4D97-AF65-F5344CB8AC3E}">
        <p14:creationId xmlns:p14="http://schemas.microsoft.com/office/powerpoint/2010/main" val="35765009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p:cTn id="7" dur="500" fill="hold"/>
                                        <p:tgtEl>
                                          <p:spTgt spid="43"/>
                                        </p:tgtEl>
                                        <p:attrNameLst>
                                          <p:attrName>ppt_w</p:attrName>
                                        </p:attrNameLst>
                                      </p:cBhvr>
                                      <p:tavLst>
                                        <p:tav tm="0">
                                          <p:val>
                                            <p:fltVal val="0"/>
                                          </p:val>
                                        </p:tav>
                                        <p:tav tm="100000">
                                          <p:val>
                                            <p:strVal val="#ppt_w"/>
                                          </p:val>
                                        </p:tav>
                                      </p:tavLst>
                                    </p:anim>
                                    <p:anim calcmode="lin" valueType="num">
                                      <p:cBhvr>
                                        <p:cTn id="8" dur="500" fill="hold"/>
                                        <p:tgtEl>
                                          <p:spTgt spid="43"/>
                                        </p:tgtEl>
                                        <p:attrNameLst>
                                          <p:attrName>ppt_h</p:attrName>
                                        </p:attrNameLst>
                                      </p:cBhvr>
                                      <p:tavLst>
                                        <p:tav tm="0">
                                          <p:val>
                                            <p:fltVal val="0"/>
                                          </p:val>
                                        </p:tav>
                                        <p:tav tm="100000">
                                          <p:val>
                                            <p:strVal val="#ppt_h"/>
                                          </p:val>
                                        </p:tav>
                                      </p:tavLst>
                                    </p:anim>
                                    <p:animEffect transition="in" filter="fade">
                                      <p:cBhvr>
                                        <p:cTn id="9" dur="500"/>
                                        <p:tgtEl>
                                          <p:spTgt spid="43"/>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44"/>
                                        </p:tgtEl>
                                        <p:attrNameLst>
                                          <p:attrName>style.visibility</p:attrName>
                                        </p:attrNameLst>
                                      </p:cBhvr>
                                      <p:to>
                                        <p:strVal val="visible"/>
                                      </p:to>
                                    </p:set>
                                    <p:anim calcmode="lin" valueType="num">
                                      <p:cBhvr>
                                        <p:cTn id="13" dur="500" fill="hold"/>
                                        <p:tgtEl>
                                          <p:spTgt spid="44"/>
                                        </p:tgtEl>
                                        <p:attrNameLst>
                                          <p:attrName>ppt_w</p:attrName>
                                        </p:attrNameLst>
                                      </p:cBhvr>
                                      <p:tavLst>
                                        <p:tav tm="0">
                                          <p:val>
                                            <p:fltVal val="0"/>
                                          </p:val>
                                        </p:tav>
                                        <p:tav tm="100000">
                                          <p:val>
                                            <p:strVal val="#ppt_w"/>
                                          </p:val>
                                        </p:tav>
                                      </p:tavLst>
                                    </p:anim>
                                    <p:anim calcmode="lin" valueType="num">
                                      <p:cBhvr>
                                        <p:cTn id="14" dur="500" fill="hold"/>
                                        <p:tgtEl>
                                          <p:spTgt spid="44"/>
                                        </p:tgtEl>
                                        <p:attrNameLst>
                                          <p:attrName>ppt_h</p:attrName>
                                        </p:attrNameLst>
                                      </p:cBhvr>
                                      <p:tavLst>
                                        <p:tav tm="0">
                                          <p:val>
                                            <p:fltVal val="0"/>
                                          </p:val>
                                        </p:tav>
                                        <p:tav tm="100000">
                                          <p:val>
                                            <p:strVal val="#ppt_h"/>
                                          </p:val>
                                        </p:tav>
                                      </p:tavLst>
                                    </p:anim>
                                    <p:animEffect transition="in" filter="fade">
                                      <p:cBhvr>
                                        <p:cTn id="15" dur="500"/>
                                        <p:tgtEl>
                                          <p:spTgt spid="44"/>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childTnLst>
                          </p:cTn>
                        </p:par>
                        <p:par>
                          <p:cTn id="20" fill="hold">
                            <p:stCondLst>
                              <p:cond delay="1500"/>
                            </p:stCondLst>
                            <p:childTnLst>
                              <p:par>
                                <p:cTn id="21" presetID="53" presetClass="entr" presetSubtype="16" fill="hold" grpId="0" nodeType="afterEffect">
                                  <p:stCondLst>
                                    <p:cond delay="0"/>
                                  </p:stCondLst>
                                  <p:childTnLst>
                                    <p:set>
                                      <p:cBhvr>
                                        <p:cTn id="22" dur="1" fill="hold">
                                          <p:stCondLst>
                                            <p:cond delay="0"/>
                                          </p:stCondLst>
                                        </p:cTn>
                                        <p:tgtEl>
                                          <p:spTgt spid="38"/>
                                        </p:tgtEl>
                                        <p:attrNameLst>
                                          <p:attrName>style.visibility</p:attrName>
                                        </p:attrNameLst>
                                      </p:cBhvr>
                                      <p:to>
                                        <p:strVal val="visible"/>
                                      </p:to>
                                    </p:set>
                                    <p:anim calcmode="lin" valueType="num">
                                      <p:cBhvr>
                                        <p:cTn id="23" dur="250" fill="hold"/>
                                        <p:tgtEl>
                                          <p:spTgt spid="38"/>
                                        </p:tgtEl>
                                        <p:attrNameLst>
                                          <p:attrName>ppt_w</p:attrName>
                                        </p:attrNameLst>
                                      </p:cBhvr>
                                      <p:tavLst>
                                        <p:tav tm="0">
                                          <p:val>
                                            <p:fltVal val="0"/>
                                          </p:val>
                                        </p:tav>
                                        <p:tav tm="100000">
                                          <p:val>
                                            <p:strVal val="#ppt_w"/>
                                          </p:val>
                                        </p:tav>
                                      </p:tavLst>
                                    </p:anim>
                                    <p:anim calcmode="lin" valueType="num">
                                      <p:cBhvr>
                                        <p:cTn id="24" dur="250" fill="hold"/>
                                        <p:tgtEl>
                                          <p:spTgt spid="38"/>
                                        </p:tgtEl>
                                        <p:attrNameLst>
                                          <p:attrName>ppt_h</p:attrName>
                                        </p:attrNameLst>
                                      </p:cBhvr>
                                      <p:tavLst>
                                        <p:tav tm="0">
                                          <p:val>
                                            <p:fltVal val="0"/>
                                          </p:val>
                                        </p:tav>
                                        <p:tav tm="100000">
                                          <p:val>
                                            <p:strVal val="#ppt_h"/>
                                          </p:val>
                                        </p:tav>
                                      </p:tavLst>
                                    </p:anim>
                                    <p:animEffect transition="in" filter="fade">
                                      <p:cBhvr>
                                        <p:cTn id="25" dur="250"/>
                                        <p:tgtEl>
                                          <p:spTgt spid="38"/>
                                        </p:tgtEl>
                                      </p:cBhvr>
                                    </p:animEffect>
                                  </p:childTnLst>
                                </p:cTn>
                              </p:par>
                              <p:par>
                                <p:cTn id="26" presetID="42" presetClass="entr" presetSubtype="0" fill="hold" grpId="0" nodeType="withEffect">
                                  <p:stCondLst>
                                    <p:cond delay="0"/>
                                  </p:stCondLst>
                                  <p:childTnLst>
                                    <p:set>
                                      <p:cBhvr>
                                        <p:cTn id="27" dur="1" fill="hold">
                                          <p:stCondLst>
                                            <p:cond delay="0"/>
                                          </p:stCondLst>
                                        </p:cTn>
                                        <p:tgtEl>
                                          <p:spTgt spid="71"/>
                                        </p:tgtEl>
                                        <p:attrNameLst>
                                          <p:attrName>style.visibility</p:attrName>
                                        </p:attrNameLst>
                                      </p:cBhvr>
                                      <p:to>
                                        <p:strVal val="visible"/>
                                      </p:to>
                                    </p:set>
                                    <p:animEffect transition="in" filter="fade">
                                      <p:cBhvr>
                                        <p:cTn id="28" dur="1000"/>
                                        <p:tgtEl>
                                          <p:spTgt spid="71"/>
                                        </p:tgtEl>
                                      </p:cBhvr>
                                    </p:animEffect>
                                    <p:anim calcmode="lin" valueType="num">
                                      <p:cBhvr>
                                        <p:cTn id="29" dur="1000" fill="hold"/>
                                        <p:tgtEl>
                                          <p:spTgt spid="71"/>
                                        </p:tgtEl>
                                        <p:attrNameLst>
                                          <p:attrName>ppt_x</p:attrName>
                                        </p:attrNameLst>
                                      </p:cBhvr>
                                      <p:tavLst>
                                        <p:tav tm="0">
                                          <p:val>
                                            <p:strVal val="#ppt_x"/>
                                          </p:val>
                                        </p:tav>
                                        <p:tav tm="100000">
                                          <p:val>
                                            <p:strVal val="#ppt_x"/>
                                          </p:val>
                                        </p:tav>
                                      </p:tavLst>
                                    </p:anim>
                                    <p:anim calcmode="lin" valueType="num">
                                      <p:cBhvr>
                                        <p:cTn id="30" dur="1000" fill="hold"/>
                                        <p:tgtEl>
                                          <p:spTgt spid="71"/>
                                        </p:tgtEl>
                                        <p:attrNameLst>
                                          <p:attrName>ppt_y</p:attrName>
                                        </p:attrNameLst>
                                      </p:cBhvr>
                                      <p:tavLst>
                                        <p:tav tm="0">
                                          <p:val>
                                            <p:strVal val="#ppt_y+.1"/>
                                          </p:val>
                                        </p:tav>
                                        <p:tav tm="100000">
                                          <p:val>
                                            <p:strVal val="#ppt_y"/>
                                          </p:val>
                                        </p:tav>
                                      </p:tavLst>
                                    </p:anim>
                                  </p:childTnLst>
                                </p:cTn>
                              </p:par>
                            </p:childTnLst>
                          </p:cTn>
                        </p:par>
                        <p:par>
                          <p:cTn id="31" fill="hold">
                            <p:stCondLst>
                              <p:cond delay="2500"/>
                            </p:stCondLst>
                            <p:childTnLst>
                              <p:par>
                                <p:cTn id="32" presetID="10" presetClass="entr" presetSubtype="0" fill="hold" grpId="0" nodeType="afterEffect">
                                  <p:stCondLst>
                                    <p:cond delay="0"/>
                                  </p:stCondLst>
                                  <p:childTnLst>
                                    <p:set>
                                      <p:cBhvr>
                                        <p:cTn id="33" dur="1" fill="hold">
                                          <p:stCondLst>
                                            <p:cond delay="0"/>
                                          </p:stCondLst>
                                        </p:cTn>
                                        <p:tgtEl>
                                          <p:spTgt spid="76"/>
                                        </p:tgtEl>
                                        <p:attrNameLst>
                                          <p:attrName>style.visibility</p:attrName>
                                        </p:attrNameLst>
                                      </p:cBhvr>
                                      <p:to>
                                        <p:strVal val="visible"/>
                                      </p:to>
                                    </p:set>
                                    <p:animEffect transition="in" filter="fade">
                                      <p:cBhvr>
                                        <p:cTn id="34" dur="500"/>
                                        <p:tgtEl>
                                          <p:spTgt spid="76"/>
                                        </p:tgtEl>
                                      </p:cBhvr>
                                    </p:animEffect>
                                  </p:childTnLst>
                                </p:cTn>
                              </p:par>
                            </p:childTnLst>
                          </p:cTn>
                        </p:par>
                        <p:par>
                          <p:cTn id="35" fill="hold">
                            <p:stCondLst>
                              <p:cond delay="3000"/>
                            </p:stCondLst>
                            <p:childTnLst>
                              <p:par>
                                <p:cTn id="36" presetID="53" presetClass="entr" presetSubtype="16" fill="hold" grpId="0" nodeType="afterEffect">
                                  <p:stCondLst>
                                    <p:cond delay="0"/>
                                  </p:stCondLst>
                                  <p:childTnLst>
                                    <p:set>
                                      <p:cBhvr>
                                        <p:cTn id="37" dur="1" fill="hold">
                                          <p:stCondLst>
                                            <p:cond delay="0"/>
                                          </p:stCondLst>
                                        </p:cTn>
                                        <p:tgtEl>
                                          <p:spTgt spid="42"/>
                                        </p:tgtEl>
                                        <p:attrNameLst>
                                          <p:attrName>style.visibility</p:attrName>
                                        </p:attrNameLst>
                                      </p:cBhvr>
                                      <p:to>
                                        <p:strVal val="visible"/>
                                      </p:to>
                                    </p:set>
                                    <p:anim calcmode="lin" valueType="num">
                                      <p:cBhvr>
                                        <p:cTn id="38" dur="250" fill="hold"/>
                                        <p:tgtEl>
                                          <p:spTgt spid="42"/>
                                        </p:tgtEl>
                                        <p:attrNameLst>
                                          <p:attrName>ppt_w</p:attrName>
                                        </p:attrNameLst>
                                      </p:cBhvr>
                                      <p:tavLst>
                                        <p:tav tm="0">
                                          <p:val>
                                            <p:fltVal val="0"/>
                                          </p:val>
                                        </p:tav>
                                        <p:tav tm="100000">
                                          <p:val>
                                            <p:strVal val="#ppt_w"/>
                                          </p:val>
                                        </p:tav>
                                      </p:tavLst>
                                    </p:anim>
                                    <p:anim calcmode="lin" valueType="num">
                                      <p:cBhvr>
                                        <p:cTn id="39" dur="250" fill="hold"/>
                                        <p:tgtEl>
                                          <p:spTgt spid="42"/>
                                        </p:tgtEl>
                                        <p:attrNameLst>
                                          <p:attrName>ppt_h</p:attrName>
                                        </p:attrNameLst>
                                      </p:cBhvr>
                                      <p:tavLst>
                                        <p:tav tm="0">
                                          <p:val>
                                            <p:fltVal val="0"/>
                                          </p:val>
                                        </p:tav>
                                        <p:tav tm="100000">
                                          <p:val>
                                            <p:strVal val="#ppt_h"/>
                                          </p:val>
                                        </p:tav>
                                      </p:tavLst>
                                    </p:anim>
                                    <p:animEffect transition="in" filter="fade">
                                      <p:cBhvr>
                                        <p:cTn id="40" dur="250"/>
                                        <p:tgtEl>
                                          <p:spTgt spid="42"/>
                                        </p:tgtEl>
                                      </p:cBhvr>
                                    </p:animEffect>
                                  </p:childTnLst>
                                </p:cTn>
                              </p:par>
                              <p:par>
                                <p:cTn id="41" presetID="42" presetClass="entr" presetSubtype="0" fill="hold" grpId="0" nodeType="withEffect">
                                  <p:stCondLst>
                                    <p:cond delay="0"/>
                                  </p:stCondLst>
                                  <p:childTnLst>
                                    <p:set>
                                      <p:cBhvr>
                                        <p:cTn id="42" dur="1" fill="hold">
                                          <p:stCondLst>
                                            <p:cond delay="0"/>
                                          </p:stCondLst>
                                        </p:cTn>
                                        <p:tgtEl>
                                          <p:spTgt spid="72"/>
                                        </p:tgtEl>
                                        <p:attrNameLst>
                                          <p:attrName>style.visibility</p:attrName>
                                        </p:attrNameLst>
                                      </p:cBhvr>
                                      <p:to>
                                        <p:strVal val="visible"/>
                                      </p:to>
                                    </p:set>
                                    <p:animEffect transition="in" filter="fade">
                                      <p:cBhvr>
                                        <p:cTn id="43" dur="750"/>
                                        <p:tgtEl>
                                          <p:spTgt spid="72"/>
                                        </p:tgtEl>
                                      </p:cBhvr>
                                    </p:animEffect>
                                    <p:anim calcmode="lin" valueType="num">
                                      <p:cBhvr>
                                        <p:cTn id="44" dur="750" fill="hold"/>
                                        <p:tgtEl>
                                          <p:spTgt spid="72"/>
                                        </p:tgtEl>
                                        <p:attrNameLst>
                                          <p:attrName>ppt_x</p:attrName>
                                        </p:attrNameLst>
                                      </p:cBhvr>
                                      <p:tavLst>
                                        <p:tav tm="0">
                                          <p:val>
                                            <p:strVal val="#ppt_x"/>
                                          </p:val>
                                        </p:tav>
                                        <p:tav tm="100000">
                                          <p:val>
                                            <p:strVal val="#ppt_x"/>
                                          </p:val>
                                        </p:tav>
                                      </p:tavLst>
                                    </p:anim>
                                    <p:anim calcmode="lin" valueType="num">
                                      <p:cBhvr>
                                        <p:cTn id="45" dur="750" fill="hold"/>
                                        <p:tgtEl>
                                          <p:spTgt spid="72"/>
                                        </p:tgtEl>
                                        <p:attrNameLst>
                                          <p:attrName>ppt_y</p:attrName>
                                        </p:attrNameLst>
                                      </p:cBhvr>
                                      <p:tavLst>
                                        <p:tav tm="0">
                                          <p:val>
                                            <p:strVal val="#ppt_y+.1"/>
                                          </p:val>
                                        </p:tav>
                                        <p:tav tm="100000">
                                          <p:val>
                                            <p:strVal val="#ppt_y"/>
                                          </p:val>
                                        </p:tav>
                                      </p:tavLst>
                                    </p:anim>
                                  </p:childTnLst>
                                </p:cTn>
                              </p:par>
                            </p:childTnLst>
                          </p:cTn>
                        </p:par>
                        <p:par>
                          <p:cTn id="46" fill="hold">
                            <p:stCondLst>
                              <p:cond delay="3750"/>
                            </p:stCondLst>
                            <p:childTnLst>
                              <p:par>
                                <p:cTn id="47" presetID="10" presetClass="entr" presetSubtype="0" fill="hold" grpId="0" nodeType="afterEffect">
                                  <p:stCondLst>
                                    <p:cond delay="0"/>
                                  </p:stCondLst>
                                  <p:childTnLst>
                                    <p:set>
                                      <p:cBhvr>
                                        <p:cTn id="48" dur="1" fill="hold">
                                          <p:stCondLst>
                                            <p:cond delay="0"/>
                                          </p:stCondLst>
                                        </p:cTn>
                                        <p:tgtEl>
                                          <p:spTgt spid="77"/>
                                        </p:tgtEl>
                                        <p:attrNameLst>
                                          <p:attrName>style.visibility</p:attrName>
                                        </p:attrNameLst>
                                      </p:cBhvr>
                                      <p:to>
                                        <p:strVal val="visible"/>
                                      </p:to>
                                    </p:set>
                                    <p:animEffect transition="in" filter="fade">
                                      <p:cBhvr>
                                        <p:cTn id="49" dur="500"/>
                                        <p:tgtEl>
                                          <p:spTgt spid="77"/>
                                        </p:tgtEl>
                                      </p:cBhvr>
                                    </p:animEffect>
                                  </p:childTnLst>
                                </p:cTn>
                              </p:par>
                            </p:childTnLst>
                          </p:cTn>
                        </p:par>
                        <p:par>
                          <p:cTn id="50" fill="hold">
                            <p:stCondLst>
                              <p:cond delay="4250"/>
                            </p:stCondLst>
                            <p:childTnLst>
                              <p:par>
                                <p:cTn id="51" presetID="53" presetClass="entr" presetSubtype="16" fill="hold" grpId="0" nodeType="afterEffect">
                                  <p:stCondLst>
                                    <p:cond delay="0"/>
                                  </p:stCondLst>
                                  <p:childTnLst>
                                    <p:set>
                                      <p:cBhvr>
                                        <p:cTn id="52" dur="1" fill="hold">
                                          <p:stCondLst>
                                            <p:cond delay="0"/>
                                          </p:stCondLst>
                                        </p:cTn>
                                        <p:tgtEl>
                                          <p:spTgt spid="40"/>
                                        </p:tgtEl>
                                        <p:attrNameLst>
                                          <p:attrName>style.visibility</p:attrName>
                                        </p:attrNameLst>
                                      </p:cBhvr>
                                      <p:to>
                                        <p:strVal val="visible"/>
                                      </p:to>
                                    </p:set>
                                    <p:anim calcmode="lin" valueType="num">
                                      <p:cBhvr>
                                        <p:cTn id="53" dur="250" fill="hold"/>
                                        <p:tgtEl>
                                          <p:spTgt spid="40"/>
                                        </p:tgtEl>
                                        <p:attrNameLst>
                                          <p:attrName>ppt_w</p:attrName>
                                        </p:attrNameLst>
                                      </p:cBhvr>
                                      <p:tavLst>
                                        <p:tav tm="0">
                                          <p:val>
                                            <p:fltVal val="0"/>
                                          </p:val>
                                        </p:tav>
                                        <p:tav tm="100000">
                                          <p:val>
                                            <p:strVal val="#ppt_w"/>
                                          </p:val>
                                        </p:tav>
                                      </p:tavLst>
                                    </p:anim>
                                    <p:anim calcmode="lin" valueType="num">
                                      <p:cBhvr>
                                        <p:cTn id="54" dur="250" fill="hold"/>
                                        <p:tgtEl>
                                          <p:spTgt spid="40"/>
                                        </p:tgtEl>
                                        <p:attrNameLst>
                                          <p:attrName>ppt_h</p:attrName>
                                        </p:attrNameLst>
                                      </p:cBhvr>
                                      <p:tavLst>
                                        <p:tav tm="0">
                                          <p:val>
                                            <p:fltVal val="0"/>
                                          </p:val>
                                        </p:tav>
                                        <p:tav tm="100000">
                                          <p:val>
                                            <p:strVal val="#ppt_h"/>
                                          </p:val>
                                        </p:tav>
                                      </p:tavLst>
                                    </p:anim>
                                    <p:animEffect transition="in" filter="fade">
                                      <p:cBhvr>
                                        <p:cTn id="55" dur="250"/>
                                        <p:tgtEl>
                                          <p:spTgt spid="40"/>
                                        </p:tgtEl>
                                      </p:cBhvr>
                                    </p:animEffect>
                                  </p:childTnLst>
                                </p:cTn>
                              </p:par>
                              <p:par>
                                <p:cTn id="56" presetID="42" presetClass="entr" presetSubtype="0" fill="hold" grpId="0" nodeType="withEffect">
                                  <p:stCondLst>
                                    <p:cond delay="0"/>
                                  </p:stCondLst>
                                  <p:childTnLst>
                                    <p:set>
                                      <p:cBhvr>
                                        <p:cTn id="57" dur="1" fill="hold">
                                          <p:stCondLst>
                                            <p:cond delay="0"/>
                                          </p:stCondLst>
                                        </p:cTn>
                                        <p:tgtEl>
                                          <p:spTgt spid="73"/>
                                        </p:tgtEl>
                                        <p:attrNameLst>
                                          <p:attrName>style.visibility</p:attrName>
                                        </p:attrNameLst>
                                      </p:cBhvr>
                                      <p:to>
                                        <p:strVal val="visible"/>
                                      </p:to>
                                    </p:set>
                                    <p:animEffect transition="in" filter="fade">
                                      <p:cBhvr>
                                        <p:cTn id="58" dur="750"/>
                                        <p:tgtEl>
                                          <p:spTgt spid="73"/>
                                        </p:tgtEl>
                                      </p:cBhvr>
                                    </p:animEffect>
                                    <p:anim calcmode="lin" valueType="num">
                                      <p:cBhvr>
                                        <p:cTn id="59" dur="750" fill="hold"/>
                                        <p:tgtEl>
                                          <p:spTgt spid="73"/>
                                        </p:tgtEl>
                                        <p:attrNameLst>
                                          <p:attrName>ppt_x</p:attrName>
                                        </p:attrNameLst>
                                      </p:cBhvr>
                                      <p:tavLst>
                                        <p:tav tm="0">
                                          <p:val>
                                            <p:strVal val="#ppt_x"/>
                                          </p:val>
                                        </p:tav>
                                        <p:tav tm="100000">
                                          <p:val>
                                            <p:strVal val="#ppt_x"/>
                                          </p:val>
                                        </p:tav>
                                      </p:tavLst>
                                    </p:anim>
                                    <p:anim calcmode="lin" valueType="num">
                                      <p:cBhvr>
                                        <p:cTn id="60" dur="750" fill="hold"/>
                                        <p:tgtEl>
                                          <p:spTgt spid="73"/>
                                        </p:tgtEl>
                                        <p:attrNameLst>
                                          <p:attrName>ppt_y</p:attrName>
                                        </p:attrNameLst>
                                      </p:cBhvr>
                                      <p:tavLst>
                                        <p:tav tm="0">
                                          <p:val>
                                            <p:strVal val="#ppt_y+.1"/>
                                          </p:val>
                                        </p:tav>
                                        <p:tav tm="100000">
                                          <p:val>
                                            <p:strVal val="#ppt_y"/>
                                          </p:val>
                                        </p:tav>
                                      </p:tavLst>
                                    </p:anim>
                                  </p:childTnLst>
                                </p:cTn>
                              </p:par>
                            </p:childTnLst>
                          </p:cTn>
                        </p:par>
                        <p:par>
                          <p:cTn id="61" fill="hold">
                            <p:stCondLst>
                              <p:cond delay="5000"/>
                            </p:stCondLst>
                            <p:childTnLst>
                              <p:par>
                                <p:cTn id="62" presetID="10" presetClass="entr" presetSubtype="0" fill="hold" grpId="0" nodeType="afterEffect">
                                  <p:stCondLst>
                                    <p:cond delay="0"/>
                                  </p:stCondLst>
                                  <p:childTnLst>
                                    <p:set>
                                      <p:cBhvr>
                                        <p:cTn id="63" dur="1" fill="hold">
                                          <p:stCondLst>
                                            <p:cond delay="0"/>
                                          </p:stCondLst>
                                        </p:cTn>
                                        <p:tgtEl>
                                          <p:spTgt spid="78"/>
                                        </p:tgtEl>
                                        <p:attrNameLst>
                                          <p:attrName>style.visibility</p:attrName>
                                        </p:attrNameLst>
                                      </p:cBhvr>
                                      <p:to>
                                        <p:strVal val="visible"/>
                                      </p:to>
                                    </p:set>
                                    <p:animEffect transition="in" filter="fade">
                                      <p:cBhvr>
                                        <p:cTn id="64" dur="500"/>
                                        <p:tgtEl>
                                          <p:spTgt spid="78"/>
                                        </p:tgtEl>
                                      </p:cBhvr>
                                    </p:animEffect>
                                  </p:childTnLst>
                                </p:cTn>
                              </p:par>
                            </p:childTnLst>
                          </p:cTn>
                        </p:par>
                        <p:par>
                          <p:cTn id="65" fill="hold">
                            <p:stCondLst>
                              <p:cond delay="5500"/>
                            </p:stCondLst>
                            <p:childTnLst>
                              <p:par>
                                <p:cTn id="66" presetID="53" presetClass="entr" presetSubtype="16" fill="hold" grpId="0" nodeType="afterEffect">
                                  <p:stCondLst>
                                    <p:cond delay="0"/>
                                  </p:stCondLst>
                                  <p:childTnLst>
                                    <p:set>
                                      <p:cBhvr>
                                        <p:cTn id="67" dur="1" fill="hold">
                                          <p:stCondLst>
                                            <p:cond delay="0"/>
                                          </p:stCondLst>
                                        </p:cTn>
                                        <p:tgtEl>
                                          <p:spTgt spid="41"/>
                                        </p:tgtEl>
                                        <p:attrNameLst>
                                          <p:attrName>style.visibility</p:attrName>
                                        </p:attrNameLst>
                                      </p:cBhvr>
                                      <p:to>
                                        <p:strVal val="visible"/>
                                      </p:to>
                                    </p:set>
                                    <p:anim calcmode="lin" valueType="num">
                                      <p:cBhvr>
                                        <p:cTn id="68" dur="250" fill="hold"/>
                                        <p:tgtEl>
                                          <p:spTgt spid="41"/>
                                        </p:tgtEl>
                                        <p:attrNameLst>
                                          <p:attrName>ppt_w</p:attrName>
                                        </p:attrNameLst>
                                      </p:cBhvr>
                                      <p:tavLst>
                                        <p:tav tm="0">
                                          <p:val>
                                            <p:fltVal val="0"/>
                                          </p:val>
                                        </p:tav>
                                        <p:tav tm="100000">
                                          <p:val>
                                            <p:strVal val="#ppt_w"/>
                                          </p:val>
                                        </p:tav>
                                      </p:tavLst>
                                    </p:anim>
                                    <p:anim calcmode="lin" valueType="num">
                                      <p:cBhvr>
                                        <p:cTn id="69" dur="250" fill="hold"/>
                                        <p:tgtEl>
                                          <p:spTgt spid="41"/>
                                        </p:tgtEl>
                                        <p:attrNameLst>
                                          <p:attrName>ppt_h</p:attrName>
                                        </p:attrNameLst>
                                      </p:cBhvr>
                                      <p:tavLst>
                                        <p:tav tm="0">
                                          <p:val>
                                            <p:fltVal val="0"/>
                                          </p:val>
                                        </p:tav>
                                        <p:tav tm="100000">
                                          <p:val>
                                            <p:strVal val="#ppt_h"/>
                                          </p:val>
                                        </p:tav>
                                      </p:tavLst>
                                    </p:anim>
                                    <p:animEffect transition="in" filter="fade">
                                      <p:cBhvr>
                                        <p:cTn id="70" dur="250"/>
                                        <p:tgtEl>
                                          <p:spTgt spid="41"/>
                                        </p:tgtEl>
                                      </p:cBhvr>
                                    </p:animEffect>
                                  </p:childTnLst>
                                </p:cTn>
                              </p:par>
                              <p:par>
                                <p:cTn id="71" presetID="42" presetClass="entr" presetSubtype="0" fill="hold" grpId="0" nodeType="withEffect">
                                  <p:stCondLst>
                                    <p:cond delay="0"/>
                                  </p:stCondLst>
                                  <p:childTnLst>
                                    <p:set>
                                      <p:cBhvr>
                                        <p:cTn id="72" dur="1" fill="hold">
                                          <p:stCondLst>
                                            <p:cond delay="0"/>
                                          </p:stCondLst>
                                        </p:cTn>
                                        <p:tgtEl>
                                          <p:spTgt spid="74"/>
                                        </p:tgtEl>
                                        <p:attrNameLst>
                                          <p:attrName>style.visibility</p:attrName>
                                        </p:attrNameLst>
                                      </p:cBhvr>
                                      <p:to>
                                        <p:strVal val="visible"/>
                                      </p:to>
                                    </p:set>
                                    <p:animEffect transition="in" filter="fade">
                                      <p:cBhvr>
                                        <p:cTn id="73" dur="750"/>
                                        <p:tgtEl>
                                          <p:spTgt spid="74"/>
                                        </p:tgtEl>
                                      </p:cBhvr>
                                    </p:animEffect>
                                    <p:anim calcmode="lin" valueType="num">
                                      <p:cBhvr>
                                        <p:cTn id="74" dur="750" fill="hold"/>
                                        <p:tgtEl>
                                          <p:spTgt spid="74"/>
                                        </p:tgtEl>
                                        <p:attrNameLst>
                                          <p:attrName>ppt_x</p:attrName>
                                        </p:attrNameLst>
                                      </p:cBhvr>
                                      <p:tavLst>
                                        <p:tav tm="0">
                                          <p:val>
                                            <p:strVal val="#ppt_x"/>
                                          </p:val>
                                        </p:tav>
                                        <p:tav tm="100000">
                                          <p:val>
                                            <p:strVal val="#ppt_x"/>
                                          </p:val>
                                        </p:tav>
                                      </p:tavLst>
                                    </p:anim>
                                    <p:anim calcmode="lin" valueType="num">
                                      <p:cBhvr>
                                        <p:cTn id="75" dur="750" fill="hold"/>
                                        <p:tgtEl>
                                          <p:spTgt spid="74"/>
                                        </p:tgtEl>
                                        <p:attrNameLst>
                                          <p:attrName>ppt_y</p:attrName>
                                        </p:attrNameLst>
                                      </p:cBhvr>
                                      <p:tavLst>
                                        <p:tav tm="0">
                                          <p:val>
                                            <p:strVal val="#ppt_y+.1"/>
                                          </p:val>
                                        </p:tav>
                                        <p:tav tm="100000">
                                          <p:val>
                                            <p:strVal val="#ppt_y"/>
                                          </p:val>
                                        </p:tav>
                                      </p:tavLst>
                                    </p:anim>
                                  </p:childTnLst>
                                </p:cTn>
                              </p:par>
                            </p:childTnLst>
                          </p:cTn>
                        </p:par>
                        <p:par>
                          <p:cTn id="76" fill="hold">
                            <p:stCondLst>
                              <p:cond delay="6250"/>
                            </p:stCondLst>
                            <p:childTnLst>
                              <p:par>
                                <p:cTn id="77" presetID="10" presetClass="entr" presetSubtype="0" fill="hold" grpId="0" nodeType="afterEffect">
                                  <p:stCondLst>
                                    <p:cond delay="0"/>
                                  </p:stCondLst>
                                  <p:childTnLst>
                                    <p:set>
                                      <p:cBhvr>
                                        <p:cTn id="78" dur="1" fill="hold">
                                          <p:stCondLst>
                                            <p:cond delay="0"/>
                                          </p:stCondLst>
                                        </p:cTn>
                                        <p:tgtEl>
                                          <p:spTgt spid="79"/>
                                        </p:tgtEl>
                                        <p:attrNameLst>
                                          <p:attrName>style.visibility</p:attrName>
                                        </p:attrNameLst>
                                      </p:cBhvr>
                                      <p:to>
                                        <p:strVal val="visible"/>
                                      </p:to>
                                    </p:set>
                                    <p:animEffect transition="in" filter="fade">
                                      <p:cBhvr>
                                        <p:cTn id="79" dur="500"/>
                                        <p:tgtEl>
                                          <p:spTgt spid="79"/>
                                        </p:tgtEl>
                                      </p:cBhvr>
                                    </p:animEffect>
                                  </p:childTnLst>
                                </p:cTn>
                              </p:par>
                            </p:childTnLst>
                          </p:cTn>
                        </p:par>
                        <p:par>
                          <p:cTn id="80" fill="hold">
                            <p:stCondLst>
                              <p:cond delay="6750"/>
                            </p:stCondLst>
                            <p:childTnLst>
                              <p:par>
                                <p:cTn id="81" presetID="53" presetClass="entr" presetSubtype="16" fill="hold" grpId="0" nodeType="afterEffect">
                                  <p:stCondLst>
                                    <p:cond delay="0"/>
                                  </p:stCondLst>
                                  <p:childTnLst>
                                    <p:set>
                                      <p:cBhvr>
                                        <p:cTn id="82" dur="1" fill="hold">
                                          <p:stCondLst>
                                            <p:cond delay="0"/>
                                          </p:stCondLst>
                                        </p:cTn>
                                        <p:tgtEl>
                                          <p:spTgt spid="39"/>
                                        </p:tgtEl>
                                        <p:attrNameLst>
                                          <p:attrName>style.visibility</p:attrName>
                                        </p:attrNameLst>
                                      </p:cBhvr>
                                      <p:to>
                                        <p:strVal val="visible"/>
                                      </p:to>
                                    </p:set>
                                    <p:anim calcmode="lin" valueType="num">
                                      <p:cBhvr>
                                        <p:cTn id="83" dur="250" fill="hold"/>
                                        <p:tgtEl>
                                          <p:spTgt spid="39"/>
                                        </p:tgtEl>
                                        <p:attrNameLst>
                                          <p:attrName>ppt_w</p:attrName>
                                        </p:attrNameLst>
                                      </p:cBhvr>
                                      <p:tavLst>
                                        <p:tav tm="0">
                                          <p:val>
                                            <p:fltVal val="0"/>
                                          </p:val>
                                        </p:tav>
                                        <p:tav tm="100000">
                                          <p:val>
                                            <p:strVal val="#ppt_w"/>
                                          </p:val>
                                        </p:tav>
                                      </p:tavLst>
                                    </p:anim>
                                    <p:anim calcmode="lin" valueType="num">
                                      <p:cBhvr>
                                        <p:cTn id="84" dur="250" fill="hold"/>
                                        <p:tgtEl>
                                          <p:spTgt spid="39"/>
                                        </p:tgtEl>
                                        <p:attrNameLst>
                                          <p:attrName>ppt_h</p:attrName>
                                        </p:attrNameLst>
                                      </p:cBhvr>
                                      <p:tavLst>
                                        <p:tav tm="0">
                                          <p:val>
                                            <p:fltVal val="0"/>
                                          </p:val>
                                        </p:tav>
                                        <p:tav tm="100000">
                                          <p:val>
                                            <p:strVal val="#ppt_h"/>
                                          </p:val>
                                        </p:tav>
                                      </p:tavLst>
                                    </p:anim>
                                    <p:animEffect transition="in" filter="fade">
                                      <p:cBhvr>
                                        <p:cTn id="85" dur="250"/>
                                        <p:tgtEl>
                                          <p:spTgt spid="39"/>
                                        </p:tgtEl>
                                      </p:cBhvr>
                                    </p:animEffect>
                                  </p:childTnLst>
                                </p:cTn>
                              </p:par>
                              <p:par>
                                <p:cTn id="86" presetID="42" presetClass="entr" presetSubtype="0" fill="hold" grpId="0" nodeType="withEffect">
                                  <p:stCondLst>
                                    <p:cond delay="0"/>
                                  </p:stCondLst>
                                  <p:childTnLst>
                                    <p:set>
                                      <p:cBhvr>
                                        <p:cTn id="87" dur="1" fill="hold">
                                          <p:stCondLst>
                                            <p:cond delay="0"/>
                                          </p:stCondLst>
                                        </p:cTn>
                                        <p:tgtEl>
                                          <p:spTgt spid="75"/>
                                        </p:tgtEl>
                                        <p:attrNameLst>
                                          <p:attrName>style.visibility</p:attrName>
                                        </p:attrNameLst>
                                      </p:cBhvr>
                                      <p:to>
                                        <p:strVal val="visible"/>
                                      </p:to>
                                    </p:set>
                                    <p:animEffect transition="in" filter="fade">
                                      <p:cBhvr>
                                        <p:cTn id="88" dur="750"/>
                                        <p:tgtEl>
                                          <p:spTgt spid="75"/>
                                        </p:tgtEl>
                                      </p:cBhvr>
                                    </p:animEffect>
                                    <p:anim calcmode="lin" valueType="num">
                                      <p:cBhvr>
                                        <p:cTn id="89" dur="750" fill="hold"/>
                                        <p:tgtEl>
                                          <p:spTgt spid="75"/>
                                        </p:tgtEl>
                                        <p:attrNameLst>
                                          <p:attrName>ppt_x</p:attrName>
                                        </p:attrNameLst>
                                      </p:cBhvr>
                                      <p:tavLst>
                                        <p:tav tm="0">
                                          <p:val>
                                            <p:strVal val="#ppt_x"/>
                                          </p:val>
                                        </p:tav>
                                        <p:tav tm="100000">
                                          <p:val>
                                            <p:strVal val="#ppt_x"/>
                                          </p:val>
                                        </p:tav>
                                      </p:tavLst>
                                    </p:anim>
                                    <p:anim calcmode="lin" valueType="num">
                                      <p:cBhvr>
                                        <p:cTn id="90" dur="750" fill="hold"/>
                                        <p:tgtEl>
                                          <p:spTgt spid="7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39" grpId="0"/>
      <p:bldP spid="40" grpId="0"/>
      <p:bldP spid="41" grpId="0"/>
      <p:bldP spid="42" grpId="0"/>
      <p:bldP spid="43" grpId="0"/>
      <p:bldP spid="44" grpId="0"/>
      <p:bldP spid="71" grpId="0" animBg="1"/>
      <p:bldP spid="72" grpId="0" animBg="1"/>
      <p:bldP spid="73" grpId="0" animBg="1"/>
      <p:bldP spid="74" grpId="0" animBg="1"/>
      <p:bldP spid="75" grpId="0" animBg="1"/>
      <p:bldP spid="2" grpId="0"/>
      <p:bldP spid="76" grpId="0"/>
      <p:bldP spid="77" grpId="0"/>
      <p:bldP spid="78" grpId="0"/>
      <p:bldP spid="79"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Rectangle 34"/>
          <p:cNvSpPr/>
          <p:nvPr/>
        </p:nvSpPr>
        <p:spPr>
          <a:xfrm>
            <a:off x="0" y="0"/>
            <a:ext cx="4470400" cy="6858000"/>
          </a:xfrm>
          <a:prstGeom prst="rect">
            <a:avLst/>
          </a:prstGeom>
          <a:solidFill>
            <a:schemeClr val="accent2">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36" name="Text Box 10"/>
          <p:cNvSpPr txBox="1">
            <a:spLocks noChangeArrowheads="1"/>
          </p:cNvSpPr>
          <p:nvPr/>
        </p:nvSpPr>
        <p:spPr bwMode="auto">
          <a:xfrm>
            <a:off x="1711666" y="482601"/>
            <a:ext cx="2411332" cy="1200329"/>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a:solidFill>
                  <a:prstClr val="white"/>
                </a:solidFill>
                <a:latin typeface="Open Sans" pitchFamily="34" charset="0"/>
                <a:ea typeface="Open Sans" pitchFamily="34" charset="0"/>
                <a:cs typeface="Open Sans" pitchFamily="34" charset="0"/>
              </a:rPr>
              <a:t>Connectivity</a:t>
            </a:r>
          </a:p>
          <a:p>
            <a:pP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a:t>
            </a:r>
            <a:r>
              <a:rPr lang="en-US" sz="1400" dirty="0" err="1">
                <a:solidFill>
                  <a:prstClr val="white"/>
                </a:solidFill>
                <a:latin typeface="Open Sans" pitchFamily="34" charset="0"/>
                <a:ea typeface="Open Sans" pitchFamily="34" charset="0"/>
                <a:cs typeface="Open Sans" pitchFamily="34" charset="0"/>
              </a:rPr>
              <a:t>consequat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risus</a:t>
            </a:r>
            <a:r>
              <a:rPr lang="en-US" sz="1400" dirty="0">
                <a:solidFill>
                  <a:prstClr val="white"/>
                </a:solidFill>
                <a:latin typeface="Open Sans" pitchFamily="34" charset="0"/>
                <a:ea typeface="Open Sans" pitchFamily="34" charset="0"/>
                <a:cs typeface="Open Sans" pitchFamily="34" charset="0"/>
              </a:rPr>
              <a:t>. </a:t>
            </a:r>
          </a:p>
        </p:txBody>
      </p:sp>
      <p:sp>
        <p:nvSpPr>
          <p:cNvPr id="37" name="Text Box 10"/>
          <p:cNvSpPr txBox="1">
            <a:spLocks noChangeArrowheads="1"/>
          </p:cNvSpPr>
          <p:nvPr/>
        </p:nvSpPr>
        <p:spPr bwMode="auto">
          <a:xfrm>
            <a:off x="1711665" y="2006601"/>
            <a:ext cx="2411331" cy="1200329"/>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a:solidFill>
                  <a:prstClr val="white"/>
                </a:solidFill>
                <a:latin typeface="Open Sans" pitchFamily="34" charset="0"/>
                <a:ea typeface="Open Sans" pitchFamily="34" charset="0"/>
                <a:cs typeface="Open Sans" pitchFamily="34" charset="0"/>
              </a:rPr>
              <a:t>Presentation</a:t>
            </a:r>
          </a:p>
          <a:p>
            <a:pP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a:t>
            </a:r>
            <a:r>
              <a:rPr lang="en-US" sz="1400" dirty="0" err="1">
                <a:solidFill>
                  <a:prstClr val="white"/>
                </a:solidFill>
                <a:latin typeface="Open Sans" pitchFamily="34" charset="0"/>
                <a:ea typeface="Open Sans" pitchFamily="34" charset="0"/>
                <a:cs typeface="Open Sans" pitchFamily="34" charset="0"/>
              </a:rPr>
              <a:t>consequat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risus</a:t>
            </a:r>
            <a:r>
              <a:rPr lang="en-US" sz="1400" dirty="0">
                <a:solidFill>
                  <a:prstClr val="white"/>
                </a:solidFill>
                <a:latin typeface="Open Sans" pitchFamily="34" charset="0"/>
                <a:ea typeface="Open Sans" pitchFamily="34" charset="0"/>
                <a:cs typeface="Open Sans" pitchFamily="34" charset="0"/>
              </a:rPr>
              <a:t>. </a:t>
            </a:r>
          </a:p>
        </p:txBody>
      </p:sp>
      <p:sp>
        <p:nvSpPr>
          <p:cNvPr id="38" name="Text Box 10"/>
          <p:cNvSpPr txBox="1">
            <a:spLocks noChangeArrowheads="1"/>
          </p:cNvSpPr>
          <p:nvPr/>
        </p:nvSpPr>
        <p:spPr bwMode="auto">
          <a:xfrm>
            <a:off x="1711666" y="3530601"/>
            <a:ext cx="2433239" cy="1200329"/>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smtClean="0">
                <a:solidFill>
                  <a:prstClr val="white"/>
                </a:solidFill>
                <a:latin typeface="Open Sans" pitchFamily="34" charset="0"/>
                <a:ea typeface="Open Sans" pitchFamily="34" charset="0"/>
                <a:cs typeface="Open Sans" pitchFamily="34" charset="0"/>
              </a:rPr>
              <a:t>Media</a:t>
            </a:r>
            <a:endParaRPr lang="en-US" sz="1600" b="1" dirty="0">
              <a:solidFill>
                <a:prstClr val="white"/>
              </a:solidFill>
              <a:latin typeface="Open Sans" pitchFamily="34" charset="0"/>
              <a:ea typeface="Open Sans" pitchFamily="34" charset="0"/>
              <a:cs typeface="Open Sans" pitchFamily="34" charset="0"/>
            </a:endParaRPr>
          </a:p>
          <a:p>
            <a:pP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a:t>
            </a:r>
            <a:r>
              <a:rPr lang="en-US" sz="1400" dirty="0" err="1">
                <a:solidFill>
                  <a:prstClr val="white"/>
                </a:solidFill>
                <a:latin typeface="Open Sans" pitchFamily="34" charset="0"/>
                <a:ea typeface="Open Sans" pitchFamily="34" charset="0"/>
                <a:cs typeface="Open Sans" pitchFamily="34" charset="0"/>
              </a:rPr>
              <a:t>consequat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risus</a:t>
            </a:r>
            <a:r>
              <a:rPr lang="en-US" sz="1400" dirty="0">
                <a:solidFill>
                  <a:prstClr val="white"/>
                </a:solidFill>
                <a:latin typeface="Open Sans" pitchFamily="34" charset="0"/>
                <a:ea typeface="Open Sans" pitchFamily="34" charset="0"/>
                <a:cs typeface="Open Sans" pitchFamily="34" charset="0"/>
              </a:rPr>
              <a:t>. </a:t>
            </a:r>
          </a:p>
        </p:txBody>
      </p:sp>
      <p:sp>
        <p:nvSpPr>
          <p:cNvPr id="69" name="Text Box 10"/>
          <p:cNvSpPr txBox="1">
            <a:spLocks noChangeArrowheads="1"/>
          </p:cNvSpPr>
          <p:nvPr/>
        </p:nvSpPr>
        <p:spPr bwMode="auto">
          <a:xfrm>
            <a:off x="1711666" y="5054601"/>
            <a:ext cx="2433239" cy="1200329"/>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smtClean="0">
                <a:solidFill>
                  <a:prstClr val="white"/>
                </a:solidFill>
                <a:latin typeface="Open Sans" pitchFamily="34" charset="0"/>
                <a:ea typeface="Open Sans" pitchFamily="34" charset="0"/>
                <a:cs typeface="Open Sans" pitchFamily="34" charset="0"/>
              </a:rPr>
              <a:t>Promotion</a:t>
            </a:r>
            <a:endParaRPr lang="en-US" sz="1600" b="1" dirty="0">
              <a:solidFill>
                <a:prstClr val="white"/>
              </a:solidFill>
              <a:latin typeface="Open Sans" pitchFamily="34" charset="0"/>
              <a:ea typeface="Open Sans" pitchFamily="34" charset="0"/>
              <a:cs typeface="Open Sans" pitchFamily="34" charset="0"/>
            </a:endParaRPr>
          </a:p>
          <a:p>
            <a:pP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a:t>
            </a:r>
            <a:r>
              <a:rPr lang="en-US" sz="1400" dirty="0" err="1">
                <a:solidFill>
                  <a:prstClr val="white"/>
                </a:solidFill>
                <a:latin typeface="Open Sans" pitchFamily="34" charset="0"/>
                <a:ea typeface="Open Sans" pitchFamily="34" charset="0"/>
                <a:cs typeface="Open Sans" pitchFamily="34" charset="0"/>
              </a:rPr>
              <a:t>consequat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risus</a:t>
            </a:r>
            <a:r>
              <a:rPr lang="en-US" sz="1400" dirty="0">
                <a:solidFill>
                  <a:prstClr val="white"/>
                </a:solidFill>
                <a:latin typeface="Open Sans" pitchFamily="34" charset="0"/>
                <a:ea typeface="Open Sans" pitchFamily="34" charset="0"/>
                <a:cs typeface="Open Sans" pitchFamily="34" charset="0"/>
              </a:rPr>
              <a:t>. </a:t>
            </a:r>
          </a:p>
        </p:txBody>
      </p:sp>
      <p:sp>
        <p:nvSpPr>
          <p:cNvPr id="64" name="Oval 63"/>
          <p:cNvSpPr/>
          <p:nvPr/>
        </p:nvSpPr>
        <p:spPr>
          <a:xfrm>
            <a:off x="616232" y="2265229"/>
            <a:ext cx="955091" cy="960571"/>
          </a:xfrm>
          <a:prstGeom prst="ellipse">
            <a:avLst/>
          </a:prstGeom>
          <a:solidFill>
            <a:srgbClr val="9BBC57"/>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4000" dirty="0" smtClean="0">
                <a:solidFill>
                  <a:prstClr val="white"/>
                </a:solidFill>
                <a:latin typeface="Sosa" pitchFamily="2" charset="0"/>
              </a:rPr>
              <a:t>h</a:t>
            </a:r>
            <a:endParaRPr lang="en-US" sz="4000" dirty="0">
              <a:solidFill>
                <a:prstClr val="white"/>
              </a:solidFill>
              <a:latin typeface="Sosa" pitchFamily="2" charset="0"/>
            </a:endParaRPr>
          </a:p>
        </p:txBody>
      </p:sp>
      <p:sp>
        <p:nvSpPr>
          <p:cNvPr id="61" name="Oval 60"/>
          <p:cNvSpPr/>
          <p:nvPr/>
        </p:nvSpPr>
        <p:spPr>
          <a:xfrm>
            <a:off x="616232" y="741229"/>
            <a:ext cx="955091" cy="960571"/>
          </a:xfrm>
          <a:prstGeom prst="ellipse">
            <a:avLst/>
          </a:prstGeom>
          <a:solidFill>
            <a:srgbClr val="9BBC57"/>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4000" dirty="0" smtClean="0">
                <a:solidFill>
                  <a:prstClr val="white"/>
                </a:solidFill>
                <a:latin typeface="Sosa" pitchFamily="2" charset="0"/>
              </a:rPr>
              <a:t>q</a:t>
            </a:r>
            <a:endParaRPr lang="en-US" sz="4000" dirty="0">
              <a:solidFill>
                <a:prstClr val="white"/>
              </a:solidFill>
              <a:latin typeface="Sosa" pitchFamily="2" charset="0"/>
            </a:endParaRPr>
          </a:p>
        </p:txBody>
      </p:sp>
      <p:sp>
        <p:nvSpPr>
          <p:cNvPr id="71" name="Oval 70"/>
          <p:cNvSpPr/>
          <p:nvPr/>
        </p:nvSpPr>
        <p:spPr>
          <a:xfrm>
            <a:off x="616232" y="5313229"/>
            <a:ext cx="955091" cy="960571"/>
          </a:xfrm>
          <a:prstGeom prst="ellipse">
            <a:avLst/>
          </a:prstGeom>
          <a:solidFill>
            <a:srgbClr val="9BBC57"/>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4000" dirty="0" smtClean="0">
                <a:solidFill>
                  <a:prstClr val="white"/>
                </a:solidFill>
                <a:latin typeface="Sosa" pitchFamily="2" charset="0"/>
              </a:rPr>
              <a:t>r</a:t>
            </a:r>
            <a:endParaRPr lang="en-US" sz="4000" dirty="0">
              <a:solidFill>
                <a:prstClr val="white"/>
              </a:solidFill>
              <a:latin typeface="Sosa" pitchFamily="2" charset="0"/>
            </a:endParaRPr>
          </a:p>
        </p:txBody>
      </p:sp>
      <p:sp>
        <p:nvSpPr>
          <p:cNvPr id="40" name="Oval 39"/>
          <p:cNvSpPr/>
          <p:nvPr/>
        </p:nvSpPr>
        <p:spPr>
          <a:xfrm>
            <a:off x="616232" y="3789229"/>
            <a:ext cx="955091" cy="960571"/>
          </a:xfrm>
          <a:prstGeom prst="ellipse">
            <a:avLst/>
          </a:prstGeom>
          <a:solidFill>
            <a:srgbClr val="9BBC57"/>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4000" dirty="0" smtClean="0">
                <a:solidFill>
                  <a:prstClr val="white"/>
                </a:solidFill>
                <a:latin typeface="Sosa" pitchFamily="2" charset="0"/>
              </a:rPr>
              <a:t>x</a:t>
            </a:r>
            <a:endParaRPr lang="en-US" sz="4000" dirty="0">
              <a:solidFill>
                <a:prstClr val="white"/>
              </a:solidFill>
              <a:latin typeface="Sosa" pitchFamily="2" charset="0"/>
            </a:endParaRPr>
          </a:p>
        </p:txBody>
      </p:sp>
      <p:sp>
        <p:nvSpPr>
          <p:cNvPr id="2" name="Picture Placeholder 1"/>
          <p:cNvSpPr>
            <a:spLocks noGrp="1"/>
          </p:cNvSpPr>
          <p:nvPr>
            <p:ph type="pic" sz="quarter" idx="13"/>
          </p:nvPr>
        </p:nvSpPr>
        <p:spPr/>
      </p:sp>
    </p:spTree>
    <p:extLst>
      <p:ext uri="{BB962C8B-B14F-4D97-AF65-F5344CB8AC3E}">
        <p14:creationId xmlns:p14="http://schemas.microsoft.com/office/powerpoint/2010/main" val="3536500099"/>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500" fill="hold"/>
                                        <p:tgtEl>
                                          <p:spTgt spid="36"/>
                                        </p:tgtEl>
                                        <p:attrNameLst>
                                          <p:attrName>ppt_x</p:attrName>
                                        </p:attrNameLst>
                                      </p:cBhvr>
                                      <p:tavLst>
                                        <p:tav tm="0">
                                          <p:val>
                                            <p:strVal val="#ppt_x"/>
                                          </p:val>
                                        </p:tav>
                                        <p:tav tm="100000">
                                          <p:val>
                                            <p:strVal val="#ppt_x"/>
                                          </p:val>
                                        </p:tav>
                                      </p:tavLst>
                                    </p:anim>
                                    <p:anim calcmode="lin" valueType="num">
                                      <p:cBhvr additive="base">
                                        <p:cTn id="8" dur="500" fill="hold"/>
                                        <p:tgtEl>
                                          <p:spTgt spid="3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1"/>
                                        </p:tgtEl>
                                        <p:attrNameLst>
                                          <p:attrName>style.visibility</p:attrName>
                                        </p:attrNameLst>
                                      </p:cBhvr>
                                      <p:to>
                                        <p:strVal val="visible"/>
                                      </p:to>
                                    </p:set>
                                    <p:anim calcmode="lin" valueType="num">
                                      <p:cBhvr additive="base">
                                        <p:cTn id="11" dur="500" fill="hold"/>
                                        <p:tgtEl>
                                          <p:spTgt spid="61"/>
                                        </p:tgtEl>
                                        <p:attrNameLst>
                                          <p:attrName>ppt_x</p:attrName>
                                        </p:attrNameLst>
                                      </p:cBhvr>
                                      <p:tavLst>
                                        <p:tav tm="0">
                                          <p:val>
                                            <p:strVal val="#ppt_x"/>
                                          </p:val>
                                        </p:tav>
                                        <p:tav tm="100000">
                                          <p:val>
                                            <p:strVal val="#ppt_x"/>
                                          </p:val>
                                        </p:tav>
                                      </p:tavLst>
                                    </p:anim>
                                    <p:anim calcmode="lin" valueType="num">
                                      <p:cBhvr additive="base">
                                        <p:cTn id="12" dur="500" fill="hold"/>
                                        <p:tgtEl>
                                          <p:spTgt spid="61"/>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 presetClass="entr" presetSubtype="4" fill="hold" grpId="0" nodeType="afterEffect">
                                  <p:stCondLst>
                                    <p:cond delay="0"/>
                                  </p:stCondLst>
                                  <p:childTnLst>
                                    <p:set>
                                      <p:cBhvr>
                                        <p:cTn id="15" dur="1" fill="hold">
                                          <p:stCondLst>
                                            <p:cond delay="0"/>
                                          </p:stCondLst>
                                        </p:cTn>
                                        <p:tgtEl>
                                          <p:spTgt spid="37"/>
                                        </p:tgtEl>
                                        <p:attrNameLst>
                                          <p:attrName>style.visibility</p:attrName>
                                        </p:attrNameLst>
                                      </p:cBhvr>
                                      <p:to>
                                        <p:strVal val="visible"/>
                                      </p:to>
                                    </p:set>
                                    <p:anim calcmode="lin" valueType="num">
                                      <p:cBhvr additive="base">
                                        <p:cTn id="16" dur="500" fill="hold"/>
                                        <p:tgtEl>
                                          <p:spTgt spid="37"/>
                                        </p:tgtEl>
                                        <p:attrNameLst>
                                          <p:attrName>ppt_x</p:attrName>
                                        </p:attrNameLst>
                                      </p:cBhvr>
                                      <p:tavLst>
                                        <p:tav tm="0">
                                          <p:val>
                                            <p:strVal val="#ppt_x"/>
                                          </p:val>
                                        </p:tav>
                                        <p:tav tm="100000">
                                          <p:val>
                                            <p:strVal val="#ppt_x"/>
                                          </p:val>
                                        </p:tav>
                                      </p:tavLst>
                                    </p:anim>
                                    <p:anim calcmode="lin" valueType="num">
                                      <p:cBhvr additive="base">
                                        <p:cTn id="17" dur="500" fill="hold"/>
                                        <p:tgtEl>
                                          <p:spTgt spid="37"/>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64"/>
                                        </p:tgtEl>
                                        <p:attrNameLst>
                                          <p:attrName>style.visibility</p:attrName>
                                        </p:attrNameLst>
                                      </p:cBhvr>
                                      <p:to>
                                        <p:strVal val="visible"/>
                                      </p:to>
                                    </p:set>
                                    <p:anim calcmode="lin" valueType="num">
                                      <p:cBhvr additive="base">
                                        <p:cTn id="20" dur="500" fill="hold"/>
                                        <p:tgtEl>
                                          <p:spTgt spid="64"/>
                                        </p:tgtEl>
                                        <p:attrNameLst>
                                          <p:attrName>ppt_x</p:attrName>
                                        </p:attrNameLst>
                                      </p:cBhvr>
                                      <p:tavLst>
                                        <p:tav tm="0">
                                          <p:val>
                                            <p:strVal val="#ppt_x"/>
                                          </p:val>
                                        </p:tav>
                                        <p:tav tm="100000">
                                          <p:val>
                                            <p:strVal val="#ppt_x"/>
                                          </p:val>
                                        </p:tav>
                                      </p:tavLst>
                                    </p:anim>
                                    <p:anim calcmode="lin" valueType="num">
                                      <p:cBhvr additive="base">
                                        <p:cTn id="21" dur="500" fill="hold"/>
                                        <p:tgtEl>
                                          <p:spTgt spid="64"/>
                                        </p:tgtEl>
                                        <p:attrNameLst>
                                          <p:attrName>ppt_y</p:attrName>
                                        </p:attrNameLst>
                                      </p:cBhvr>
                                      <p:tavLst>
                                        <p:tav tm="0">
                                          <p:val>
                                            <p:strVal val="1+#ppt_h/2"/>
                                          </p:val>
                                        </p:tav>
                                        <p:tav tm="100000">
                                          <p:val>
                                            <p:strVal val="#ppt_y"/>
                                          </p:val>
                                        </p:tav>
                                      </p:tavLst>
                                    </p:anim>
                                  </p:childTnLst>
                                </p:cTn>
                              </p:par>
                            </p:childTnLst>
                          </p:cTn>
                        </p:par>
                        <p:par>
                          <p:cTn id="22" fill="hold">
                            <p:stCondLst>
                              <p:cond delay="1000"/>
                            </p:stCondLst>
                            <p:childTnLst>
                              <p:par>
                                <p:cTn id="23" presetID="2" presetClass="entr" presetSubtype="4" fill="hold" grpId="0" nodeType="afterEffect">
                                  <p:stCondLst>
                                    <p:cond delay="0"/>
                                  </p:stCondLst>
                                  <p:childTnLst>
                                    <p:set>
                                      <p:cBhvr>
                                        <p:cTn id="24" dur="1" fill="hold">
                                          <p:stCondLst>
                                            <p:cond delay="0"/>
                                          </p:stCondLst>
                                        </p:cTn>
                                        <p:tgtEl>
                                          <p:spTgt spid="38"/>
                                        </p:tgtEl>
                                        <p:attrNameLst>
                                          <p:attrName>style.visibility</p:attrName>
                                        </p:attrNameLst>
                                      </p:cBhvr>
                                      <p:to>
                                        <p:strVal val="visible"/>
                                      </p:to>
                                    </p:set>
                                    <p:anim calcmode="lin" valueType="num">
                                      <p:cBhvr additive="base">
                                        <p:cTn id="25" dur="500" fill="hold"/>
                                        <p:tgtEl>
                                          <p:spTgt spid="38"/>
                                        </p:tgtEl>
                                        <p:attrNameLst>
                                          <p:attrName>ppt_x</p:attrName>
                                        </p:attrNameLst>
                                      </p:cBhvr>
                                      <p:tavLst>
                                        <p:tav tm="0">
                                          <p:val>
                                            <p:strVal val="#ppt_x"/>
                                          </p:val>
                                        </p:tav>
                                        <p:tav tm="100000">
                                          <p:val>
                                            <p:strVal val="#ppt_x"/>
                                          </p:val>
                                        </p:tav>
                                      </p:tavLst>
                                    </p:anim>
                                    <p:anim calcmode="lin" valueType="num">
                                      <p:cBhvr additive="base">
                                        <p:cTn id="26" dur="500" fill="hold"/>
                                        <p:tgtEl>
                                          <p:spTgt spid="38"/>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0"/>
                                        </p:tgtEl>
                                        <p:attrNameLst>
                                          <p:attrName>style.visibility</p:attrName>
                                        </p:attrNameLst>
                                      </p:cBhvr>
                                      <p:to>
                                        <p:strVal val="visible"/>
                                      </p:to>
                                    </p:set>
                                    <p:anim calcmode="lin" valueType="num">
                                      <p:cBhvr additive="base">
                                        <p:cTn id="29" dur="500" fill="hold"/>
                                        <p:tgtEl>
                                          <p:spTgt spid="40"/>
                                        </p:tgtEl>
                                        <p:attrNameLst>
                                          <p:attrName>ppt_x</p:attrName>
                                        </p:attrNameLst>
                                      </p:cBhvr>
                                      <p:tavLst>
                                        <p:tav tm="0">
                                          <p:val>
                                            <p:strVal val="#ppt_x"/>
                                          </p:val>
                                        </p:tav>
                                        <p:tav tm="100000">
                                          <p:val>
                                            <p:strVal val="#ppt_x"/>
                                          </p:val>
                                        </p:tav>
                                      </p:tavLst>
                                    </p:anim>
                                    <p:anim calcmode="lin" valueType="num">
                                      <p:cBhvr additive="base">
                                        <p:cTn id="30" dur="500" fill="hold"/>
                                        <p:tgtEl>
                                          <p:spTgt spid="40"/>
                                        </p:tgtEl>
                                        <p:attrNameLst>
                                          <p:attrName>ppt_y</p:attrName>
                                        </p:attrNameLst>
                                      </p:cBhvr>
                                      <p:tavLst>
                                        <p:tav tm="0">
                                          <p:val>
                                            <p:strVal val="1+#ppt_h/2"/>
                                          </p:val>
                                        </p:tav>
                                        <p:tav tm="100000">
                                          <p:val>
                                            <p:strVal val="#ppt_y"/>
                                          </p:val>
                                        </p:tav>
                                      </p:tavLst>
                                    </p:anim>
                                  </p:childTnLst>
                                </p:cTn>
                              </p:par>
                            </p:childTnLst>
                          </p:cTn>
                        </p:par>
                        <p:par>
                          <p:cTn id="31" fill="hold">
                            <p:stCondLst>
                              <p:cond delay="1500"/>
                            </p:stCondLst>
                            <p:childTnLst>
                              <p:par>
                                <p:cTn id="32" presetID="2" presetClass="entr" presetSubtype="4" fill="hold" grpId="0" nodeType="afterEffect">
                                  <p:stCondLst>
                                    <p:cond delay="0"/>
                                  </p:stCondLst>
                                  <p:childTnLst>
                                    <p:set>
                                      <p:cBhvr>
                                        <p:cTn id="33" dur="1" fill="hold">
                                          <p:stCondLst>
                                            <p:cond delay="0"/>
                                          </p:stCondLst>
                                        </p:cTn>
                                        <p:tgtEl>
                                          <p:spTgt spid="69"/>
                                        </p:tgtEl>
                                        <p:attrNameLst>
                                          <p:attrName>style.visibility</p:attrName>
                                        </p:attrNameLst>
                                      </p:cBhvr>
                                      <p:to>
                                        <p:strVal val="visible"/>
                                      </p:to>
                                    </p:set>
                                    <p:anim calcmode="lin" valueType="num">
                                      <p:cBhvr additive="base">
                                        <p:cTn id="34" dur="500" fill="hold"/>
                                        <p:tgtEl>
                                          <p:spTgt spid="69"/>
                                        </p:tgtEl>
                                        <p:attrNameLst>
                                          <p:attrName>ppt_x</p:attrName>
                                        </p:attrNameLst>
                                      </p:cBhvr>
                                      <p:tavLst>
                                        <p:tav tm="0">
                                          <p:val>
                                            <p:strVal val="#ppt_x"/>
                                          </p:val>
                                        </p:tav>
                                        <p:tav tm="100000">
                                          <p:val>
                                            <p:strVal val="#ppt_x"/>
                                          </p:val>
                                        </p:tav>
                                      </p:tavLst>
                                    </p:anim>
                                    <p:anim calcmode="lin" valueType="num">
                                      <p:cBhvr additive="base">
                                        <p:cTn id="35" dur="500" fill="hold"/>
                                        <p:tgtEl>
                                          <p:spTgt spid="69"/>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0"/>
                                  </p:stCondLst>
                                  <p:childTnLst>
                                    <p:set>
                                      <p:cBhvr>
                                        <p:cTn id="37" dur="1" fill="hold">
                                          <p:stCondLst>
                                            <p:cond delay="0"/>
                                          </p:stCondLst>
                                        </p:cTn>
                                        <p:tgtEl>
                                          <p:spTgt spid="71"/>
                                        </p:tgtEl>
                                        <p:attrNameLst>
                                          <p:attrName>style.visibility</p:attrName>
                                        </p:attrNameLst>
                                      </p:cBhvr>
                                      <p:to>
                                        <p:strVal val="visible"/>
                                      </p:to>
                                    </p:set>
                                    <p:anim calcmode="lin" valueType="num">
                                      <p:cBhvr additive="base">
                                        <p:cTn id="38" dur="500" fill="hold"/>
                                        <p:tgtEl>
                                          <p:spTgt spid="71"/>
                                        </p:tgtEl>
                                        <p:attrNameLst>
                                          <p:attrName>ppt_x</p:attrName>
                                        </p:attrNameLst>
                                      </p:cBhvr>
                                      <p:tavLst>
                                        <p:tav tm="0">
                                          <p:val>
                                            <p:strVal val="#ppt_x"/>
                                          </p:val>
                                        </p:tav>
                                        <p:tav tm="100000">
                                          <p:val>
                                            <p:strVal val="#ppt_x"/>
                                          </p:val>
                                        </p:tav>
                                      </p:tavLst>
                                    </p:anim>
                                    <p:anim calcmode="lin" valueType="num">
                                      <p:cBhvr additive="base">
                                        <p:cTn id="39" dur="500" fill="hold"/>
                                        <p:tgtEl>
                                          <p:spTgt spid="7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7" grpId="0"/>
      <p:bldP spid="38" grpId="0"/>
      <p:bldP spid="69" grpId="0"/>
      <p:bldP spid="64" grpId="0" animBg="1"/>
      <p:bldP spid="61" grpId="0" animBg="1"/>
      <p:bldP spid="71" grpId="0" animBg="1"/>
      <p:bldP spid="40"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bg>
      <p:bgPr>
        <a:solidFill>
          <a:srgbClr val="F19759"/>
        </a:solidFill>
        <a:effectLst/>
      </p:bgPr>
    </p:bg>
    <p:spTree>
      <p:nvGrpSpPr>
        <p:cNvPr id="1" name=""/>
        <p:cNvGrpSpPr/>
        <p:nvPr/>
      </p:nvGrpSpPr>
      <p:grpSpPr>
        <a:xfrm>
          <a:off x="0" y="0"/>
          <a:ext cx="0" cy="0"/>
          <a:chOff x="0" y="0"/>
          <a:chExt cx="0" cy="0"/>
        </a:xfrm>
      </p:grpSpPr>
      <p:sp>
        <p:nvSpPr>
          <p:cNvPr id="13" name="TextBox 12"/>
          <p:cNvSpPr txBox="1"/>
          <p:nvPr/>
        </p:nvSpPr>
        <p:spPr>
          <a:xfrm>
            <a:off x="4263357" y="2585783"/>
            <a:ext cx="7442211" cy="2600708"/>
          </a:xfrm>
          <a:prstGeom prst="rect">
            <a:avLst/>
          </a:prstGeom>
          <a:noFill/>
        </p:spPr>
        <p:txBody>
          <a:bodyPr wrap="square" lIns="121917" tIns="60958" rIns="121917" bIns="60958" rtlCol="0">
            <a:spAutoFit/>
          </a:bodyPr>
          <a:lstStyle/>
          <a:p>
            <a:pPr algn="ctr">
              <a:lnSpc>
                <a:spcPct val="70000"/>
              </a:lnSpc>
            </a:pPr>
            <a:r>
              <a:rPr lang="en-US" sz="11500" dirty="0">
                <a:solidFill>
                  <a:srgbClr val="663300"/>
                </a:solidFill>
                <a:latin typeface="Janda Manatee Solid" panose="02000506000000020004" pitchFamily="2" charset="0"/>
                <a:cs typeface="Helvetica Neue"/>
              </a:rPr>
              <a:t>COFFEE</a:t>
            </a:r>
          </a:p>
          <a:p>
            <a:pPr algn="ctr">
              <a:lnSpc>
                <a:spcPct val="70000"/>
              </a:lnSpc>
            </a:pPr>
            <a:r>
              <a:rPr lang="en-US" sz="11500" dirty="0">
                <a:solidFill>
                  <a:srgbClr val="663300"/>
                </a:solidFill>
                <a:latin typeface="Janda Manatee Solid" panose="02000506000000020004" pitchFamily="2" charset="0"/>
                <a:cs typeface="Helvetica Neue"/>
              </a:rPr>
              <a:t>BREAK</a:t>
            </a:r>
          </a:p>
        </p:txBody>
      </p:sp>
      <p:sp>
        <p:nvSpPr>
          <p:cNvPr id="14" name="TextBox 13"/>
          <p:cNvSpPr txBox="1"/>
          <p:nvPr/>
        </p:nvSpPr>
        <p:spPr>
          <a:xfrm>
            <a:off x="4750124" y="4778784"/>
            <a:ext cx="6762125" cy="533480"/>
          </a:xfrm>
          <a:prstGeom prst="rect">
            <a:avLst/>
          </a:prstGeom>
          <a:noFill/>
        </p:spPr>
        <p:txBody>
          <a:bodyPr wrap="square" lIns="121917" tIns="60958" rIns="121917" bIns="60958" rtlCol="0">
            <a:spAutoFit/>
          </a:bodyPr>
          <a:lstStyle/>
          <a:p>
            <a:pPr algn="ctr"/>
            <a:r>
              <a:rPr lang="en-US" sz="2700" dirty="0">
                <a:solidFill>
                  <a:srgbClr val="663300"/>
                </a:solidFill>
                <a:latin typeface="Helvetica Neue"/>
                <a:cs typeface="Helvetica Neue"/>
              </a:rPr>
              <a:t>15 MINUTES OF RELAX</a:t>
            </a:r>
          </a:p>
        </p:txBody>
      </p:sp>
      <p:sp>
        <p:nvSpPr>
          <p:cNvPr id="21" name="TextBox 20"/>
          <p:cNvSpPr txBox="1"/>
          <p:nvPr/>
        </p:nvSpPr>
        <p:spPr>
          <a:xfrm>
            <a:off x="5835005" y="1626261"/>
            <a:ext cx="4592364" cy="738660"/>
          </a:xfrm>
          <a:prstGeom prst="rect">
            <a:avLst/>
          </a:prstGeom>
          <a:noFill/>
        </p:spPr>
        <p:txBody>
          <a:bodyPr wrap="square" lIns="121917" tIns="60958" rIns="121917" bIns="60958" rtlCol="0">
            <a:spAutoFit/>
          </a:bodyPr>
          <a:lstStyle/>
          <a:p>
            <a:r>
              <a:rPr lang="en-US" sz="4000" dirty="0" smtClean="0">
                <a:solidFill>
                  <a:srgbClr val="663300"/>
                </a:solidFill>
                <a:latin typeface="handwriting-draft_free-version" panose="02000500000000000000" pitchFamily="2" charset="0"/>
                <a:cs typeface="Helvetica Neue"/>
              </a:rPr>
              <a:t>TIME FOR A</a:t>
            </a:r>
            <a:endParaRPr lang="en-US" sz="4000" dirty="0">
              <a:solidFill>
                <a:srgbClr val="663300"/>
              </a:solidFill>
              <a:latin typeface="handwriting-draft_free-version" panose="02000500000000000000" pitchFamily="2" charset="0"/>
              <a:cs typeface="Helvetica Neue"/>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3603" y="0"/>
            <a:ext cx="6475066" cy="6858000"/>
          </a:xfrm>
          <a:prstGeom prst="rect">
            <a:avLst/>
          </a:prstGeom>
        </p:spPr>
      </p:pic>
    </p:spTree>
    <p:extLst>
      <p:ext uri="{BB962C8B-B14F-4D97-AF65-F5344CB8AC3E}">
        <p14:creationId xmlns:p14="http://schemas.microsoft.com/office/powerpoint/2010/main" val="610826494"/>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900" decel="100000" fill="hold"/>
                                        <p:tgtEl>
                                          <p:spTgt spid="21"/>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1000"/>
                                        <p:tgtEl>
                                          <p:spTgt spid="13"/>
                                        </p:tgtEl>
                                      </p:cBhvr>
                                    </p:animEffect>
                                    <p:anim calcmode="lin" valueType="num">
                                      <p:cBhvr>
                                        <p:cTn id="15" dur="1000" fill="hold"/>
                                        <p:tgtEl>
                                          <p:spTgt spid="13"/>
                                        </p:tgtEl>
                                        <p:attrNameLst>
                                          <p:attrName>ppt_x</p:attrName>
                                        </p:attrNameLst>
                                      </p:cBhvr>
                                      <p:tavLst>
                                        <p:tav tm="0">
                                          <p:val>
                                            <p:strVal val="#ppt_x"/>
                                          </p:val>
                                        </p:tav>
                                        <p:tav tm="100000">
                                          <p:val>
                                            <p:strVal val="#ppt_x"/>
                                          </p:val>
                                        </p:tav>
                                      </p:tavLst>
                                    </p:anim>
                                    <p:anim calcmode="lin" valueType="num">
                                      <p:cBhvr>
                                        <p:cTn id="16" dur="900" decel="100000" fill="hold"/>
                                        <p:tgtEl>
                                          <p:spTgt spid="13"/>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37" presetClass="entr" presetSubtype="0"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1000"/>
                                        <p:tgtEl>
                                          <p:spTgt spid="14"/>
                                        </p:tgtEl>
                                      </p:cBhvr>
                                    </p:animEffect>
                                    <p:anim calcmode="lin" valueType="num">
                                      <p:cBhvr>
                                        <p:cTn id="22" dur="1000" fill="hold"/>
                                        <p:tgtEl>
                                          <p:spTgt spid="14"/>
                                        </p:tgtEl>
                                        <p:attrNameLst>
                                          <p:attrName>ppt_x</p:attrName>
                                        </p:attrNameLst>
                                      </p:cBhvr>
                                      <p:tavLst>
                                        <p:tav tm="0">
                                          <p:val>
                                            <p:strVal val="#ppt_x"/>
                                          </p:val>
                                        </p:tav>
                                        <p:tav tm="100000">
                                          <p:val>
                                            <p:strVal val="#ppt_x"/>
                                          </p:val>
                                        </p:tav>
                                      </p:tavLst>
                                    </p:anim>
                                    <p:anim calcmode="lin" valueType="num">
                                      <p:cBhvr>
                                        <p:cTn id="23" dur="900" decel="100000" fill="hold"/>
                                        <p:tgtEl>
                                          <p:spTgt spid="14"/>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21" grpId="0"/>
    </p:bldLst>
  </p:timing>
</p:sld>
</file>

<file path=ppt/slides/slide54.xml><?xml version="1.0" encoding="utf-8"?>
<p:sld xmlns:a="http://schemas.openxmlformats.org/drawingml/2006/main" xmlns:r="http://schemas.openxmlformats.org/officeDocument/2006/relationships" xmlns:p="http://schemas.openxmlformats.org/presentationml/2006/main">
  <p:cSld>
    <p:bg>
      <p:bgPr>
        <a:solidFill>
          <a:srgbClr val="663300"/>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381000"/>
            <a:ext cx="12400547" cy="6096000"/>
          </a:xfrm>
          <a:prstGeom prst="rect">
            <a:avLst/>
          </a:prstGeom>
        </p:spPr>
      </p:pic>
      <p:sp>
        <p:nvSpPr>
          <p:cNvPr id="13" name="TextBox 12"/>
          <p:cNvSpPr txBox="1"/>
          <p:nvPr/>
        </p:nvSpPr>
        <p:spPr>
          <a:xfrm>
            <a:off x="4064752" y="4069970"/>
            <a:ext cx="4062496" cy="1674300"/>
          </a:xfrm>
          <a:prstGeom prst="rect">
            <a:avLst/>
          </a:prstGeom>
          <a:noFill/>
        </p:spPr>
        <p:txBody>
          <a:bodyPr wrap="square" lIns="121917" tIns="60958" rIns="121917" bIns="60958" rtlCol="0">
            <a:spAutoFit/>
          </a:bodyPr>
          <a:lstStyle/>
          <a:p>
            <a:pPr algn="ctr">
              <a:lnSpc>
                <a:spcPct val="70000"/>
              </a:lnSpc>
            </a:pPr>
            <a:r>
              <a:rPr lang="en-US" sz="7200" dirty="0">
                <a:solidFill>
                  <a:srgbClr val="DD904A"/>
                </a:solidFill>
                <a:latin typeface="Janda Manatee Solid" panose="02000506000000020004" pitchFamily="2" charset="0"/>
                <a:cs typeface="Helvetica Neue"/>
              </a:rPr>
              <a:t>COFFEE</a:t>
            </a:r>
          </a:p>
          <a:p>
            <a:pPr algn="ctr">
              <a:lnSpc>
                <a:spcPct val="70000"/>
              </a:lnSpc>
            </a:pPr>
            <a:r>
              <a:rPr lang="en-US" sz="7200" dirty="0">
                <a:solidFill>
                  <a:srgbClr val="DD904A"/>
                </a:solidFill>
                <a:latin typeface="Janda Manatee Solid" panose="02000506000000020004" pitchFamily="2" charset="0"/>
                <a:cs typeface="Helvetica Neue"/>
              </a:rPr>
              <a:t>BREAK</a:t>
            </a:r>
          </a:p>
        </p:txBody>
      </p:sp>
      <p:sp>
        <p:nvSpPr>
          <p:cNvPr id="14" name="TextBox 13"/>
          <p:cNvSpPr txBox="1"/>
          <p:nvPr/>
        </p:nvSpPr>
        <p:spPr>
          <a:xfrm>
            <a:off x="2714938" y="5559606"/>
            <a:ext cx="6762125" cy="369328"/>
          </a:xfrm>
          <a:prstGeom prst="rect">
            <a:avLst/>
          </a:prstGeom>
          <a:noFill/>
        </p:spPr>
        <p:txBody>
          <a:bodyPr wrap="square" lIns="121917" tIns="60958" rIns="121917" bIns="60958" rtlCol="0">
            <a:spAutoFit/>
          </a:bodyPr>
          <a:lstStyle/>
          <a:p>
            <a:pPr algn="ctr"/>
            <a:r>
              <a:rPr lang="en-US" sz="1600" dirty="0">
                <a:solidFill>
                  <a:srgbClr val="DD904A"/>
                </a:solidFill>
                <a:latin typeface="Helvetica Neue"/>
                <a:cs typeface="Helvetica Neue"/>
              </a:rPr>
              <a:t>15 MINUTES OF RELAX</a:t>
            </a:r>
          </a:p>
        </p:txBody>
      </p:sp>
      <p:sp>
        <p:nvSpPr>
          <p:cNvPr id="21" name="TextBox 20"/>
          <p:cNvSpPr txBox="1"/>
          <p:nvPr/>
        </p:nvSpPr>
        <p:spPr>
          <a:xfrm>
            <a:off x="3617495" y="3521904"/>
            <a:ext cx="4957011" cy="492438"/>
          </a:xfrm>
          <a:prstGeom prst="rect">
            <a:avLst/>
          </a:prstGeom>
          <a:noFill/>
        </p:spPr>
        <p:txBody>
          <a:bodyPr wrap="square" lIns="121917" tIns="60958" rIns="121917" bIns="60958" rtlCol="0">
            <a:spAutoFit/>
          </a:bodyPr>
          <a:lstStyle/>
          <a:p>
            <a:pPr algn="ctr"/>
            <a:r>
              <a:rPr lang="en-US" sz="2400" dirty="0" smtClean="0">
                <a:solidFill>
                  <a:srgbClr val="DD904A"/>
                </a:solidFill>
                <a:latin typeface="handwriting-draft_free-version" panose="02000500000000000000" pitchFamily="2" charset="0"/>
                <a:cs typeface="Helvetica Neue"/>
              </a:rPr>
              <a:t>TIME FOR A</a:t>
            </a:r>
            <a:endParaRPr lang="en-US" sz="2400" dirty="0">
              <a:solidFill>
                <a:srgbClr val="DD904A"/>
              </a:solidFill>
              <a:latin typeface="handwriting-draft_free-version" panose="02000500000000000000" pitchFamily="2" charset="0"/>
              <a:cs typeface="Helvetica Neue"/>
            </a:endParaRPr>
          </a:p>
        </p:txBody>
      </p:sp>
    </p:spTree>
    <p:extLst>
      <p:ext uri="{BB962C8B-B14F-4D97-AF65-F5344CB8AC3E}">
        <p14:creationId xmlns:p14="http://schemas.microsoft.com/office/powerpoint/2010/main" val="1114025005"/>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900" decel="100000" fill="hold"/>
                                        <p:tgtEl>
                                          <p:spTgt spid="21"/>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1000"/>
                                        <p:tgtEl>
                                          <p:spTgt spid="13"/>
                                        </p:tgtEl>
                                      </p:cBhvr>
                                    </p:animEffect>
                                    <p:anim calcmode="lin" valueType="num">
                                      <p:cBhvr>
                                        <p:cTn id="15" dur="1000" fill="hold"/>
                                        <p:tgtEl>
                                          <p:spTgt spid="13"/>
                                        </p:tgtEl>
                                        <p:attrNameLst>
                                          <p:attrName>ppt_x</p:attrName>
                                        </p:attrNameLst>
                                      </p:cBhvr>
                                      <p:tavLst>
                                        <p:tav tm="0">
                                          <p:val>
                                            <p:strVal val="#ppt_x"/>
                                          </p:val>
                                        </p:tav>
                                        <p:tav tm="100000">
                                          <p:val>
                                            <p:strVal val="#ppt_x"/>
                                          </p:val>
                                        </p:tav>
                                      </p:tavLst>
                                    </p:anim>
                                    <p:anim calcmode="lin" valueType="num">
                                      <p:cBhvr>
                                        <p:cTn id="16" dur="900" decel="100000" fill="hold"/>
                                        <p:tgtEl>
                                          <p:spTgt spid="13"/>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37" presetClass="entr" presetSubtype="0"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1000"/>
                                        <p:tgtEl>
                                          <p:spTgt spid="14"/>
                                        </p:tgtEl>
                                      </p:cBhvr>
                                    </p:animEffect>
                                    <p:anim calcmode="lin" valueType="num">
                                      <p:cBhvr>
                                        <p:cTn id="22" dur="1000" fill="hold"/>
                                        <p:tgtEl>
                                          <p:spTgt spid="14"/>
                                        </p:tgtEl>
                                        <p:attrNameLst>
                                          <p:attrName>ppt_x</p:attrName>
                                        </p:attrNameLst>
                                      </p:cBhvr>
                                      <p:tavLst>
                                        <p:tav tm="0">
                                          <p:val>
                                            <p:strVal val="#ppt_x"/>
                                          </p:val>
                                        </p:tav>
                                        <p:tav tm="100000">
                                          <p:val>
                                            <p:strVal val="#ppt_x"/>
                                          </p:val>
                                        </p:tav>
                                      </p:tavLst>
                                    </p:anim>
                                    <p:anim calcmode="lin" valueType="num">
                                      <p:cBhvr>
                                        <p:cTn id="23" dur="900" decel="100000" fill="hold"/>
                                        <p:tgtEl>
                                          <p:spTgt spid="14"/>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21"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p:nvPr/>
        </p:nvSpPr>
        <p:spPr>
          <a:xfrm>
            <a:off x="4263357" y="2585783"/>
            <a:ext cx="7442211" cy="2600708"/>
          </a:xfrm>
          <a:prstGeom prst="rect">
            <a:avLst/>
          </a:prstGeom>
          <a:noFill/>
        </p:spPr>
        <p:txBody>
          <a:bodyPr wrap="square" lIns="121917" tIns="60958" rIns="121917" bIns="60958" rtlCol="0">
            <a:spAutoFit/>
          </a:bodyPr>
          <a:lstStyle/>
          <a:p>
            <a:pPr algn="ctr">
              <a:lnSpc>
                <a:spcPct val="70000"/>
              </a:lnSpc>
            </a:pPr>
            <a:r>
              <a:rPr lang="en-US" sz="11500" dirty="0">
                <a:solidFill>
                  <a:srgbClr val="663300"/>
                </a:solidFill>
                <a:latin typeface="Janda Manatee Solid" panose="02000506000000020004" pitchFamily="2" charset="0"/>
                <a:cs typeface="Helvetica Neue"/>
              </a:rPr>
              <a:t>COFFEE</a:t>
            </a:r>
          </a:p>
          <a:p>
            <a:pPr algn="ctr">
              <a:lnSpc>
                <a:spcPct val="70000"/>
              </a:lnSpc>
            </a:pPr>
            <a:r>
              <a:rPr lang="en-US" sz="11500" dirty="0">
                <a:solidFill>
                  <a:srgbClr val="663300"/>
                </a:solidFill>
                <a:latin typeface="Janda Manatee Solid" panose="02000506000000020004" pitchFamily="2" charset="0"/>
                <a:cs typeface="Helvetica Neue"/>
              </a:rPr>
              <a:t>BREAK</a:t>
            </a:r>
          </a:p>
        </p:txBody>
      </p:sp>
      <p:sp>
        <p:nvSpPr>
          <p:cNvPr id="14" name="TextBox 13"/>
          <p:cNvSpPr txBox="1"/>
          <p:nvPr/>
        </p:nvSpPr>
        <p:spPr>
          <a:xfrm>
            <a:off x="4750124" y="4778784"/>
            <a:ext cx="6762125" cy="533480"/>
          </a:xfrm>
          <a:prstGeom prst="rect">
            <a:avLst/>
          </a:prstGeom>
          <a:noFill/>
        </p:spPr>
        <p:txBody>
          <a:bodyPr wrap="square" lIns="121917" tIns="60958" rIns="121917" bIns="60958" rtlCol="0">
            <a:spAutoFit/>
          </a:bodyPr>
          <a:lstStyle/>
          <a:p>
            <a:pPr algn="ctr"/>
            <a:r>
              <a:rPr lang="en-US" sz="2700" dirty="0">
                <a:solidFill>
                  <a:srgbClr val="663300"/>
                </a:solidFill>
                <a:latin typeface="Helvetica Neue"/>
                <a:cs typeface="Helvetica Neue"/>
              </a:rPr>
              <a:t>15 MINUTES OF RELAX</a:t>
            </a:r>
          </a:p>
        </p:txBody>
      </p:sp>
      <p:sp>
        <p:nvSpPr>
          <p:cNvPr id="21" name="TextBox 20"/>
          <p:cNvSpPr txBox="1"/>
          <p:nvPr/>
        </p:nvSpPr>
        <p:spPr>
          <a:xfrm>
            <a:off x="5835005" y="1626261"/>
            <a:ext cx="4592364" cy="738660"/>
          </a:xfrm>
          <a:prstGeom prst="rect">
            <a:avLst/>
          </a:prstGeom>
          <a:noFill/>
        </p:spPr>
        <p:txBody>
          <a:bodyPr wrap="square" lIns="121917" tIns="60958" rIns="121917" bIns="60958" rtlCol="0">
            <a:spAutoFit/>
          </a:bodyPr>
          <a:lstStyle/>
          <a:p>
            <a:r>
              <a:rPr lang="en-US" sz="4000" dirty="0" smtClean="0">
                <a:solidFill>
                  <a:srgbClr val="663300"/>
                </a:solidFill>
                <a:latin typeface="handwriting-draft_free-version" panose="02000500000000000000" pitchFamily="2" charset="0"/>
                <a:cs typeface="Helvetica Neue"/>
              </a:rPr>
              <a:t>TIME FOR A</a:t>
            </a:r>
            <a:endParaRPr lang="en-US" sz="4000" dirty="0">
              <a:solidFill>
                <a:srgbClr val="663300"/>
              </a:solidFill>
              <a:latin typeface="handwriting-draft_free-version" panose="02000500000000000000" pitchFamily="2" charset="0"/>
              <a:cs typeface="Helvetica Neue"/>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3603" y="0"/>
            <a:ext cx="6475066" cy="6858000"/>
          </a:xfrm>
          <a:prstGeom prst="rect">
            <a:avLst/>
          </a:prstGeom>
        </p:spPr>
      </p:pic>
    </p:spTree>
    <p:extLst>
      <p:ext uri="{BB962C8B-B14F-4D97-AF65-F5344CB8AC3E}">
        <p14:creationId xmlns:p14="http://schemas.microsoft.com/office/powerpoint/2010/main" val="839803233"/>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900" decel="100000" fill="hold"/>
                                        <p:tgtEl>
                                          <p:spTgt spid="21"/>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1000"/>
                                        <p:tgtEl>
                                          <p:spTgt spid="13"/>
                                        </p:tgtEl>
                                      </p:cBhvr>
                                    </p:animEffect>
                                    <p:anim calcmode="lin" valueType="num">
                                      <p:cBhvr>
                                        <p:cTn id="15" dur="1000" fill="hold"/>
                                        <p:tgtEl>
                                          <p:spTgt spid="13"/>
                                        </p:tgtEl>
                                        <p:attrNameLst>
                                          <p:attrName>ppt_x</p:attrName>
                                        </p:attrNameLst>
                                      </p:cBhvr>
                                      <p:tavLst>
                                        <p:tav tm="0">
                                          <p:val>
                                            <p:strVal val="#ppt_x"/>
                                          </p:val>
                                        </p:tav>
                                        <p:tav tm="100000">
                                          <p:val>
                                            <p:strVal val="#ppt_x"/>
                                          </p:val>
                                        </p:tav>
                                      </p:tavLst>
                                    </p:anim>
                                    <p:anim calcmode="lin" valueType="num">
                                      <p:cBhvr>
                                        <p:cTn id="16" dur="900" decel="100000" fill="hold"/>
                                        <p:tgtEl>
                                          <p:spTgt spid="13"/>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37" presetClass="entr" presetSubtype="0"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1000"/>
                                        <p:tgtEl>
                                          <p:spTgt spid="14"/>
                                        </p:tgtEl>
                                      </p:cBhvr>
                                    </p:animEffect>
                                    <p:anim calcmode="lin" valueType="num">
                                      <p:cBhvr>
                                        <p:cTn id="22" dur="1000" fill="hold"/>
                                        <p:tgtEl>
                                          <p:spTgt spid="14"/>
                                        </p:tgtEl>
                                        <p:attrNameLst>
                                          <p:attrName>ppt_x</p:attrName>
                                        </p:attrNameLst>
                                      </p:cBhvr>
                                      <p:tavLst>
                                        <p:tav tm="0">
                                          <p:val>
                                            <p:strVal val="#ppt_x"/>
                                          </p:val>
                                        </p:tav>
                                        <p:tav tm="100000">
                                          <p:val>
                                            <p:strVal val="#ppt_x"/>
                                          </p:val>
                                        </p:tav>
                                      </p:tavLst>
                                    </p:anim>
                                    <p:anim calcmode="lin" valueType="num">
                                      <p:cBhvr>
                                        <p:cTn id="23" dur="900" decel="100000" fill="hold"/>
                                        <p:tgtEl>
                                          <p:spTgt spid="14"/>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21"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duotone>
              <a:prstClr val="black"/>
              <a:schemeClr val="accent2">
                <a:tint val="45000"/>
                <a:satMod val="400000"/>
              </a:schemeClr>
            </a:duotone>
            <a:extLst>
              <a:ext uri="{28A0092B-C50C-407E-A947-70E740481C1C}">
                <a14:useLocalDpi xmlns:a14="http://schemas.microsoft.com/office/drawing/2010/main" val="0"/>
              </a:ext>
            </a:extLst>
          </a:blip>
          <a:srcRect r="1811"/>
          <a:stretch/>
        </p:blipFill>
        <p:spPr>
          <a:xfrm>
            <a:off x="1" y="381000"/>
            <a:ext cx="12192000" cy="6096000"/>
          </a:xfrm>
          <a:prstGeom prst="rect">
            <a:avLst/>
          </a:prstGeom>
        </p:spPr>
      </p:pic>
      <p:sp>
        <p:nvSpPr>
          <p:cNvPr id="13" name="TextBox 12"/>
          <p:cNvSpPr txBox="1"/>
          <p:nvPr/>
        </p:nvSpPr>
        <p:spPr>
          <a:xfrm>
            <a:off x="4064752" y="4150180"/>
            <a:ext cx="4062496" cy="1674300"/>
          </a:xfrm>
          <a:prstGeom prst="rect">
            <a:avLst/>
          </a:prstGeom>
          <a:noFill/>
        </p:spPr>
        <p:txBody>
          <a:bodyPr wrap="square" lIns="121917" tIns="60958" rIns="121917" bIns="60958" rtlCol="0">
            <a:spAutoFit/>
          </a:bodyPr>
          <a:lstStyle/>
          <a:p>
            <a:pPr algn="ctr">
              <a:lnSpc>
                <a:spcPct val="70000"/>
              </a:lnSpc>
            </a:pPr>
            <a:r>
              <a:rPr lang="en-US" sz="7200" dirty="0">
                <a:solidFill>
                  <a:srgbClr val="563722"/>
                </a:solidFill>
                <a:latin typeface="Janda Manatee Solid" panose="02000506000000020004" pitchFamily="2" charset="0"/>
                <a:cs typeface="Helvetica Neue"/>
              </a:rPr>
              <a:t>COFFEE</a:t>
            </a:r>
          </a:p>
          <a:p>
            <a:pPr algn="ctr">
              <a:lnSpc>
                <a:spcPct val="70000"/>
              </a:lnSpc>
            </a:pPr>
            <a:r>
              <a:rPr lang="en-US" sz="7200" dirty="0">
                <a:solidFill>
                  <a:srgbClr val="563722"/>
                </a:solidFill>
                <a:latin typeface="Janda Manatee Solid" panose="02000506000000020004" pitchFamily="2" charset="0"/>
                <a:cs typeface="Helvetica Neue"/>
              </a:rPr>
              <a:t>BREAK</a:t>
            </a:r>
          </a:p>
        </p:txBody>
      </p:sp>
      <p:sp>
        <p:nvSpPr>
          <p:cNvPr id="14" name="TextBox 13"/>
          <p:cNvSpPr txBox="1"/>
          <p:nvPr/>
        </p:nvSpPr>
        <p:spPr>
          <a:xfrm>
            <a:off x="2714938" y="5559606"/>
            <a:ext cx="6762125" cy="369328"/>
          </a:xfrm>
          <a:prstGeom prst="rect">
            <a:avLst/>
          </a:prstGeom>
          <a:noFill/>
        </p:spPr>
        <p:txBody>
          <a:bodyPr wrap="square" lIns="121917" tIns="60958" rIns="121917" bIns="60958" rtlCol="0">
            <a:spAutoFit/>
          </a:bodyPr>
          <a:lstStyle/>
          <a:p>
            <a:pPr algn="ctr"/>
            <a:r>
              <a:rPr lang="en-US" sz="1600" b="1" dirty="0">
                <a:solidFill>
                  <a:srgbClr val="9B684B"/>
                </a:solidFill>
                <a:latin typeface="Helvetica Neue"/>
                <a:cs typeface="Helvetica Neue"/>
              </a:rPr>
              <a:t>15 MINUTES OF RELAX</a:t>
            </a:r>
          </a:p>
        </p:txBody>
      </p:sp>
      <p:sp>
        <p:nvSpPr>
          <p:cNvPr id="21" name="TextBox 20"/>
          <p:cNvSpPr txBox="1"/>
          <p:nvPr/>
        </p:nvSpPr>
        <p:spPr>
          <a:xfrm>
            <a:off x="3617494" y="3429000"/>
            <a:ext cx="4957011" cy="615549"/>
          </a:xfrm>
          <a:prstGeom prst="rect">
            <a:avLst/>
          </a:prstGeom>
          <a:noFill/>
        </p:spPr>
        <p:txBody>
          <a:bodyPr wrap="square" lIns="121917" tIns="60958" rIns="121917" bIns="60958" rtlCol="0">
            <a:spAutoFit/>
          </a:bodyPr>
          <a:lstStyle/>
          <a:p>
            <a:pPr algn="ctr"/>
            <a:r>
              <a:rPr lang="en-US" sz="3200" dirty="0" smtClean="0">
                <a:solidFill>
                  <a:srgbClr val="9B684B"/>
                </a:solidFill>
                <a:latin typeface="akaDora" panose="03030500000000020002" pitchFamily="66" charset="0"/>
                <a:cs typeface="Helvetica Neue"/>
              </a:rPr>
              <a:t>Take a Little</a:t>
            </a:r>
            <a:endParaRPr lang="en-US" sz="3200" dirty="0">
              <a:solidFill>
                <a:srgbClr val="9B684B"/>
              </a:solidFill>
              <a:latin typeface="akaDora" panose="03030500000000020002" pitchFamily="66" charset="0"/>
              <a:cs typeface="Helvetica Neue"/>
            </a:endParaRPr>
          </a:p>
        </p:txBody>
      </p:sp>
    </p:spTree>
    <p:extLst>
      <p:ext uri="{BB962C8B-B14F-4D97-AF65-F5344CB8AC3E}">
        <p14:creationId xmlns:p14="http://schemas.microsoft.com/office/powerpoint/2010/main" val="188164600"/>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900" decel="100000" fill="hold"/>
                                        <p:tgtEl>
                                          <p:spTgt spid="21"/>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1000"/>
                                        <p:tgtEl>
                                          <p:spTgt spid="13"/>
                                        </p:tgtEl>
                                      </p:cBhvr>
                                    </p:animEffect>
                                    <p:anim calcmode="lin" valueType="num">
                                      <p:cBhvr>
                                        <p:cTn id="15" dur="1000" fill="hold"/>
                                        <p:tgtEl>
                                          <p:spTgt spid="13"/>
                                        </p:tgtEl>
                                        <p:attrNameLst>
                                          <p:attrName>ppt_x</p:attrName>
                                        </p:attrNameLst>
                                      </p:cBhvr>
                                      <p:tavLst>
                                        <p:tav tm="0">
                                          <p:val>
                                            <p:strVal val="#ppt_x"/>
                                          </p:val>
                                        </p:tav>
                                        <p:tav tm="100000">
                                          <p:val>
                                            <p:strVal val="#ppt_x"/>
                                          </p:val>
                                        </p:tav>
                                      </p:tavLst>
                                    </p:anim>
                                    <p:anim calcmode="lin" valueType="num">
                                      <p:cBhvr>
                                        <p:cTn id="16" dur="900" decel="100000" fill="hold"/>
                                        <p:tgtEl>
                                          <p:spTgt spid="13"/>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37" presetClass="entr" presetSubtype="0"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1000"/>
                                        <p:tgtEl>
                                          <p:spTgt spid="14"/>
                                        </p:tgtEl>
                                      </p:cBhvr>
                                    </p:animEffect>
                                    <p:anim calcmode="lin" valueType="num">
                                      <p:cBhvr>
                                        <p:cTn id="22" dur="1000" fill="hold"/>
                                        <p:tgtEl>
                                          <p:spTgt spid="14"/>
                                        </p:tgtEl>
                                        <p:attrNameLst>
                                          <p:attrName>ppt_x</p:attrName>
                                        </p:attrNameLst>
                                      </p:cBhvr>
                                      <p:tavLst>
                                        <p:tav tm="0">
                                          <p:val>
                                            <p:strVal val="#ppt_x"/>
                                          </p:val>
                                        </p:tav>
                                        <p:tav tm="100000">
                                          <p:val>
                                            <p:strVal val="#ppt_x"/>
                                          </p:val>
                                        </p:tav>
                                      </p:tavLst>
                                    </p:anim>
                                    <p:anim calcmode="lin" valueType="num">
                                      <p:cBhvr>
                                        <p:cTn id="23" dur="900" decel="100000" fill="hold"/>
                                        <p:tgtEl>
                                          <p:spTgt spid="14"/>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21"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p:nvPr/>
        </p:nvSpPr>
        <p:spPr>
          <a:xfrm>
            <a:off x="4263357" y="2585783"/>
            <a:ext cx="7442211" cy="2086725"/>
          </a:xfrm>
          <a:prstGeom prst="rect">
            <a:avLst/>
          </a:prstGeom>
          <a:noFill/>
        </p:spPr>
        <p:txBody>
          <a:bodyPr wrap="square" lIns="121917" tIns="60958" rIns="121917" bIns="60958" rtlCol="0">
            <a:spAutoFit/>
          </a:bodyPr>
          <a:lstStyle/>
          <a:p>
            <a:pPr>
              <a:lnSpc>
                <a:spcPct val="70000"/>
              </a:lnSpc>
            </a:pPr>
            <a:r>
              <a:rPr lang="en-US" sz="8800" b="1" dirty="0">
                <a:solidFill>
                  <a:schemeClr val="bg1"/>
                </a:solidFill>
                <a:latin typeface="Helvetica Neue"/>
                <a:cs typeface="Helvetica Neue"/>
              </a:rPr>
              <a:t>COFFEE</a:t>
            </a:r>
          </a:p>
          <a:p>
            <a:pPr>
              <a:lnSpc>
                <a:spcPct val="70000"/>
              </a:lnSpc>
            </a:pPr>
            <a:r>
              <a:rPr lang="en-US" sz="8800" b="1" dirty="0">
                <a:solidFill>
                  <a:schemeClr val="bg1"/>
                </a:solidFill>
                <a:latin typeface="Helvetica Neue"/>
                <a:cs typeface="Helvetica Neue"/>
              </a:rPr>
              <a:t>BREAK</a:t>
            </a:r>
          </a:p>
        </p:txBody>
      </p:sp>
      <p:sp>
        <p:nvSpPr>
          <p:cNvPr id="14" name="TextBox 13"/>
          <p:cNvSpPr txBox="1"/>
          <p:nvPr/>
        </p:nvSpPr>
        <p:spPr>
          <a:xfrm>
            <a:off x="4263358" y="4383861"/>
            <a:ext cx="6762125" cy="533480"/>
          </a:xfrm>
          <a:prstGeom prst="rect">
            <a:avLst/>
          </a:prstGeom>
          <a:noFill/>
        </p:spPr>
        <p:txBody>
          <a:bodyPr wrap="square" lIns="121917" tIns="60958" rIns="121917" bIns="60958" rtlCol="0">
            <a:spAutoFit/>
          </a:bodyPr>
          <a:lstStyle/>
          <a:p>
            <a:r>
              <a:rPr lang="en-US" sz="2700" dirty="0">
                <a:solidFill>
                  <a:schemeClr val="bg1"/>
                </a:solidFill>
                <a:latin typeface="Helvetica Neue"/>
                <a:cs typeface="Helvetica Neue"/>
              </a:rPr>
              <a:t>15 MINUTES OF RELAX</a:t>
            </a:r>
          </a:p>
        </p:txBody>
      </p:sp>
      <p:grpSp>
        <p:nvGrpSpPr>
          <p:cNvPr id="15" name="Group 14"/>
          <p:cNvGrpSpPr/>
          <p:nvPr/>
        </p:nvGrpSpPr>
        <p:grpSpPr>
          <a:xfrm>
            <a:off x="4440751" y="5078123"/>
            <a:ext cx="3048000" cy="94827"/>
            <a:chOff x="0" y="3474720"/>
            <a:chExt cx="10261600" cy="71120"/>
          </a:xfrm>
        </p:grpSpPr>
        <p:sp>
          <p:nvSpPr>
            <p:cNvPr id="16" name="Rectangle 15"/>
            <p:cNvSpPr/>
            <p:nvPr/>
          </p:nvSpPr>
          <p:spPr>
            <a:xfrm>
              <a:off x="0" y="3474720"/>
              <a:ext cx="2052320" cy="7112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Rectangle 16"/>
            <p:cNvSpPr/>
            <p:nvPr/>
          </p:nvSpPr>
          <p:spPr>
            <a:xfrm>
              <a:off x="2052320" y="3474720"/>
              <a:ext cx="2052320" cy="7112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Rectangle 17"/>
            <p:cNvSpPr/>
            <p:nvPr/>
          </p:nvSpPr>
          <p:spPr>
            <a:xfrm>
              <a:off x="4104640" y="3474720"/>
              <a:ext cx="2052320" cy="7112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Rectangle 18"/>
            <p:cNvSpPr/>
            <p:nvPr/>
          </p:nvSpPr>
          <p:spPr>
            <a:xfrm>
              <a:off x="6156960" y="3474720"/>
              <a:ext cx="2052320" cy="7112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Rectangle 19"/>
            <p:cNvSpPr/>
            <p:nvPr/>
          </p:nvSpPr>
          <p:spPr>
            <a:xfrm>
              <a:off x="8209280" y="3474720"/>
              <a:ext cx="2052320" cy="7112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21" name="TextBox 20"/>
          <p:cNvSpPr txBox="1"/>
          <p:nvPr/>
        </p:nvSpPr>
        <p:spPr>
          <a:xfrm>
            <a:off x="4310656" y="2124590"/>
            <a:ext cx="6023489" cy="451405"/>
          </a:xfrm>
          <a:prstGeom prst="rect">
            <a:avLst/>
          </a:prstGeom>
          <a:noFill/>
        </p:spPr>
        <p:txBody>
          <a:bodyPr wrap="square" lIns="121917" tIns="60958" rIns="121917" bIns="60958" rtlCol="0">
            <a:spAutoFit/>
          </a:bodyPr>
          <a:lstStyle/>
          <a:p>
            <a:r>
              <a:rPr lang="en-US" sz="2100" dirty="0">
                <a:solidFill>
                  <a:schemeClr val="bg1"/>
                </a:solidFill>
                <a:latin typeface="Helvetica Neue"/>
                <a:cs typeface="Helvetica Neue"/>
              </a:rPr>
              <a:t>ENJOY THIS GREAT TIME</a:t>
            </a:r>
          </a:p>
        </p:txBody>
      </p:sp>
      <p:grpSp>
        <p:nvGrpSpPr>
          <p:cNvPr id="22" name="Group 21"/>
          <p:cNvGrpSpPr/>
          <p:nvPr/>
        </p:nvGrpSpPr>
        <p:grpSpPr>
          <a:xfrm>
            <a:off x="778181" y="1275073"/>
            <a:ext cx="2991839" cy="4023960"/>
            <a:chOff x="2374900" y="37324"/>
            <a:chExt cx="3589338" cy="4827587"/>
          </a:xfrm>
          <a:solidFill>
            <a:schemeClr val="accent4"/>
          </a:solidFill>
        </p:grpSpPr>
        <p:sp>
          <p:nvSpPr>
            <p:cNvPr id="23" name="Freeform 1"/>
            <p:cNvSpPr>
              <a:spLocks noChangeArrowheads="1"/>
            </p:cNvSpPr>
            <p:nvPr/>
          </p:nvSpPr>
          <p:spPr bwMode="auto">
            <a:xfrm>
              <a:off x="4343400" y="37324"/>
              <a:ext cx="608013" cy="1552575"/>
            </a:xfrm>
            <a:custGeom>
              <a:avLst/>
              <a:gdLst>
                <a:gd name="T0" fmla="*/ 656 w 1688"/>
                <a:gd name="T1" fmla="*/ 4188 h 4314"/>
                <a:gd name="T2" fmla="*/ 656 w 1688"/>
                <a:gd name="T3" fmla="*/ 4188 h 4314"/>
                <a:gd name="T4" fmla="*/ 1250 w 1688"/>
                <a:gd name="T5" fmla="*/ 3625 h 4314"/>
                <a:gd name="T6" fmla="*/ 1562 w 1688"/>
                <a:gd name="T7" fmla="*/ 2500 h 4314"/>
                <a:gd name="T8" fmla="*/ 906 w 1688"/>
                <a:gd name="T9" fmla="*/ 1532 h 4314"/>
                <a:gd name="T10" fmla="*/ 500 w 1688"/>
                <a:gd name="T11" fmla="*/ 719 h 4314"/>
                <a:gd name="T12" fmla="*/ 625 w 1688"/>
                <a:gd name="T13" fmla="*/ 0 h 4314"/>
                <a:gd name="T14" fmla="*/ 94 w 1688"/>
                <a:gd name="T15" fmla="*/ 907 h 4314"/>
                <a:gd name="T16" fmla="*/ 281 w 1688"/>
                <a:gd name="T17" fmla="*/ 1969 h 4314"/>
                <a:gd name="T18" fmla="*/ 750 w 1688"/>
                <a:gd name="T19" fmla="*/ 3250 h 4314"/>
                <a:gd name="T20" fmla="*/ 500 w 1688"/>
                <a:gd name="T21" fmla="*/ 4313 h 4314"/>
                <a:gd name="T22" fmla="*/ 656 w 1688"/>
                <a:gd name="T23" fmla="*/ 4188 h 4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88" h="4314">
                  <a:moveTo>
                    <a:pt x="656" y="4188"/>
                  </a:moveTo>
                  <a:lnTo>
                    <a:pt x="656" y="4188"/>
                  </a:lnTo>
                  <a:cubicBezTo>
                    <a:pt x="656" y="4188"/>
                    <a:pt x="1062" y="3875"/>
                    <a:pt x="1250" y="3625"/>
                  </a:cubicBezTo>
                  <a:cubicBezTo>
                    <a:pt x="1437" y="3375"/>
                    <a:pt x="1687" y="2938"/>
                    <a:pt x="1562" y="2500"/>
                  </a:cubicBezTo>
                  <a:cubicBezTo>
                    <a:pt x="1437" y="2063"/>
                    <a:pt x="1125" y="1813"/>
                    <a:pt x="906" y="1532"/>
                  </a:cubicBezTo>
                  <a:cubicBezTo>
                    <a:pt x="656" y="1250"/>
                    <a:pt x="531" y="1094"/>
                    <a:pt x="500" y="719"/>
                  </a:cubicBezTo>
                  <a:cubicBezTo>
                    <a:pt x="469" y="375"/>
                    <a:pt x="625" y="0"/>
                    <a:pt x="625" y="0"/>
                  </a:cubicBezTo>
                  <a:cubicBezTo>
                    <a:pt x="625" y="0"/>
                    <a:pt x="219" y="469"/>
                    <a:pt x="94" y="907"/>
                  </a:cubicBezTo>
                  <a:cubicBezTo>
                    <a:pt x="0" y="1344"/>
                    <a:pt x="94" y="1750"/>
                    <a:pt x="281" y="1969"/>
                  </a:cubicBezTo>
                  <a:cubicBezTo>
                    <a:pt x="469" y="2188"/>
                    <a:pt x="875" y="2594"/>
                    <a:pt x="750" y="3250"/>
                  </a:cubicBezTo>
                  <a:cubicBezTo>
                    <a:pt x="625" y="3938"/>
                    <a:pt x="500" y="4313"/>
                    <a:pt x="500" y="4313"/>
                  </a:cubicBezTo>
                  <a:lnTo>
                    <a:pt x="656" y="4188"/>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4" name="Freeform 2"/>
            <p:cNvSpPr>
              <a:spLocks noChangeArrowheads="1"/>
            </p:cNvSpPr>
            <p:nvPr/>
          </p:nvSpPr>
          <p:spPr bwMode="auto">
            <a:xfrm>
              <a:off x="3838575" y="543736"/>
              <a:ext cx="382588" cy="1081088"/>
            </a:xfrm>
            <a:custGeom>
              <a:avLst/>
              <a:gdLst>
                <a:gd name="T0" fmla="*/ 250 w 1063"/>
                <a:gd name="T1" fmla="*/ 0 h 3001"/>
                <a:gd name="T2" fmla="*/ 250 w 1063"/>
                <a:gd name="T3" fmla="*/ 0 h 3001"/>
                <a:gd name="T4" fmla="*/ 343 w 1063"/>
                <a:gd name="T5" fmla="*/ 531 h 3001"/>
                <a:gd name="T6" fmla="*/ 968 w 1063"/>
                <a:gd name="T7" fmla="*/ 1593 h 3001"/>
                <a:gd name="T8" fmla="*/ 625 w 1063"/>
                <a:gd name="T9" fmla="*/ 2812 h 3001"/>
                <a:gd name="T10" fmla="*/ 562 w 1063"/>
                <a:gd name="T11" fmla="*/ 3000 h 3001"/>
                <a:gd name="T12" fmla="*/ 500 w 1063"/>
                <a:gd name="T13" fmla="*/ 2531 h 3001"/>
                <a:gd name="T14" fmla="*/ 406 w 1063"/>
                <a:gd name="T15" fmla="*/ 1500 h 3001"/>
                <a:gd name="T16" fmla="*/ 0 w 1063"/>
                <a:gd name="T17" fmla="*/ 593 h 3001"/>
                <a:gd name="T18" fmla="*/ 250 w 1063"/>
                <a:gd name="T19" fmla="*/ 0 h 30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3" h="3001">
                  <a:moveTo>
                    <a:pt x="250" y="0"/>
                  </a:moveTo>
                  <a:lnTo>
                    <a:pt x="250" y="0"/>
                  </a:lnTo>
                  <a:cubicBezTo>
                    <a:pt x="250" y="0"/>
                    <a:pt x="250" y="343"/>
                    <a:pt x="343" y="531"/>
                  </a:cubicBezTo>
                  <a:cubicBezTo>
                    <a:pt x="468" y="843"/>
                    <a:pt x="906" y="1187"/>
                    <a:pt x="968" y="1593"/>
                  </a:cubicBezTo>
                  <a:cubicBezTo>
                    <a:pt x="1062" y="2250"/>
                    <a:pt x="718" y="2468"/>
                    <a:pt x="625" y="2812"/>
                  </a:cubicBezTo>
                  <a:cubicBezTo>
                    <a:pt x="562" y="3000"/>
                    <a:pt x="562" y="3000"/>
                    <a:pt x="562" y="3000"/>
                  </a:cubicBezTo>
                  <a:cubicBezTo>
                    <a:pt x="562" y="3000"/>
                    <a:pt x="437" y="2750"/>
                    <a:pt x="500" y="2531"/>
                  </a:cubicBezTo>
                  <a:cubicBezTo>
                    <a:pt x="562" y="2281"/>
                    <a:pt x="656" y="1843"/>
                    <a:pt x="406" y="1500"/>
                  </a:cubicBezTo>
                  <a:cubicBezTo>
                    <a:pt x="156" y="1156"/>
                    <a:pt x="31" y="875"/>
                    <a:pt x="0" y="593"/>
                  </a:cubicBezTo>
                  <a:cubicBezTo>
                    <a:pt x="0" y="281"/>
                    <a:pt x="250" y="0"/>
                    <a:pt x="250"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5" name="Freeform 3"/>
            <p:cNvSpPr>
              <a:spLocks noChangeArrowheads="1"/>
            </p:cNvSpPr>
            <p:nvPr/>
          </p:nvSpPr>
          <p:spPr bwMode="auto">
            <a:xfrm>
              <a:off x="5086350" y="600886"/>
              <a:ext cx="382588" cy="1081088"/>
            </a:xfrm>
            <a:custGeom>
              <a:avLst/>
              <a:gdLst>
                <a:gd name="T0" fmla="*/ 250 w 1064"/>
                <a:gd name="T1" fmla="*/ 0 h 3001"/>
                <a:gd name="T2" fmla="*/ 250 w 1064"/>
                <a:gd name="T3" fmla="*/ 0 h 3001"/>
                <a:gd name="T4" fmla="*/ 344 w 1064"/>
                <a:gd name="T5" fmla="*/ 531 h 3001"/>
                <a:gd name="T6" fmla="*/ 969 w 1064"/>
                <a:gd name="T7" fmla="*/ 1594 h 3001"/>
                <a:gd name="T8" fmla="*/ 625 w 1064"/>
                <a:gd name="T9" fmla="*/ 2812 h 3001"/>
                <a:gd name="T10" fmla="*/ 563 w 1064"/>
                <a:gd name="T11" fmla="*/ 3000 h 3001"/>
                <a:gd name="T12" fmla="*/ 500 w 1064"/>
                <a:gd name="T13" fmla="*/ 2531 h 3001"/>
                <a:gd name="T14" fmla="*/ 407 w 1064"/>
                <a:gd name="T15" fmla="*/ 1500 h 3001"/>
                <a:gd name="T16" fmla="*/ 0 w 1064"/>
                <a:gd name="T17" fmla="*/ 594 h 3001"/>
                <a:gd name="T18" fmla="*/ 250 w 1064"/>
                <a:gd name="T19" fmla="*/ 0 h 30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4" h="3001">
                  <a:moveTo>
                    <a:pt x="250" y="0"/>
                  </a:moveTo>
                  <a:lnTo>
                    <a:pt x="250" y="0"/>
                  </a:lnTo>
                  <a:cubicBezTo>
                    <a:pt x="250" y="0"/>
                    <a:pt x="250" y="344"/>
                    <a:pt x="344" y="531"/>
                  </a:cubicBezTo>
                  <a:cubicBezTo>
                    <a:pt x="469" y="844"/>
                    <a:pt x="907" y="1187"/>
                    <a:pt x="969" y="1594"/>
                  </a:cubicBezTo>
                  <a:cubicBezTo>
                    <a:pt x="1063" y="2250"/>
                    <a:pt x="719" y="2469"/>
                    <a:pt x="625" y="2812"/>
                  </a:cubicBezTo>
                  <a:cubicBezTo>
                    <a:pt x="563" y="3000"/>
                    <a:pt x="563" y="3000"/>
                    <a:pt x="563" y="3000"/>
                  </a:cubicBezTo>
                  <a:cubicBezTo>
                    <a:pt x="563" y="3000"/>
                    <a:pt x="438" y="2750"/>
                    <a:pt x="500" y="2531"/>
                  </a:cubicBezTo>
                  <a:cubicBezTo>
                    <a:pt x="563" y="2281"/>
                    <a:pt x="657" y="1844"/>
                    <a:pt x="407" y="1500"/>
                  </a:cubicBezTo>
                  <a:cubicBezTo>
                    <a:pt x="157" y="1156"/>
                    <a:pt x="0" y="875"/>
                    <a:pt x="0" y="594"/>
                  </a:cubicBezTo>
                  <a:cubicBezTo>
                    <a:pt x="0" y="281"/>
                    <a:pt x="250" y="0"/>
                    <a:pt x="250"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6" name="Freeform 4"/>
            <p:cNvSpPr>
              <a:spLocks noChangeArrowheads="1"/>
            </p:cNvSpPr>
            <p:nvPr/>
          </p:nvSpPr>
          <p:spPr bwMode="auto">
            <a:xfrm>
              <a:off x="2374900" y="1793099"/>
              <a:ext cx="3589338" cy="3071812"/>
            </a:xfrm>
            <a:custGeom>
              <a:avLst/>
              <a:gdLst>
                <a:gd name="T0" fmla="*/ 9874 w 9969"/>
                <a:gd name="T1" fmla="*/ 969 h 8532"/>
                <a:gd name="T2" fmla="*/ 9874 w 9969"/>
                <a:gd name="T3" fmla="*/ 969 h 8532"/>
                <a:gd name="T4" fmla="*/ 6280 w 9969"/>
                <a:gd name="T5" fmla="*/ 125 h 8532"/>
                <a:gd name="T6" fmla="*/ 2719 w 9969"/>
                <a:gd name="T7" fmla="*/ 969 h 8532"/>
                <a:gd name="T8" fmla="*/ 2656 w 9969"/>
                <a:gd name="T9" fmla="*/ 1750 h 8532"/>
                <a:gd name="T10" fmla="*/ 938 w 9969"/>
                <a:gd name="T11" fmla="*/ 1843 h 8532"/>
                <a:gd name="T12" fmla="*/ 2875 w 9969"/>
                <a:gd name="T13" fmla="*/ 5187 h 8532"/>
                <a:gd name="T14" fmla="*/ 3750 w 9969"/>
                <a:gd name="T15" fmla="*/ 7218 h 8532"/>
                <a:gd name="T16" fmla="*/ 3969 w 9969"/>
                <a:gd name="T17" fmla="*/ 8062 h 8532"/>
                <a:gd name="T18" fmla="*/ 5687 w 9969"/>
                <a:gd name="T19" fmla="*/ 8499 h 8532"/>
                <a:gd name="T20" fmla="*/ 6030 w 9969"/>
                <a:gd name="T21" fmla="*/ 8531 h 8532"/>
                <a:gd name="T22" fmla="*/ 6280 w 9969"/>
                <a:gd name="T23" fmla="*/ 8531 h 8532"/>
                <a:gd name="T24" fmla="*/ 6530 w 9969"/>
                <a:gd name="T25" fmla="*/ 8531 h 8532"/>
                <a:gd name="T26" fmla="*/ 6905 w 9969"/>
                <a:gd name="T27" fmla="*/ 8499 h 8532"/>
                <a:gd name="T28" fmla="*/ 8593 w 9969"/>
                <a:gd name="T29" fmla="*/ 8062 h 8532"/>
                <a:gd name="T30" fmla="*/ 8843 w 9969"/>
                <a:gd name="T31" fmla="*/ 7218 h 8532"/>
                <a:gd name="T32" fmla="*/ 9937 w 9969"/>
                <a:gd name="T33" fmla="*/ 3749 h 8532"/>
                <a:gd name="T34" fmla="*/ 9968 w 9969"/>
                <a:gd name="T35" fmla="*/ 2781 h 8532"/>
                <a:gd name="T36" fmla="*/ 9874 w 9969"/>
                <a:gd name="T37" fmla="*/ 969 h 8532"/>
                <a:gd name="T38" fmla="*/ 2563 w 9969"/>
                <a:gd name="T39" fmla="*/ 4468 h 8532"/>
                <a:gd name="T40" fmla="*/ 2563 w 9969"/>
                <a:gd name="T41" fmla="*/ 4468 h 8532"/>
                <a:gd name="T42" fmla="*/ 1375 w 9969"/>
                <a:gd name="T43" fmla="*/ 2718 h 8532"/>
                <a:gd name="T44" fmla="*/ 2625 w 9969"/>
                <a:gd name="T45" fmla="*/ 2406 h 8532"/>
                <a:gd name="T46" fmla="*/ 2625 w 9969"/>
                <a:gd name="T47" fmla="*/ 2781 h 8532"/>
                <a:gd name="T48" fmla="*/ 2656 w 9969"/>
                <a:gd name="T49" fmla="*/ 3749 h 8532"/>
                <a:gd name="T50" fmla="*/ 2719 w 9969"/>
                <a:gd name="T51" fmla="*/ 4374 h 8532"/>
                <a:gd name="T52" fmla="*/ 2563 w 9969"/>
                <a:gd name="T53" fmla="*/ 4468 h 8532"/>
                <a:gd name="T54" fmla="*/ 4156 w 9969"/>
                <a:gd name="T55" fmla="*/ 5749 h 8532"/>
                <a:gd name="T56" fmla="*/ 4156 w 9969"/>
                <a:gd name="T57" fmla="*/ 5749 h 8532"/>
                <a:gd name="T58" fmla="*/ 4719 w 9969"/>
                <a:gd name="T59" fmla="*/ 3249 h 8532"/>
                <a:gd name="T60" fmla="*/ 7249 w 9969"/>
                <a:gd name="T61" fmla="*/ 2124 h 8532"/>
                <a:gd name="T62" fmla="*/ 7249 w 9969"/>
                <a:gd name="T63" fmla="*/ 2562 h 8532"/>
                <a:gd name="T64" fmla="*/ 6937 w 9969"/>
                <a:gd name="T65" fmla="*/ 3156 h 8532"/>
                <a:gd name="T66" fmla="*/ 6405 w 9969"/>
                <a:gd name="T67" fmla="*/ 3843 h 8532"/>
                <a:gd name="T68" fmla="*/ 5687 w 9969"/>
                <a:gd name="T69" fmla="*/ 4593 h 8532"/>
                <a:gd name="T70" fmla="*/ 5343 w 9969"/>
                <a:gd name="T71" fmla="*/ 4499 h 8532"/>
                <a:gd name="T72" fmla="*/ 5624 w 9969"/>
                <a:gd name="T73" fmla="*/ 4906 h 8532"/>
                <a:gd name="T74" fmla="*/ 5468 w 9969"/>
                <a:gd name="T75" fmla="*/ 5218 h 8532"/>
                <a:gd name="T76" fmla="*/ 4750 w 9969"/>
                <a:gd name="T77" fmla="*/ 5843 h 8532"/>
                <a:gd name="T78" fmla="*/ 4156 w 9969"/>
                <a:gd name="T79" fmla="*/ 5749 h 8532"/>
                <a:gd name="T80" fmla="*/ 7562 w 9969"/>
                <a:gd name="T81" fmla="*/ 5468 h 8532"/>
                <a:gd name="T82" fmla="*/ 7562 w 9969"/>
                <a:gd name="T83" fmla="*/ 5468 h 8532"/>
                <a:gd name="T84" fmla="*/ 4781 w 9969"/>
                <a:gd name="T85" fmla="*/ 6499 h 8532"/>
                <a:gd name="T86" fmla="*/ 4938 w 9969"/>
                <a:gd name="T87" fmla="*/ 6093 h 8532"/>
                <a:gd name="T88" fmla="*/ 5749 w 9969"/>
                <a:gd name="T89" fmla="*/ 5312 h 8532"/>
                <a:gd name="T90" fmla="*/ 6312 w 9969"/>
                <a:gd name="T91" fmla="*/ 5187 h 8532"/>
                <a:gd name="T92" fmla="*/ 6218 w 9969"/>
                <a:gd name="T93" fmla="*/ 4624 h 8532"/>
                <a:gd name="T94" fmla="*/ 6999 w 9969"/>
                <a:gd name="T95" fmla="*/ 3749 h 8532"/>
                <a:gd name="T96" fmla="*/ 7405 w 9969"/>
                <a:gd name="T97" fmla="*/ 2905 h 8532"/>
                <a:gd name="T98" fmla="*/ 7968 w 9969"/>
                <a:gd name="T99" fmla="*/ 2624 h 8532"/>
                <a:gd name="T100" fmla="*/ 7562 w 9969"/>
                <a:gd name="T101" fmla="*/ 5468 h 8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969" h="8532">
                  <a:moveTo>
                    <a:pt x="9874" y="969"/>
                  </a:moveTo>
                  <a:lnTo>
                    <a:pt x="9874" y="969"/>
                  </a:lnTo>
                  <a:cubicBezTo>
                    <a:pt x="9874" y="969"/>
                    <a:pt x="8624" y="0"/>
                    <a:pt x="6280" y="125"/>
                  </a:cubicBezTo>
                  <a:cubicBezTo>
                    <a:pt x="3969" y="0"/>
                    <a:pt x="2719" y="969"/>
                    <a:pt x="2719" y="969"/>
                  </a:cubicBezTo>
                  <a:cubicBezTo>
                    <a:pt x="2688" y="1250"/>
                    <a:pt x="2656" y="1500"/>
                    <a:pt x="2656" y="1750"/>
                  </a:cubicBezTo>
                  <a:cubicBezTo>
                    <a:pt x="2375" y="1532"/>
                    <a:pt x="1625" y="1063"/>
                    <a:pt x="938" y="1843"/>
                  </a:cubicBezTo>
                  <a:cubicBezTo>
                    <a:pt x="0" y="2812"/>
                    <a:pt x="2094" y="5499"/>
                    <a:pt x="2875" y="5187"/>
                  </a:cubicBezTo>
                  <a:cubicBezTo>
                    <a:pt x="3094" y="6281"/>
                    <a:pt x="3469" y="6906"/>
                    <a:pt x="3750" y="7218"/>
                  </a:cubicBezTo>
                  <a:cubicBezTo>
                    <a:pt x="3750" y="7218"/>
                    <a:pt x="4031" y="7937"/>
                    <a:pt x="3969" y="8062"/>
                  </a:cubicBezTo>
                  <a:cubicBezTo>
                    <a:pt x="3969" y="8062"/>
                    <a:pt x="4188" y="8406"/>
                    <a:pt x="5687" y="8499"/>
                  </a:cubicBezTo>
                  <a:cubicBezTo>
                    <a:pt x="5780" y="8531"/>
                    <a:pt x="5905" y="8531"/>
                    <a:pt x="6030" y="8531"/>
                  </a:cubicBezTo>
                  <a:cubicBezTo>
                    <a:pt x="6124" y="8531"/>
                    <a:pt x="6218" y="8531"/>
                    <a:pt x="6280" y="8531"/>
                  </a:cubicBezTo>
                  <a:cubicBezTo>
                    <a:pt x="6374" y="8531"/>
                    <a:pt x="6437" y="8531"/>
                    <a:pt x="6530" y="8531"/>
                  </a:cubicBezTo>
                  <a:cubicBezTo>
                    <a:pt x="6687" y="8531"/>
                    <a:pt x="6812" y="8531"/>
                    <a:pt x="6905" y="8499"/>
                  </a:cubicBezTo>
                  <a:cubicBezTo>
                    <a:pt x="8374" y="8406"/>
                    <a:pt x="8593" y="8062"/>
                    <a:pt x="8593" y="8062"/>
                  </a:cubicBezTo>
                  <a:cubicBezTo>
                    <a:pt x="8562" y="7937"/>
                    <a:pt x="8843" y="7218"/>
                    <a:pt x="8843" y="7218"/>
                  </a:cubicBezTo>
                  <a:cubicBezTo>
                    <a:pt x="9218" y="6781"/>
                    <a:pt x="9780" y="5781"/>
                    <a:pt x="9937" y="3749"/>
                  </a:cubicBezTo>
                  <a:cubicBezTo>
                    <a:pt x="9937" y="3406"/>
                    <a:pt x="9968" y="3093"/>
                    <a:pt x="9968" y="2781"/>
                  </a:cubicBezTo>
                  <a:cubicBezTo>
                    <a:pt x="9968" y="2249"/>
                    <a:pt x="9937" y="1657"/>
                    <a:pt x="9874" y="969"/>
                  </a:cubicBezTo>
                  <a:close/>
                  <a:moveTo>
                    <a:pt x="2563" y="4468"/>
                  </a:moveTo>
                  <a:lnTo>
                    <a:pt x="2563" y="4468"/>
                  </a:lnTo>
                  <a:cubicBezTo>
                    <a:pt x="2563" y="4468"/>
                    <a:pt x="1437" y="3656"/>
                    <a:pt x="1375" y="2718"/>
                  </a:cubicBezTo>
                  <a:cubicBezTo>
                    <a:pt x="1281" y="1813"/>
                    <a:pt x="2188" y="1937"/>
                    <a:pt x="2625" y="2406"/>
                  </a:cubicBezTo>
                  <a:cubicBezTo>
                    <a:pt x="2625" y="2531"/>
                    <a:pt x="2625" y="2656"/>
                    <a:pt x="2625" y="2781"/>
                  </a:cubicBezTo>
                  <a:cubicBezTo>
                    <a:pt x="2625" y="3093"/>
                    <a:pt x="2625" y="3406"/>
                    <a:pt x="2656" y="3749"/>
                  </a:cubicBezTo>
                  <a:cubicBezTo>
                    <a:pt x="2688" y="3968"/>
                    <a:pt x="2688" y="4187"/>
                    <a:pt x="2719" y="4374"/>
                  </a:cubicBezTo>
                  <a:cubicBezTo>
                    <a:pt x="2688" y="4374"/>
                    <a:pt x="2625" y="4406"/>
                    <a:pt x="2563" y="4468"/>
                  </a:cubicBezTo>
                  <a:close/>
                  <a:moveTo>
                    <a:pt x="4156" y="5749"/>
                  </a:moveTo>
                  <a:lnTo>
                    <a:pt x="4156" y="5749"/>
                  </a:lnTo>
                  <a:cubicBezTo>
                    <a:pt x="3875" y="5031"/>
                    <a:pt x="4094" y="4062"/>
                    <a:pt x="4719" y="3249"/>
                  </a:cubicBezTo>
                  <a:cubicBezTo>
                    <a:pt x="5437" y="2343"/>
                    <a:pt x="6468" y="1906"/>
                    <a:pt x="7249" y="2124"/>
                  </a:cubicBezTo>
                  <a:cubicBezTo>
                    <a:pt x="7249" y="2156"/>
                    <a:pt x="7530" y="2280"/>
                    <a:pt x="7249" y="2562"/>
                  </a:cubicBezTo>
                  <a:cubicBezTo>
                    <a:pt x="7124" y="2718"/>
                    <a:pt x="6999" y="2999"/>
                    <a:pt x="6937" y="3156"/>
                  </a:cubicBezTo>
                  <a:cubicBezTo>
                    <a:pt x="6843" y="3343"/>
                    <a:pt x="6687" y="3531"/>
                    <a:pt x="6405" y="3843"/>
                  </a:cubicBezTo>
                  <a:cubicBezTo>
                    <a:pt x="6124" y="4124"/>
                    <a:pt x="5874" y="4593"/>
                    <a:pt x="5687" y="4593"/>
                  </a:cubicBezTo>
                  <a:cubicBezTo>
                    <a:pt x="5530" y="4593"/>
                    <a:pt x="5343" y="4499"/>
                    <a:pt x="5343" y="4499"/>
                  </a:cubicBezTo>
                  <a:cubicBezTo>
                    <a:pt x="5343" y="4499"/>
                    <a:pt x="5687" y="4812"/>
                    <a:pt x="5624" y="4906"/>
                  </a:cubicBezTo>
                  <a:cubicBezTo>
                    <a:pt x="5562" y="4968"/>
                    <a:pt x="5562" y="5062"/>
                    <a:pt x="5468" y="5218"/>
                  </a:cubicBezTo>
                  <a:cubicBezTo>
                    <a:pt x="5374" y="5374"/>
                    <a:pt x="4938" y="5781"/>
                    <a:pt x="4750" y="5843"/>
                  </a:cubicBezTo>
                  <a:cubicBezTo>
                    <a:pt x="4531" y="5937"/>
                    <a:pt x="4313" y="6031"/>
                    <a:pt x="4156" y="5749"/>
                  </a:cubicBezTo>
                  <a:close/>
                  <a:moveTo>
                    <a:pt x="7562" y="5468"/>
                  </a:moveTo>
                  <a:lnTo>
                    <a:pt x="7562" y="5468"/>
                  </a:lnTo>
                  <a:cubicBezTo>
                    <a:pt x="6780" y="6468"/>
                    <a:pt x="5593" y="6906"/>
                    <a:pt x="4781" y="6499"/>
                  </a:cubicBezTo>
                  <a:cubicBezTo>
                    <a:pt x="4781" y="6406"/>
                    <a:pt x="4625" y="6281"/>
                    <a:pt x="4938" y="6093"/>
                  </a:cubicBezTo>
                  <a:cubicBezTo>
                    <a:pt x="5094" y="5999"/>
                    <a:pt x="5624" y="5656"/>
                    <a:pt x="5749" y="5312"/>
                  </a:cubicBezTo>
                  <a:cubicBezTo>
                    <a:pt x="5874" y="4968"/>
                    <a:pt x="6312" y="5187"/>
                    <a:pt x="6312" y="5187"/>
                  </a:cubicBezTo>
                  <a:cubicBezTo>
                    <a:pt x="6312" y="5187"/>
                    <a:pt x="6030" y="4937"/>
                    <a:pt x="6218" y="4624"/>
                  </a:cubicBezTo>
                  <a:cubicBezTo>
                    <a:pt x="6405" y="4312"/>
                    <a:pt x="6655" y="4031"/>
                    <a:pt x="6999" y="3749"/>
                  </a:cubicBezTo>
                  <a:cubicBezTo>
                    <a:pt x="7343" y="3468"/>
                    <a:pt x="7312" y="3124"/>
                    <a:pt x="7405" y="2905"/>
                  </a:cubicBezTo>
                  <a:cubicBezTo>
                    <a:pt x="7499" y="2656"/>
                    <a:pt x="7843" y="2468"/>
                    <a:pt x="7968" y="2624"/>
                  </a:cubicBezTo>
                  <a:cubicBezTo>
                    <a:pt x="8468" y="3312"/>
                    <a:pt x="8312" y="4499"/>
                    <a:pt x="7562" y="5468"/>
                  </a:cubicBez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grpSp>
      <p:sp>
        <p:nvSpPr>
          <p:cNvPr id="2" name="Picture Placeholder 1"/>
          <p:cNvSpPr>
            <a:spLocks noGrp="1"/>
          </p:cNvSpPr>
          <p:nvPr>
            <p:ph type="pic" sz="quarter" idx="13"/>
          </p:nvPr>
        </p:nvSpPr>
        <p:spPr/>
      </p:sp>
    </p:spTree>
    <p:extLst>
      <p:ext uri="{BB962C8B-B14F-4D97-AF65-F5344CB8AC3E}">
        <p14:creationId xmlns:p14="http://schemas.microsoft.com/office/powerpoint/2010/main" val="2915142104"/>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900" decel="100000" fill="hold"/>
                                        <p:tgtEl>
                                          <p:spTgt spid="21"/>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1000"/>
                                        <p:tgtEl>
                                          <p:spTgt spid="13"/>
                                        </p:tgtEl>
                                      </p:cBhvr>
                                    </p:animEffect>
                                    <p:anim calcmode="lin" valueType="num">
                                      <p:cBhvr>
                                        <p:cTn id="15" dur="1000" fill="hold"/>
                                        <p:tgtEl>
                                          <p:spTgt spid="13"/>
                                        </p:tgtEl>
                                        <p:attrNameLst>
                                          <p:attrName>ppt_x</p:attrName>
                                        </p:attrNameLst>
                                      </p:cBhvr>
                                      <p:tavLst>
                                        <p:tav tm="0">
                                          <p:val>
                                            <p:strVal val="#ppt_x"/>
                                          </p:val>
                                        </p:tav>
                                        <p:tav tm="100000">
                                          <p:val>
                                            <p:strVal val="#ppt_x"/>
                                          </p:val>
                                        </p:tav>
                                      </p:tavLst>
                                    </p:anim>
                                    <p:anim calcmode="lin" valueType="num">
                                      <p:cBhvr>
                                        <p:cTn id="16" dur="900" decel="100000" fill="hold"/>
                                        <p:tgtEl>
                                          <p:spTgt spid="13"/>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37" presetClass="entr" presetSubtype="0"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1000"/>
                                        <p:tgtEl>
                                          <p:spTgt spid="14"/>
                                        </p:tgtEl>
                                      </p:cBhvr>
                                    </p:animEffect>
                                    <p:anim calcmode="lin" valueType="num">
                                      <p:cBhvr>
                                        <p:cTn id="22" dur="1000" fill="hold"/>
                                        <p:tgtEl>
                                          <p:spTgt spid="14"/>
                                        </p:tgtEl>
                                        <p:attrNameLst>
                                          <p:attrName>ppt_x</p:attrName>
                                        </p:attrNameLst>
                                      </p:cBhvr>
                                      <p:tavLst>
                                        <p:tav tm="0">
                                          <p:val>
                                            <p:strVal val="#ppt_x"/>
                                          </p:val>
                                        </p:tav>
                                        <p:tav tm="100000">
                                          <p:val>
                                            <p:strVal val="#ppt_x"/>
                                          </p:val>
                                        </p:tav>
                                      </p:tavLst>
                                    </p:anim>
                                    <p:anim calcmode="lin" valueType="num">
                                      <p:cBhvr>
                                        <p:cTn id="23" dur="900" decel="100000" fill="hold"/>
                                        <p:tgtEl>
                                          <p:spTgt spid="14"/>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childTnLst>
                          </p:cTn>
                        </p:par>
                        <p:par>
                          <p:cTn id="25" fill="hold">
                            <p:stCondLst>
                              <p:cond delay="3000"/>
                            </p:stCondLst>
                            <p:childTnLst>
                              <p:par>
                                <p:cTn id="26" presetID="10" presetClass="entr" presetSubtype="0" fill="hold" nodeType="after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500"/>
                                        <p:tgtEl>
                                          <p:spTgt spid="15"/>
                                        </p:tgtEl>
                                      </p:cBhvr>
                                    </p:animEffect>
                                  </p:childTnLst>
                                </p:cTn>
                              </p:par>
                            </p:childTnLst>
                          </p:cTn>
                        </p:par>
                        <p:par>
                          <p:cTn id="29" fill="hold">
                            <p:stCondLst>
                              <p:cond delay="3500"/>
                            </p:stCondLst>
                            <p:childTnLst>
                              <p:par>
                                <p:cTn id="30" presetID="10" presetClass="entr" presetSubtype="0" fill="hold" nodeType="after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fade">
                                      <p:cBhvr>
                                        <p:cTn id="3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21"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Group 21"/>
          <p:cNvGrpSpPr/>
          <p:nvPr/>
        </p:nvGrpSpPr>
        <p:grpSpPr>
          <a:xfrm>
            <a:off x="6309102" y="455020"/>
            <a:ext cx="4422098" cy="5947628"/>
            <a:chOff x="2374900" y="37324"/>
            <a:chExt cx="3589338" cy="4827587"/>
          </a:xfrm>
          <a:solidFill>
            <a:srgbClr val="663300"/>
          </a:solidFill>
        </p:grpSpPr>
        <p:sp>
          <p:nvSpPr>
            <p:cNvPr id="23" name="Freeform 1"/>
            <p:cNvSpPr>
              <a:spLocks noChangeArrowheads="1"/>
            </p:cNvSpPr>
            <p:nvPr/>
          </p:nvSpPr>
          <p:spPr bwMode="auto">
            <a:xfrm>
              <a:off x="4343400" y="37324"/>
              <a:ext cx="608013" cy="1552575"/>
            </a:xfrm>
            <a:custGeom>
              <a:avLst/>
              <a:gdLst>
                <a:gd name="T0" fmla="*/ 656 w 1688"/>
                <a:gd name="T1" fmla="*/ 4188 h 4314"/>
                <a:gd name="T2" fmla="*/ 656 w 1688"/>
                <a:gd name="T3" fmla="*/ 4188 h 4314"/>
                <a:gd name="T4" fmla="*/ 1250 w 1688"/>
                <a:gd name="T5" fmla="*/ 3625 h 4314"/>
                <a:gd name="T6" fmla="*/ 1562 w 1688"/>
                <a:gd name="T7" fmla="*/ 2500 h 4314"/>
                <a:gd name="T8" fmla="*/ 906 w 1688"/>
                <a:gd name="T9" fmla="*/ 1532 h 4314"/>
                <a:gd name="T10" fmla="*/ 500 w 1688"/>
                <a:gd name="T11" fmla="*/ 719 h 4314"/>
                <a:gd name="T12" fmla="*/ 625 w 1688"/>
                <a:gd name="T13" fmla="*/ 0 h 4314"/>
                <a:gd name="T14" fmla="*/ 94 w 1688"/>
                <a:gd name="T15" fmla="*/ 907 h 4314"/>
                <a:gd name="T16" fmla="*/ 281 w 1688"/>
                <a:gd name="T17" fmla="*/ 1969 h 4314"/>
                <a:gd name="T18" fmla="*/ 750 w 1688"/>
                <a:gd name="T19" fmla="*/ 3250 h 4314"/>
                <a:gd name="T20" fmla="*/ 500 w 1688"/>
                <a:gd name="T21" fmla="*/ 4313 h 4314"/>
                <a:gd name="T22" fmla="*/ 656 w 1688"/>
                <a:gd name="T23" fmla="*/ 4188 h 4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88" h="4314">
                  <a:moveTo>
                    <a:pt x="656" y="4188"/>
                  </a:moveTo>
                  <a:lnTo>
                    <a:pt x="656" y="4188"/>
                  </a:lnTo>
                  <a:cubicBezTo>
                    <a:pt x="656" y="4188"/>
                    <a:pt x="1062" y="3875"/>
                    <a:pt x="1250" y="3625"/>
                  </a:cubicBezTo>
                  <a:cubicBezTo>
                    <a:pt x="1437" y="3375"/>
                    <a:pt x="1687" y="2938"/>
                    <a:pt x="1562" y="2500"/>
                  </a:cubicBezTo>
                  <a:cubicBezTo>
                    <a:pt x="1437" y="2063"/>
                    <a:pt x="1125" y="1813"/>
                    <a:pt x="906" y="1532"/>
                  </a:cubicBezTo>
                  <a:cubicBezTo>
                    <a:pt x="656" y="1250"/>
                    <a:pt x="531" y="1094"/>
                    <a:pt x="500" y="719"/>
                  </a:cubicBezTo>
                  <a:cubicBezTo>
                    <a:pt x="469" y="375"/>
                    <a:pt x="625" y="0"/>
                    <a:pt x="625" y="0"/>
                  </a:cubicBezTo>
                  <a:cubicBezTo>
                    <a:pt x="625" y="0"/>
                    <a:pt x="219" y="469"/>
                    <a:pt x="94" y="907"/>
                  </a:cubicBezTo>
                  <a:cubicBezTo>
                    <a:pt x="0" y="1344"/>
                    <a:pt x="94" y="1750"/>
                    <a:pt x="281" y="1969"/>
                  </a:cubicBezTo>
                  <a:cubicBezTo>
                    <a:pt x="469" y="2188"/>
                    <a:pt x="875" y="2594"/>
                    <a:pt x="750" y="3250"/>
                  </a:cubicBezTo>
                  <a:cubicBezTo>
                    <a:pt x="625" y="3938"/>
                    <a:pt x="500" y="4313"/>
                    <a:pt x="500" y="4313"/>
                  </a:cubicBezTo>
                  <a:lnTo>
                    <a:pt x="656" y="4188"/>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4" name="Freeform 2"/>
            <p:cNvSpPr>
              <a:spLocks noChangeArrowheads="1"/>
            </p:cNvSpPr>
            <p:nvPr/>
          </p:nvSpPr>
          <p:spPr bwMode="auto">
            <a:xfrm>
              <a:off x="3838575" y="543736"/>
              <a:ext cx="382588" cy="1081088"/>
            </a:xfrm>
            <a:custGeom>
              <a:avLst/>
              <a:gdLst>
                <a:gd name="T0" fmla="*/ 250 w 1063"/>
                <a:gd name="T1" fmla="*/ 0 h 3001"/>
                <a:gd name="T2" fmla="*/ 250 w 1063"/>
                <a:gd name="T3" fmla="*/ 0 h 3001"/>
                <a:gd name="T4" fmla="*/ 343 w 1063"/>
                <a:gd name="T5" fmla="*/ 531 h 3001"/>
                <a:gd name="T6" fmla="*/ 968 w 1063"/>
                <a:gd name="T7" fmla="*/ 1593 h 3001"/>
                <a:gd name="T8" fmla="*/ 625 w 1063"/>
                <a:gd name="T9" fmla="*/ 2812 h 3001"/>
                <a:gd name="T10" fmla="*/ 562 w 1063"/>
                <a:gd name="T11" fmla="*/ 3000 h 3001"/>
                <a:gd name="T12" fmla="*/ 500 w 1063"/>
                <a:gd name="T13" fmla="*/ 2531 h 3001"/>
                <a:gd name="T14" fmla="*/ 406 w 1063"/>
                <a:gd name="T15" fmla="*/ 1500 h 3001"/>
                <a:gd name="T16" fmla="*/ 0 w 1063"/>
                <a:gd name="T17" fmla="*/ 593 h 3001"/>
                <a:gd name="T18" fmla="*/ 250 w 1063"/>
                <a:gd name="T19" fmla="*/ 0 h 30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3" h="3001">
                  <a:moveTo>
                    <a:pt x="250" y="0"/>
                  </a:moveTo>
                  <a:lnTo>
                    <a:pt x="250" y="0"/>
                  </a:lnTo>
                  <a:cubicBezTo>
                    <a:pt x="250" y="0"/>
                    <a:pt x="250" y="343"/>
                    <a:pt x="343" y="531"/>
                  </a:cubicBezTo>
                  <a:cubicBezTo>
                    <a:pt x="468" y="843"/>
                    <a:pt x="906" y="1187"/>
                    <a:pt x="968" y="1593"/>
                  </a:cubicBezTo>
                  <a:cubicBezTo>
                    <a:pt x="1062" y="2250"/>
                    <a:pt x="718" y="2468"/>
                    <a:pt x="625" y="2812"/>
                  </a:cubicBezTo>
                  <a:cubicBezTo>
                    <a:pt x="562" y="3000"/>
                    <a:pt x="562" y="3000"/>
                    <a:pt x="562" y="3000"/>
                  </a:cubicBezTo>
                  <a:cubicBezTo>
                    <a:pt x="562" y="3000"/>
                    <a:pt x="437" y="2750"/>
                    <a:pt x="500" y="2531"/>
                  </a:cubicBezTo>
                  <a:cubicBezTo>
                    <a:pt x="562" y="2281"/>
                    <a:pt x="656" y="1843"/>
                    <a:pt x="406" y="1500"/>
                  </a:cubicBezTo>
                  <a:cubicBezTo>
                    <a:pt x="156" y="1156"/>
                    <a:pt x="31" y="875"/>
                    <a:pt x="0" y="593"/>
                  </a:cubicBezTo>
                  <a:cubicBezTo>
                    <a:pt x="0" y="281"/>
                    <a:pt x="250" y="0"/>
                    <a:pt x="250"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5" name="Freeform 3"/>
            <p:cNvSpPr>
              <a:spLocks noChangeArrowheads="1"/>
            </p:cNvSpPr>
            <p:nvPr/>
          </p:nvSpPr>
          <p:spPr bwMode="auto">
            <a:xfrm>
              <a:off x="5086350" y="600886"/>
              <a:ext cx="382588" cy="1081088"/>
            </a:xfrm>
            <a:custGeom>
              <a:avLst/>
              <a:gdLst>
                <a:gd name="T0" fmla="*/ 250 w 1064"/>
                <a:gd name="T1" fmla="*/ 0 h 3001"/>
                <a:gd name="T2" fmla="*/ 250 w 1064"/>
                <a:gd name="T3" fmla="*/ 0 h 3001"/>
                <a:gd name="T4" fmla="*/ 344 w 1064"/>
                <a:gd name="T5" fmla="*/ 531 h 3001"/>
                <a:gd name="T6" fmla="*/ 969 w 1064"/>
                <a:gd name="T7" fmla="*/ 1594 h 3001"/>
                <a:gd name="T8" fmla="*/ 625 w 1064"/>
                <a:gd name="T9" fmla="*/ 2812 h 3001"/>
                <a:gd name="T10" fmla="*/ 563 w 1064"/>
                <a:gd name="T11" fmla="*/ 3000 h 3001"/>
                <a:gd name="T12" fmla="*/ 500 w 1064"/>
                <a:gd name="T13" fmla="*/ 2531 h 3001"/>
                <a:gd name="T14" fmla="*/ 407 w 1064"/>
                <a:gd name="T15" fmla="*/ 1500 h 3001"/>
                <a:gd name="T16" fmla="*/ 0 w 1064"/>
                <a:gd name="T17" fmla="*/ 594 h 3001"/>
                <a:gd name="T18" fmla="*/ 250 w 1064"/>
                <a:gd name="T19" fmla="*/ 0 h 30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4" h="3001">
                  <a:moveTo>
                    <a:pt x="250" y="0"/>
                  </a:moveTo>
                  <a:lnTo>
                    <a:pt x="250" y="0"/>
                  </a:lnTo>
                  <a:cubicBezTo>
                    <a:pt x="250" y="0"/>
                    <a:pt x="250" y="344"/>
                    <a:pt x="344" y="531"/>
                  </a:cubicBezTo>
                  <a:cubicBezTo>
                    <a:pt x="469" y="844"/>
                    <a:pt x="907" y="1187"/>
                    <a:pt x="969" y="1594"/>
                  </a:cubicBezTo>
                  <a:cubicBezTo>
                    <a:pt x="1063" y="2250"/>
                    <a:pt x="719" y="2469"/>
                    <a:pt x="625" y="2812"/>
                  </a:cubicBezTo>
                  <a:cubicBezTo>
                    <a:pt x="563" y="3000"/>
                    <a:pt x="563" y="3000"/>
                    <a:pt x="563" y="3000"/>
                  </a:cubicBezTo>
                  <a:cubicBezTo>
                    <a:pt x="563" y="3000"/>
                    <a:pt x="438" y="2750"/>
                    <a:pt x="500" y="2531"/>
                  </a:cubicBezTo>
                  <a:cubicBezTo>
                    <a:pt x="563" y="2281"/>
                    <a:pt x="657" y="1844"/>
                    <a:pt x="407" y="1500"/>
                  </a:cubicBezTo>
                  <a:cubicBezTo>
                    <a:pt x="157" y="1156"/>
                    <a:pt x="0" y="875"/>
                    <a:pt x="0" y="594"/>
                  </a:cubicBezTo>
                  <a:cubicBezTo>
                    <a:pt x="0" y="281"/>
                    <a:pt x="250" y="0"/>
                    <a:pt x="250"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6" name="Freeform 4"/>
            <p:cNvSpPr>
              <a:spLocks noChangeArrowheads="1"/>
            </p:cNvSpPr>
            <p:nvPr/>
          </p:nvSpPr>
          <p:spPr bwMode="auto">
            <a:xfrm>
              <a:off x="2374900" y="1793099"/>
              <a:ext cx="3589338" cy="3071812"/>
            </a:xfrm>
            <a:custGeom>
              <a:avLst/>
              <a:gdLst>
                <a:gd name="T0" fmla="*/ 9874 w 9969"/>
                <a:gd name="T1" fmla="*/ 969 h 8532"/>
                <a:gd name="T2" fmla="*/ 9874 w 9969"/>
                <a:gd name="T3" fmla="*/ 969 h 8532"/>
                <a:gd name="T4" fmla="*/ 6280 w 9969"/>
                <a:gd name="T5" fmla="*/ 125 h 8532"/>
                <a:gd name="T6" fmla="*/ 2719 w 9969"/>
                <a:gd name="T7" fmla="*/ 969 h 8532"/>
                <a:gd name="T8" fmla="*/ 2656 w 9969"/>
                <a:gd name="T9" fmla="*/ 1750 h 8532"/>
                <a:gd name="T10" fmla="*/ 938 w 9969"/>
                <a:gd name="T11" fmla="*/ 1843 h 8532"/>
                <a:gd name="T12" fmla="*/ 2875 w 9969"/>
                <a:gd name="T13" fmla="*/ 5187 h 8532"/>
                <a:gd name="T14" fmla="*/ 3750 w 9969"/>
                <a:gd name="T15" fmla="*/ 7218 h 8532"/>
                <a:gd name="T16" fmla="*/ 3969 w 9969"/>
                <a:gd name="T17" fmla="*/ 8062 h 8532"/>
                <a:gd name="T18" fmla="*/ 5687 w 9969"/>
                <a:gd name="T19" fmla="*/ 8499 h 8532"/>
                <a:gd name="T20" fmla="*/ 6030 w 9969"/>
                <a:gd name="T21" fmla="*/ 8531 h 8532"/>
                <a:gd name="T22" fmla="*/ 6280 w 9969"/>
                <a:gd name="T23" fmla="*/ 8531 h 8532"/>
                <a:gd name="T24" fmla="*/ 6530 w 9969"/>
                <a:gd name="T25" fmla="*/ 8531 h 8532"/>
                <a:gd name="T26" fmla="*/ 6905 w 9969"/>
                <a:gd name="T27" fmla="*/ 8499 h 8532"/>
                <a:gd name="T28" fmla="*/ 8593 w 9969"/>
                <a:gd name="T29" fmla="*/ 8062 h 8532"/>
                <a:gd name="T30" fmla="*/ 8843 w 9969"/>
                <a:gd name="T31" fmla="*/ 7218 h 8532"/>
                <a:gd name="T32" fmla="*/ 9937 w 9969"/>
                <a:gd name="T33" fmla="*/ 3749 h 8532"/>
                <a:gd name="T34" fmla="*/ 9968 w 9969"/>
                <a:gd name="T35" fmla="*/ 2781 h 8532"/>
                <a:gd name="T36" fmla="*/ 9874 w 9969"/>
                <a:gd name="T37" fmla="*/ 969 h 8532"/>
                <a:gd name="T38" fmla="*/ 2563 w 9969"/>
                <a:gd name="T39" fmla="*/ 4468 h 8532"/>
                <a:gd name="T40" fmla="*/ 2563 w 9969"/>
                <a:gd name="T41" fmla="*/ 4468 h 8532"/>
                <a:gd name="T42" fmla="*/ 1375 w 9969"/>
                <a:gd name="T43" fmla="*/ 2718 h 8532"/>
                <a:gd name="T44" fmla="*/ 2625 w 9969"/>
                <a:gd name="T45" fmla="*/ 2406 h 8532"/>
                <a:gd name="T46" fmla="*/ 2625 w 9969"/>
                <a:gd name="T47" fmla="*/ 2781 h 8532"/>
                <a:gd name="T48" fmla="*/ 2656 w 9969"/>
                <a:gd name="T49" fmla="*/ 3749 h 8532"/>
                <a:gd name="T50" fmla="*/ 2719 w 9969"/>
                <a:gd name="T51" fmla="*/ 4374 h 8532"/>
                <a:gd name="T52" fmla="*/ 2563 w 9969"/>
                <a:gd name="T53" fmla="*/ 4468 h 8532"/>
                <a:gd name="T54" fmla="*/ 4156 w 9969"/>
                <a:gd name="T55" fmla="*/ 5749 h 8532"/>
                <a:gd name="T56" fmla="*/ 4156 w 9969"/>
                <a:gd name="T57" fmla="*/ 5749 h 8532"/>
                <a:gd name="T58" fmla="*/ 4719 w 9969"/>
                <a:gd name="T59" fmla="*/ 3249 h 8532"/>
                <a:gd name="T60" fmla="*/ 7249 w 9969"/>
                <a:gd name="T61" fmla="*/ 2124 h 8532"/>
                <a:gd name="T62" fmla="*/ 7249 w 9969"/>
                <a:gd name="T63" fmla="*/ 2562 h 8532"/>
                <a:gd name="T64" fmla="*/ 6937 w 9969"/>
                <a:gd name="T65" fmla="*/ 3156 h 8532"/>
                <a:gd name="T66" fmla="*/ 6405 w 9969"/>
                <a:gd name="T67" fmla="*/ 3843 h 8532"/>
                <a:gd name="T68" fmla="*/ 5687 w 9969"/>
                <a:gd name="T69" fmla="*/ 4593 h 8532"/>
                <a:gd name="T70" fmla="*/ 5343 w 9969"/>
                <a:gd name="T71" fmla="*/ 4499 h 8532"/>
                <a:gd name="T72" fmla="*/ 5624 w 9969"/>
                <a:gd name="T73" fmla="*/ 4906 h 8532"/>
                <a:gd name="T74" fmla="*/ 5468 w 9969"/>
                <a:gd name="T75" fmla="*/ 5218 h 8532"/>
                <a:gd name="T76" fmla="*/ 4750 w 9969"/>
                <a:gd name="T77" fmla="*/ 5843 h 8532"/>
                <a:gd name="T78" fmla="*/ 4156 w 9969"/>
                <a:gd name="T79" fmla="*/ 5749 h 8532"/>
                <a:gd name="T80" fmla="*/ 7562 w 9969"/>
                <a:gd name="T81" fmla="*/ 5468 h 8532"/>
                <a:gd name="T82" fmla="*/ 7562 w 9969"/>
                <a:gd name="T83" fmla="*/ 5468 h 8532"/>
                <a:gd name="T84" fmla="*/ 4781 w 9969"/>
                <a:gd name="T85" fmla="*/ 6499 h 8532"/>
                <a:gd name="T86" fmla="*/ 4938 w 9969"/>
                <a:gd name="T87" fmla="*/ 6093 h 8532"/>
                <a:gd name="T88" fmla="*/ 5749 w 9969"/>
                <a:gd name="T89" fmla="*/ 5312 h 8532"/>
                <a:gd name="T90" fmla="*/ 6312 w 9969"/>
                <a:gd name="T91" fmla="*/ 5187 h 8532"/>
                <a:gd name="T92" fmla="*/ 6218 w 9969"/>
                <a:gd name="T93" fmla="*/ 4624 h 8532"/>
                <a:gd name="T94" fmla="*/ 6999 w 9969"/>
                <a:gd name="T95" fmla="*/ 3749 h 8532"/>
                <a:gd name="T96" fmla="*/ 7405 w 9969"/>
                <a:gd name="T97" fmla="*/ 2905 h 8532"/>
                <a:gd name="T98" fmla="*/ 7968 w 9969"/>
                <a:gd name="T99" fmla="*/ 2624 h 8532"/>
                <a:gd name="T100" fmla="*/ 7562 w 9969"/>
                <a:gd name="T101" fmla="*/ 5468 h 8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969" h="8532">
                  <a:moveTo>
                    <a:pt x="9874" y="969"/>
                  </a:moveTo>
                  <a:lnTo>
                    <a:pt x="9874" y="969"/>
                  </a:lnTo>
                  <a:cubicBezTo>
                    <a:pt x="9874" y="969"/>
                    <a:pt x="8624" y="0"/>
                    <a:pt x="6280" y="125"/>
                  </a:cubicBezTo>
                  <a:cubicBezTo>
                    <a:pt x="3969" y="0"/>
                    <a:pt x="2719" y="969"/>
                    <a:pt x="2719" y="969"/>
                  </a:cubicBezTo>
                  <a:cubicBezTo>
                    <a:pt x="2688" y="1250"/>
                    <a:pt x="2656" y="1500"/>
                    <a:pt x="2656" y="1750"/>
                  </a:cubicBezTo>
                  <a:cubicBezTo>
                    <a:pt x="2375" y="1532"/>
                    <a:pt x="1625" y="1063"/>
                    <a:pt x="938" y="1843"/>
                  </a:cubicBezTo>
                  <a:cubicBezTo>
                    <a:pt x="0" y="2812"/>
                    <a:pt x="2094" y="5499"/>
                    <a:pt x="2875" y="5187"/>
                  </a:cubicBezTo>
                  <a:cubicBezTo>
                    <a:pt x="3094" y="6281"/>
                    <a:pt x="3469" y="6906"/>
                    <a:pt x="3750" y="7218"/>
                  </a:cubicBezTo>
                  <a:cubicBezTo>
                    <a:pt x="3750" y="7218"/>
                    <a:pt x="4031" y="7937"/>
                    <a:pt x="3969" y="8062"/>
                  </a:cubicBezTo>
                  <a:cubicBezTo>
                    <a:pt x="3969" y="8062"/>
                    <a:pt x="4188" y="8406"/>
                    <a:pt x="5687" y="8499"/>
                  </a:cubicBezTo>
                  <a:cubicBezTo>
                    <a:pt x="5780" y="8531"/>
                    <a:pt x="5905" y="8531"/>
                    <a:pt x="6030" y="8531"/>
                  </a:cubicBezTo>
                  <a:cubicBezTo>
                    <a:pt x="6124" y="8531"/>
                    <a:pt x="6218" y="8531"/>
                    <a:pt x="6280" y="8531"/>
                  </a:cubicBezTo>
                  <a:cubicBezTo>
                    <a:pt x="6374" y="8531"/>
                    <a:pt x="6437" y="8531"/>
                    <a:pt x="6530" y="8531"/>
                  </a:cubicBezTo>
                  <a:cubicBezTo>
                    <a:pt x="6687" y="8531"/>
                    <a:pt x="6812" y="8531"/>
                    <a:pt x="6905" y="8499"/>
                  </a:cubicBezTo>
                  <a:cubicBezTo>
                    <a:pt x="8374" y="8406"/>
                    <a:pt x="8593" y="8062"/>
                    <a:pt x="8593" y="8062"/>
                  </a:cubicBezTo>
                  <a:cubicBezTo>
                    <a:pt x="8562" y="7937"/>
                    <a:pt x="8843" y="7218"/>
                    <a:pt x="8843" y="7218"/>
                  </a:cubicBezTo>
                  <a:cubicBezTo>
                    <a:pt x="9218" y="6781"/>
                    <a:pt x="9780" y="5781"/>
                    <a:pt x="9937" y="3749"/>
                  </a:cubicBezTo>
                  <a:cubicBezTo>
                    <a:pt x="9937" y="3406"/>
                    <a:pt x="9968" y="3093"/>
                    <a:pt x="9968" y="2781"/>
                  </a:cubicBezTo>
                  <a:cubicBezTo>
                    <a:pt x="9968" y="2249"/>
                    <a:pt x="9937" y="1657"/>
                    <a:pt x="9874" y="969"/>
                  </a:cubicBezTo>
                  <a:close/>
                  <a:moveTo>
                    <a:pt x="2563" y="4468"/>
                  </a:moveTo>
                  <a:lnTo>
                    <a:pt x="2563" y="4468"/>
                  </a:lnTo>
                  <a:cubicBezTo>
                    <a:pt x="2563" y="4468"/>
                    <a:pt x="1437" y="3656"/>
                    <a:pt x="1375" y="2718"/>
                  </a:cubicBezTo>
                  <a:cubicBezTo>
                    <a:pt x="1281" y="1813"/>
                    <a:pt x="2188" y="1937"/>
                    <a:pt x="2625" y="2406"/>
                  </a:cubicBezTo>
                  <a:cubicBezTo>
                    <a:pt x="2625" y="2531"/>
                    <a:pt x="2625" y="2656"/>
                    <a:pt x="2625" y="2781"/>
                  </a:cubicBezTo>
                  <a:cubicBezTo>
                    <a:pt x="2625" y="3093"/>
                    <a:pt x="2625" y="3406"/>
                    <a:pt x="2656" y="3749"/>
                  </a:cubicBezTo>
                  <a:cubicBezTo>
                    <a:pt x="2688" y="3968"/>
                    <a:pt x="2688" y="4187"/>
                    <a:pt x="2719" y="4374"/>
                  </a:cubicBezTo>
                  <a:cubicBezTo>
                    <a:pt x="2688" y="4374"/>
                    <a:pt x="2625" y="4406"/>
                    <a:pt x="2563" y="4468"/>
                  </a:cubicBezTo>
                  <a:close/>
                  <a:moveTo>
                    <a:pt x="4156" y="5749"/>
                  </a:moveTo>
                  <a:lnTo>
                    <a:pt x="4156" y="5749"/>
                  </a:lnTo>
                  <a:cubicBezTo>
                    <a:pt x="3875" y="5031"/>
                    <a:pt x="4094" y="4062"/>
                    <a:pt x="4719" y="3249"/>
                  </a:cubicBezTo>
                  <a:cubicBezTo>
                    <a:pt x="5437" y="2343"/>
                    <a:pt x="6468" y="1906"/>
                    <a:pt x="7249" y="2124"/>
                  </a:cubicBezTo>
                  <a:cubicBezTo>
                    <a:pt x="7249" y="2156"/>
                    <a:pt x="7530" y="2280"/>
                    <a:pt x="7249" y="2562"/>
                  </a:cubicBezTo>
                  <a:cubicBezTo>
                    <a:pt x="7124" y="2718"/>
                    <a:pt x="6999" y="2999"/>
                    <a:pt x="6937" y="3156"/>
                  </a:cubicBezTo>
                  <a:cubicBezTo>
                    <a:pt x="6843" y="3343"/>
                    <a:pt x="6687" y="3531"/>
                    <a:pt x="6405" y="3843"/>
                  </a:cubicBezTo>
                  <a:cubicBezTo>
                    <a:pt x="6124" y="4124"/>
                    <a:pt x="5874" y="4593"/>
                    <a:pt x="5687" y="4593"/>
                  </a:cubicBezTo>
                  <a:cubicBezTo>
                    <a:pt x="5530" y="4593"/>
                    <a:pt x="5343" y="4499"/>
                    <a:pt x="5343" y="4499"/>
                  </a:cubicBezTo>
                  <a:cubicBezTo>
                    <a:pt x="5343" y="4499"/>
                    <a:pt x="5687" y="4812"/>
                    <a:pt x="5624" y="4906"/>
                  </a:cubicBezTo>
                  <a:cubicBezTo>
                    <a:pt x="5562" y="4968"/>
                    <a:pt x="5562" y="5062"/>
                    <a:pt x="5468" y="5218"/>
                  </a:cubicBezTo>
                  <a:cubicBezTo>
                    <a:pt x="5374" y="5374"/>
                    <a:pt x="4938" y="5781"/>
                    <a:pt x="4750" y="5843"/>
                  </a:cubicBezTo>
                  <a:cubicBezTo>
                    <a:pt x="4531" y="5937"/>
                    <a:pt x="4313" y="6031"/>
                    <a:pt x="4156" y="5749"/>
                  </a:cubicBezTo>
                  <a:close/>
                  <a:moveTo>
                    <a:pt x="7562" y="5468"/>
                  </a:moveTo>
                  <a:lnTo>
                    <a:pt x="7562" y="5468"/>
                  </a:lnTo>
                  <a:cubicBezTo>
                    <a:pt x="6780" y="6468"/>
                    <a:pt x="5593" y="6906"/>
                    <a:pt x="4781" y="6499"/>
                  </a:cubicBezTo>
                  <a:cubicBezTo>
                    <a:pt x="4781" y="6406"/>
                    <a:pt x="4625" y="6281"/>
                    <a:pt x="4938" y="6093"/>
                  </a:cubicBezTo>
                  <a:cubicBezTo>
                    <a:pt x="5094" y="5999"/>
                    <a:pt x="5624" y="5656"/>
                    <a:pt x="5749" y="5312"/>
                  </a:cubicBezTo>
                  <a:cubicBezTo>
                    <a:pt x="5874" y="4968"/>
                    <a:pt x="6312" y="5187"/>
                    <a:pt x="6312" y="5187"/>
                  </a:cubicBezTo>
                  <a:cubicBezTo>
                    <a:pt x="6312" y="5187"/>
                    <a:pt x="6030" y="4937"/>
                    <a:pt x="6218" y="4624"/>
                  </a:cubicBezTo>
                  <a:cubicBezTo>
                    <a:pt x="6405" y="4312"/>
                    <a:pt x="6655" y="4031"/>
                    <a:pt x="6999" y="3749"/>
                  </a:cubicBezTo>
                  <a:cubicBezTo>
                    <a:pt x="7343" y="3468"/>
                    <a:pt x="7312" y="3124"/>
                    <a:pt x="7405" y="2905"/>
                  </a:cubicBezTo>
                  <a:cubicBezTo>
                    <a:pt x="7499" y="2656"/>
                    <a:pt x="7843" y="2468"/>
                    <a:pt x="7968" y="2624"/>
                  </a:cubicBezTo>
                  <a:cubicBezTo>
                    <a:pt x="8468" y="3312"/>
                    <a:pt x="8312" y="4499"/>
                    <a:pt x="7562" y="5468"/>
                  </a:cubicBez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grpSp>
      <p:sp>
        <p:nvSpPr>
          <p:cNvPr id="27" name="TextBox 26"/>
          <p:cNvSpPr txBox="1"/>
          <p:nvPr/>
        </p:nvSpPr>
        <p:spPr>
          <a:xfrm>
            <a:off x="-218792" y="2915567"/>
            <a:ext cx="7442211" cy="2600708"/>
          </a:xfrm>
          <a:prstGeom prst="rect">
            <a:avLst/>
          </a:prstGeom>
          <a:noFill/>
        </p:spPr>
        <p:txBody>
          <a:bodyPr wrap="square" lIns="121917" tIns="60958" rIns="121917" bIns="60958" rtlCol="0">
            <a:spAutoFit/>
          </a:bodyPr>
          <a:lstStyle/>
          <a:p>
            <a:pPr algn="ctr">
              <a:lnSpc>
                <a:spcPct val="70000"/>
              </a:lnSpc>
            </a:pPr>
            <a:r>
              <a:rPr lang="en-US" sz="11500" dirty="0">
                <a:solidFill>
                  <a:srgbClr val="663300"/>
                </a:solidFill>
                <a:latin typeface="Janda Manatee Solid" panose="02000506000000020004" pitchFamily="2" charset="0"/>
                <a:cs typeface="Helvetica Neue"/>
              </a:rPr>
              <a:t>COFFEE</a:t>
            </a:r>
          </a:p>
          <a:p>
            <a:pPr algn="ctr">
              <a:lnSpc>
                <a:spcPct val="70000"/>
              </a:lnSpc>
            </a:pPr>
            <a:r>
              <a:rPr lang="en-US" sz="11500" dirty="0">
                <a:solidFill>
                  <a:srgbClr val="663300"/>
                </a:solidFill>
                <a:latin typeface="Janda Manatee Solid" panose="02000506000000020004" pitchFamily="2" charset="0"/>
                <a:cs typeface="Helvetica Neue"/>
              </a:rPr>
              <a:t>BREAK</a:t>
            </a:r>
          </a:p>
        </p:txBody>
      </p:sp>
      <p:sp>
        <p:nvSpPr>
          <p:cNvPr id="28" name="TextBox 27"/>
          <p:cNvSpPr txBox="1"/>
          <p:nvPr/>
        </p:nvSpPr>
        <p:spPr>
          <a:xfrm>
            <a:off x="267975" y="5108568"/>
            <a:ext cx="6762125" cy="533480"/>
          </a:xfrm>
          <a:prstGeom prst="rect">
            <a:avLst/>
          </a:prstGeom>
          <a:noFill/>
        </p:spPr>
        <p:txBody>
          <a:bodyPr wrap="square" lIns="121917" tIns="60958" rIns="121917" bIns="60958" rtlCol="0">
            <a:spAutoFit/>
          </a:bodyPr>
          <a:lstStyle/>
          <a:p>
            <a:pPr algn="ctr"/>
            <a:r>
              <a:rPr lang="en-US" sz="2700" dirty="0">
                <a:solidFill>
                  <a:srgbClr val="663300"/>
                </a:solidFill>
                <a:latin typeface="Helvetica Neue"/>
                <a:cs typeface="Helvetica Neue"/>
              </a:rPr>
              <a:t>15 MINUTES OF RELAX</a:t>
            </a:r>
          </a:p>
        </p:txBody>
      </p:sp>
      <p:sp>
        <p:nvSpPr>
          <p:cNvPr id="29" name="TextBox 28"/>
          <p:cNvSpPr txBox="1"/>
          <p:nvPr/>
        </p:nvSpPr>
        <p:spPr>
          <a:xfrm>
            <a:off x="1352856" y="1956045"/>
            <a:ext cx="4592364" cy="738660"/>
          </a:xfrm>
          <a:prstGeom prst="rect">
            <a:avLst/>
          </a:prstGeom>
          <a:noFill/>
        </p:spPr>
        <p:txBody>
          <a:bodyPr wrap="square" lIns="121917" tIns="60958" rIns="121917" bIns="60958" rtlCol="0">
            <a:spAutoFit/>
          </a:bodyPr>
          <a:lstStyle/>
          <a:p>
            <a:r>
              <a:rPr lang="en-US" sz="4000" dirty="0" smtClean="0">
                <a:solidFill>
                  <a:srgbClr val="663300"/>
                </a:solidFill>
                <a:latin typeface="handwriting-draft_free-version" panose="02000500000000000000" pitchFamily="2" charset="0"/>
                <a:cs typeface="Helvetica Neue"/>
              </a:rPr>
              <a:t>TIME FOR A</a:t>
            </a:r>
            <a:endParaRPr lang="en-US" sz="4000" dirty="0">
              <a:solidFill>
                <a:srgbClr val="663300"/>
              </a:solidFill>
              <a:latin typeface="handwriting-draft_free-version" panose="02000500000000000000" pitchFamily="2" charset="0"/>
              <a:cs typeface="Helvetica Neue"/>
            </a:endParaRPr>
          </a:p>
        </p:txBody>
      </p:sp>
    </p:spTree>
    <p:extLst>
      <p:ext uri="{BB962C8B-B14F-4D97-AF65-F5344CB8AC3E}">
        <p14:creationId xmlns:p14="http://schemas.microsoft.com/office/powerpoint/2010/main" val="867153826"/>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par>
                          <p:cTn id="8" fill="hold">
                            <p:stCondLst>
                              <p:cond delay="500"/>
                            </p:stCondLst>
                            <p:childTnLst>
                              <p:par>
                                <p:cTn id="9" presetID="37" presetClass="entr" presetSubtype="0" fill="hold" grpId="0"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fade">
                                      <p:cBhvr>
                                        <p:cTn id="11" dur="1000"/>
                                        <p:tgtEl>
                                          <p:spTgt spid="29"/>
                                        </p:tgtEl>
                                      </p:cBhvr>
                                    </p:animEffect>
                                    <p:anim calcmode="lin" valueType="num">
                                      <p:cBhvr>
                                        <p:cTn id="12" dur="1000" fill="hold"/>
                                        <p:tgtEl>
                                          <p:spTgt spid="29"/>
                                        </p:tgtEl>
                                        <p:attrNameLst>
                                          <p:attrName>ppt_x</p:attrName>
                                        </p:attrNameLst>
                                      </p:cBhvr>
                                      <p:tavLst>
                                        <p:tav tm="0">
                                          <p:val>
                                            <p:strVal val="#ppt_x"/>
                                          </p:val>
                                        </p:tav>
                                        <p:tav tm="100000">
                                          <p:val>
                                            <p:strVal val="#ppt_x"/>
                                          </p:val>
                                        </p:tav>
                                      </p:tavLst>
                                    </p:anim>
                                    <p:anim calcmode="lin" valueType="num">
                                      <p:cBhvr>
                                        <p:cTn id="13" dur="900" decel="100000" fill="hold"/>
                                        <p:tgtEl>
                                          <p:spTgt spid="29"/>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childTnLst>
                          </p:cTn>
                        </p:par>
                        <p:par>
                          <p:cTn id="15" fill="hold">
                            <p:stCondLst>
                              <p:cond delay="1500"/>
                            </p:stCondLst>
                            <p:childTnLst>
                              <p:par>
                                <p:cTn id="16" presetID="37" presetClass="entr" presetSubtype="0" fill="hold" grpId="0" nodeType="afterEffect">
                                  <p:stCondLst>
                                    <p:cond delay="0"/>
                                  </p:stCondLst>
                                  <p:childTnLst>
                                    <p:set>
                                      <p:cBhvr>
                                        <p:cTn id="17" dur="1" fill="hold">
                                          <p:stCondLst>
                                            <p:cond delay="0"/>
                                          </p:stCondLst>
                                        </p:cTn>
                                        <p:tgtEl>
                                          <p:spTgt spid="27"/>
                                        </p:tgtEl>
                                        <p:attrNameLst>
                                          <p:attrName>style.visibility</p:attrName>
                                        </p:attrNameLst>
                                      </p:cBhvr>
                                      <p:to>
                                        <p:strVal val="visible"/>
                                      </p:to>
                                    </p:set>
                                    <p:animEffect transition="in" filter="fade">
                                      <p:cBhvr>
                                        <p:cTn id="18" dur="1000"/>
                                        <p:tgtEl>
                                          <p:spTgt spid="27"/>
                                        </p:tgtEl>
                                      </p:cBhvr>
                                    </p:animEffect>
                                    <p:anim calcmode="lin" valueType="num">
                                      <p:cBhvr>
                                        <p:cTn id="19" dur="1000" fill="hold"/>
                                        <p:tgtEl>
                                          <p:spTgt spid="27"/>
                                        </p:tgtEl>
                                        <p:attrNameLst>
                                          <p:attrName>ppt_x</p:attrName>
                                        </p:attrNameLst>
                                      </p:cBhvr>
                                      <p:tavLst>
                                        <p:tav tm="0">
                                          <p:val>
                                            <p:strVal val="#ppt_x"/>
                                          </p:val>
                                        </p:tav>
                                        <p:tav tm="100000">
                                          <p:val>
                                            <p:strVal val="#ppt_x"/>
                                          </p:val>
                                        </p:tav>
                                      </p:tavLst>
                                    </p:anim>
                                    <p:anim calcmode="lin" valueType="num">
                                      <p:cBhvr>
                                        <p:cTn id="20" dur="900" decel="100000" fill="hold"/>
                                        <p:tgtEl>
                                          <p:spTgt spid="27"/>
                                        </p:tgtEl>
                                        <p:attrNameLst>
                                          <p:attrName>ppt_y</p:attrName>
                                        </p:attrNameLst>
                                      </p:cBhvr>
                                      <p:tavLst>
                                        <p:tav tm="0">
                                          <p:val>
                                            <p:strVal val="#ppt_y+1"/>
                                          </p:val>
                                        </p:tav>
                                        <p:tav tm="100000">
                                          <p:val>
                                            <p:strVal val="#ppt_y-.03"/>
                                          </p:val>
                                        </p:tav>
                                      </p:tavLst>
                                    </p:anim>
                                    <p:anim calcmode="lin" valueType="num">
                                      <p:cBhvr>
                                        <p:cTn id="21" dur="100" accel="100000" fill="hold">
                                          <p:stCondLst>
                                            <p:cond delay="900"/>
                                          </p:stCondLst>
                                        </p:cTn>
                                        <p:tgtEl>
                                          <p:spTgt spid="27"/>
                                        </p:tgtEl>
                                        <p:attrNameLst>
                                          <p:attrName>ppt_y</p:attrName>
                                        </p:attrNameLst>
                                      </p:cBhvr>
                                      <p:tavLst>
                                        <p:tav tm="0">
                                          <p:val>
                                            <p:strVal val="#ppt_y-.03"/>
                                          </p:val>
                                        </p:tav>
                                        <p:tav tm="100000">
                                          <p:val>
                                            <p:strVal val="#ppt_y"/>
                                          </p:val>
                                        </p:tav>
                                      </p:tavLst>
                                    </p:anim>
                                  </p:childTnLst>
                                </p:cTn>
                              </p:par>
                            </p:childTnLst>
                          </p:cTn>
                        </p:par>
                        <p:par>
                          <p:cTn id="22" fill="hold">
                            <p:stCondLst>
                              <p:cond delay="2500"/>
                            </p:stCondLst>
                            <p:childTnLst>
                              <p:par>
                                <p:cTn id="23" presetID="37" presetClass="entr" presetSubtype="0" fill="hold" grpId="0" nodeType="after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fade">
                                      <p:cBhvr>
                                        <p:cTn id="25" dur="1000"/>
                                        <p:tgtEl>
                                          <p:spTgt spid="28"/>
                                        </p:tgtEl>
                                      </p:cBhvr>
                                    </p:animEffect>
                                    <p:anim calcmode="lin" valueType="num">
                                      <p:cBhvr>
                                        <p:cTn id="26" dur="1000" fill="hold"/>
                                        <p:tgtEl>
                                          <p:spTgt spid="28"/>
                                        </p:tgtEl>
                                        <p:attrNameLst>
                                          <p:attrName>ppt_x</p:attrName>
                                        </p:attrNameLst>
                                      </p:cBhvr>
                                      <p:tavLst>
                                        <p:tav tm="0">
                                          <p:val>
                                            <p:strVal val="#ppt_x"/>
                                          </p:val>
                                        </p:tav>
                                        <p:tav tm="100000">
                                          <p:val>
                                            <p:strVal val="#ppt_x"/>
                                          </p:val>
                                        </p:tav>
                                      </p:tavLst>
                                    </p:anim>
                                    <p:anim calcmode="lin" valueType="num">
                                      <p:cBhvr>
                                        <p:cTn id="27" dur="900" decel="100000" fill="hold"/>
                                        <p:tgtEl>
                                          <p:spTgt spid="28"/>
                                        </p:tgtEl>
                                        <p:attrNameLst>
                                          <p:attrName>ppt_y</p:attrName>
                                        </p:attrNameLst>
                                      </p:cBhvr>
                                      <p:tavLst>
                                        <p:tav tm="0">
                                          <p:val>
                                            <p:strVal val="#ppt_y+1"/>
                                          </p:val>
                                        </p:tav>
                                        <p:tav tm="100000">
                                          <p:val>
                                            <p:strVal val="#ppt_y-.03"/>
                                          </p:val>
                                        </p:tav>
                                      </p:tavLst>
                                    </p:anim>
                                    <p:anim calcmode="lin" valueType="num">
                                      <p:cBhvr>
                                        <p:cTn id="28" dur="100" accel="100000" fill="hold">
                                          <p:stCondLst>
                                            <p:cond delay="900"/>
                                          </p:stCondLst>
                                        </p:cTn>
                                        <p:tgtEl>
                                          <p:spTgt spid="28"/>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928055" y="1645839"/>
            <a:ext cx="3048000" cy="1743627"/>
            <a:chOff x="928055" y="1283221"/>
            <a:chExt cx="3048000" cy="1743627"/>
          </a:xfrm>
        </p:grpSpPr>
        <p:sp>
          <p:nvSpPr>
            <p:cNvPr id="3" name="Rectangle 2"/>
            <p:cNvSpPr/>
            <p:nvPr/>
          </p:nvSpPr>
          <p:spPr>
            <a:xfrm>
              <a:off x="928055" y="1283221"/>
              <a:ext cx="3048000" cy="153897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100" kern="3000" spc="30" dirty="0">
                  <a:solidFill>
                    <a:schemeClr val="bg1"/>
                  </a:solidFill>
                  <a:latin typeface="Liberation Sans" panose="020B0604020202020204" pitchFamily="34" charset="0"/>
                </a:rPr>
                <a:t>Everyone that works here has a desire to create amazing user experiences. Being great at what you do is the cost of entry at </a:t>
              </a:r>
              <a:r>
                <a:rPr lang="en-US" sz="1100" kern="3000" spc="30" dirty="0" err="1">
                  <a:solidFill>
                    <a:schemeClr val="bg1"/>
                  </a:solidFill>
                  <a:latin typeface="Liberation Sans" panose="020B0604020202020204" pitchFamily="34" charset="0"/>
                </a:rPr>
                <a:t>Neue</a:t>
              </a:r>
              <a:r>
                <a:rPr lang="en-US" sz="1100" kern="3000" spc="30" dirty="0">
                  <a:solidFill>
                    <a:schemeClr val="bg1"/>
                  </a:solidFill>
                  <a:latin typeface="Liberation Sans" panose="020B0604020202020204" pitchFamily="34" charset="0"/>
                </a:rPr>
                <a:t> Swiss, what tends to get people hired is fit. When talented people fit well together they produce some pretty impressive </a:t>
              </a:r>
              <a:r>
                <a:rPr lang="en-US" sz="1100" kern="3000" spc="30" dirty="0" smtClean="0">
                  <a:solidFill>
                    <a:schemeClr val="bg1"/>
                  </a:solidFill>
                  <a:latin typeface="Liberation Sans" panose="020B0604020202020204" pitchFamily="34" charset="0"/>
                </a:rPr>
                <a:t>stuff.</a:t>
              </a:r>
              <a:endParaRPr lang="en-US" sz="1100" kern="3000" spc="30" dirty="0">
                <a:solidFill>
                  <a:schemeClr val="bg1"/>
                </a:solidFill>
                <a:latin typeface="Liberation Sans" panose="020B0604020202020204" pitchFamily="34" charset="0"/>
              </a:endParaRPr>
            </a:p>
          </p:txBody>
        </p:sp>
        <p:sp>
          <p:nvSpPr>
            <p:cNvPr id="4" name="Isosceles Triangle 3"/>
            <p:cNvSpPr/>
            <p:nvPr/>
          </p:nvSpPr>
          <p:spPr>
            <a:xfrm flipV="1">
              <a:off x="2220897" y="2822198"/>
              <a:ext cx="462316" cy="204650"/>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1">
                    <a:lumMod val="85000"/>
                    <a:lumOff val="15000"/>
                  </a:schemeClr>
                </a:solidFill>
                <a:latin typeface="Liberation Sans" panose="020B0604020202020204" pitchFamily="34" charset="0"/>
              </a:endParaRPr>
            </a:p>
          </p:txBody>
        </p:sp>
      </p:grpSp>
      <p:grpSp>
        <p:nvGrpSpPr>
          <p:cNvPr id="5" name="Group 4"/>
          <p:cNvGrpSpPr/>
          <p:nvPr/>
        </p:nvGrpSpPr>
        <p:grpSpPr>
          <a:xfrm>
            <a:off x="2763967" y="4813047"/>
            <a:ext cx="3048000" cy="1743627"/>
            <a:chOff x="2763967" y="4450429"/>
            <a:chExt cx="3048000" cy="1743627"/>
          </a:xfrm>
        </p:grpSpPr>
        <p:sp>
          <p:nvSpPr>
            <p:cNvPr id="6" name="Rectangle 5"/>
            <p:cNvSpPr/>
            <p:nvPr/>
          </p:nvSpPr>
          <p:spPr>
            <a:xfrm>
              <a:off x="2763967" y="4655079"/>
              <a:ext cx="3048000" cy="1538977"/>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100" kern="3000" dirty="0">
                  <a:solidFill>
                    <a:schemeClr val="bg1"/>
                  </a:solidFill>
                  <a:latin typeface="Liberation Sans" panose="020B0604020202020204" pitchFamily="34" charset="0"/>
                </a:rPr>
                <a:t>Our commitment to combining highly effective working practices with paradigm-busting creativity means the only thing we’ll exceed are your expectations. </a:t>
              </a:r>
            </a:p>
          </p:txBody>
        </p:sp>
        <p:sp>
          <p:nvSpPr>
            <p:cNvPr id="7" name="Isosceles Triangle 6"/>
            <p:cNvSpPr/>
            <p:nvPr/>
          </p:nvSpPr>
          <p:spPr>
            <a:xfrm>
              <a:off x="4056809" y="4450429"/>
              <a:ext cx="462316" cy="204650"/>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1">
                    <a:lumMod val="85000"/>
                    <a:lumOff val="15000"/>
                  </a:schemeClr>
                </a:solidFill>
                <a:latin typeface="Liberation Sans" panose="020B0604020202020204" pitchFamily="34" charset="0"/>
              </a:endParaRPr>
            </a:p>
          </p:txBody>
        </p:sp>
      </p:grpSp>
      <p:grpSp>
        <p:nvGrpSpPr>
          <p:cNvPr id="8" name="Group 7"/>
          <p:cNvGrpSpPr/>
          <p:nvPr/>
        </p:nvGrpSpPr>
        <p:grpSpPr>
          <a:xfrm>
            <a:off x="4580656" y="1645839"/>
            <a:ext cx="3048000" cy="1743627"/>
            <a:chOff x="4580656" y="1283221"/>
            <a:chExt cx="3048000" cy="1743627"/>
          </a:xfrm>
        </p:grpSpPr>
        <p:sp>
          <p:nvSpPr>
            <p:cNvPr id="9" name="Rectangle 8"/>
            <p:cNvSpPr/>
            <p:nvPr/>
          </p:nvSpPr>
          <p:spPr>
            <a:xfrm>
              <a:off x="4580656" y="1283221"/>
              <a:ext cx="3048000" cy="153897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100" kern="3000" dirty="0">
                  <a:solidFill>
                    <a:schemeClr val="bg1"/>
                  </a:solidFill>
                  <a:latin typeface="Liberation Sans" panose="020B0604020202020204" pitchFamily="34" charset="0"/>
                </a:rPr>
                <a:t>We always strive to meet each client’s unique set of needs and expectations by delivering a truly </a:t>
              </a:r>
              <a:r>
                <a:rPr lang="en-US" sz="1100" kern="3000" dirty="0" err="1">
                  <a:solidFill>
                    <a:schemeClr val="bg1"/>
                  </a:solidFill>
                  <a:latin typeface="Liberation Sans" panose="020B0604020202020204" pitchFamily="34" charset="0"/>
                </a:rPr>
                <a:t>personalised</a:t>
              </a:r>
              <a:r>
                <a:rPr lang="en-US" sz="1100" kern="3000" dirty="0">
                  <a:solidFill>
                    <a:schemeClr val="bg1"/>
                  </a:solidFill>
                  <a:latin typeface="Liberation Sans" panose="020B0604020202020204" pitchFamily="34" charset="0"/>
                </a:rPr>
                <a:t> experience on a professional basis.</a:t>
              </a:r>
            </a:p>
          </p:txBody>
        </p:sp>
        <p:sp>
          <p:nvSpPr>
            <p:cNvPr id="10" name="Isosceles Triangle 9"/>
            <p:cNvSpPr/>
            <p:nvPr/>
          </p:nvSpPr>
          <p:spPr>
            <a:xfrm flipV="1">
              <a:off x="5873498" y="2822198"/>
              <a:ext cx="462316" cy="204650"/>
            </a:xfrm>
            <a:prstGeom prs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1">
                    <a:lumMod val="85000"/>
                    <a:lumOff val="15000"/>
                  </a:schemeClr>
                </a:solidFill>
                <a:latin typeface="Liberation Sans" panose="020B0604020202020204" pitchFamily="34" charset="0"/>
              </a:endParaRPr>
            </a:p>
          </p:txBody>
        </p:sp>
      </p:grpSp>
      <p:grpSp>
        <p:nvGrpSpPr>
          <p:cNvPr id="11" name="Group 10"/>
          <p:cNvGrpSpPr/>
          <p:nvPr/>
        </p:nvGrpSpPr>
        <p:grpSpPr>
          <a:xfrm>
            <a:off x="6416568" y="4813047"/>
            <a:ext cx="3048000" cy="1743627"/>
            <a:chOff x="6416568" y="4450429"/>
            <a:chExt cx="3048000" cy="1743627"/>
          </a:xfrm>
        </p:grpSpPr>
        <p:sp>
          <p:nvSpPr>
            <p:cNvPr id="12" name="Rectangle 11"/>
            <p:cNvSpPr/>
            <p:nvPr/>
          </p:nvSpPr>
          <p:spPr>
            <a:xfrm>
              <a:off x="6416568" y="4655079"/>
              <a:ext cx="3048000" cy="1538977"/>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100" kern="3000" spc="30" dirty="0">
                  <a:solidFill>
                    <a:schemeClr val="bg1"/>
                  </a:solidFill>
                  <a:latin typeface="Liberation Sans" panose="020B0604020202020204" pitchFamily="34" charset="0"/>
                </a:rPr>
                <a:t>Everyone that works here has a desire to create amazing user experiences. Being great at what you do is the cost of entry at </a:t>
              </a:r>
              <a:r>
                <a:rPr lang="en-US" sz="1100" kern="3000" spc="30" dirty="0" err="1">
                  <a:solidFill>
                    <a:schemeClr val="bg1"/>
                  </a:solidFill>
                  <a:latin typeface="Liberation Sans" panose="020B0604020202020204" pitchFamily="34" charset="0"/>
                </a:rPr>
                <a:t>Neue</a:t>
              </a:r>
              <a:r>
                <a:rPr lang="en-US" sz="1100" kern="3000" spc="30" dirty="0">
                  <a:solidFill>
                    <a:schemeClr val="bg1"/>
                  </a:solidFill>
                  <a:latin typeface="Liberation Sans" panose="020B0604020202020204" pitchFamily="34" charset="0"/>
                </a:rPr>
                <a:t> Swiss, what tends to get people hired is fit. When talented people fit well together they produce some pretty impressive stuff.</a:t>
              </a:r>
            </a:p>
          </p:txBody>
        </p:sp>
        <p:sp>
          <p:nvSpPr>
            <p:cNvPr id="13" name="Isosceles Triangle 12"/>
            <p:cNvSpPr/>
            <p:nvPr/>
          </p:nvSpPr>
          <p:spPr>
            <a:xfrm>
              <a:off x="7709410" y="4450429"/>
              <a:ext cx="462316" cy="204650"/>
            </a:xfrm>
            <a:prstGeom prst="triangl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1">
                    <a:lumMod val="85000"/>
                    <a:lumOff val="15000"/>
                  </a:schemeClr>
                </a:solidFill>
                <a:latin typeface="Liberation Sans" panose="020B0604020202020204" pitchFamily="34" charset="0"/>
              </a:endParaRPr>
            </a:p>
          </p:txBody>
        </p:sp>
      </p:grpSp>
      <p:grpSp>
        <p:nvGrpSpPr>
          <p:cNvPr id="14" name="Group 13"/>
          <p:cNvGrpSpPr/>
          <p:nvPr/>
        </p:nvGrpSpPr>
        <p:grpSpPr>
          <a:xfrm>
            <a:off x="8233257" y="1645839"/>
            <a:ext cx="3048000" cy="1743627"/>
            <a:chOff x="8233257" y="1283221"/>
            <a:chExt cx="3048000" cy="1743627"/>
          </a:xfrm>
        </p:grpSpPr>
        <p:sp>
          <p:nvSpPr>
            <p:cNvPr id="15" name="Rectangle 14"/>
            <p:cNvSpPr/>
            <p:nvPr/>
          </p:nvSpPr>
          <p:spPr>
            <a:xfrm>
              <a:off x="8233257" y="1283221"/>
              <a:ext cx="3048000" cy="1538977"/>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100" kern="3000" dirty="0">
                  <a:solidFill>
                    <a:schemeClr val="bg1"/>
                  </a:solidFill>
                  <a:latin typeface="Liberation Sans" panose="020B0604020202020204" pitchFamily="34" charset="0"/>
                </a:rPr>
                <a:t>Our commitment to combining highly effective working practices with paradigm-busting creativity means the only thing we’ll exceed are your expectations. </a:t>
              </a:r>
            </a:p>
          </p:txBody>
        </p:sp>
        <p:sp>
          <p:nvSpPr>
            <p:cNvPr id="16" name="Isosceles Triangle 15"/>
            <p:cNvSpPr/>
            <p:nvPr/>
          </p:nvSpPr>
          <p:spPr>
            <a:xfrm flipV="1">
              <a:off x="9526099" y="2822198"/>
              <a:ext cx="462316" cy="204650"/>
            </a:xfrm>
            <a:prstGeom prst="triangl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1">
                    <a:lumMod val="85000"/>
                    <a:lumOff val="15000"/>
                  </a:schemeClr>
                </a:solidFill>
                <a:latin typeface="Liberation Sans" panose="020B0604020202020204" pitchFamily="34" charset="0"/>
              </a:endParaRPr>
            </a:p>
          </p:txBody>
        </p:sp>
      </p:grpSp>
      <p:cxnSp>
        <p:nvCxnSpPr>
          <p:cNvPr id="17" name="Straight Connector 16"/>
          <p:cNvCxnSpPr/>
          <p:nvPr/>
        </p:nvCxnSpPr>
        <p:spPr>
          <a:xfrm>
            <a:off x="600075" y="4101850"/>
            <a:ext cx="10982325" cy="0"/>
          </a:xfrm>
          <a:prstGeom prst="line">
            <a:avLst/>
          </a:prstGeom>
          <a:ln w="19050">
            <a:solidFill>
              <a:schemeClr val="tx1">
                <a:lumMod val="85000"/>
                <a:lumOff val="1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8" name="Oval 17"/>
          <p:cNvSpPr/>
          <p:nvPr/>
        </p:nvSpPr>
        <p:spPr>
          <a:xfrm>
            <a:off x="9418506" y="3754647"/>
            <a:ext cx="694405" cy="694405"/>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latin typeface="Modern Pictograms" pitchFamily="50" charset="0"/>
              </a:rPr>
              <a:t>S</a:t>
            </a:r>
            <a:endParaRPr lang="en-US" sz="3200" dirty="0">
              <a:solidFill>
                <a:schemeClr val="bg1"/>
              </a:solidFill>
              <a:effectLst>
                <a:outerShdw blurRad="50800" dist="38100" dir="5400000" algn="t" rotWithShape="0">
                  <a:prstClr val="black">
                    <a:alpha val="40000"/>
                  </a:prstClr>
                </a:outerShdw>
              </a:effectLst>
            </a:endParaRPr>
          </a:p>
        </p:txBody>
      </p:sp>
      <p:sp>
        <p:nvSpPr>
          <p:cNvPr id="19" name="Oval 18"/>
          <p:cNvSpPr/>
          <p:nvPr/>
        </p:nvSpPr>
        <p:spPr>
          <a:xfrm>
            <a:off x="7601817" y="3754647"/>
            <a:ext cx="694405" cy="694405"/>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latin typeface="Sosa" pitchFamily="2" charset="0"/>
              </a:rPr>
              <a:t>E</a:t>
            </a:r>
            <a:endParaRPr lang="en-US" sz="3200" dirty="0">
              <a:solidFill>
                <a:schemeClr val="bg1"/>
              </a:solidFill>
              <a:effectLst>
                <a:outerShdw blurRad="50800" dist="38100" dir="5400000" algn="t" rotWithShape="0">
                  <a:prstClr val="black">
                    <a:alpha val="40000"/>
                  </a:prstClr>
                </a:outerShdw>
              </a:effectLst>
              <a:latin typeface="Sosa" pitchFamily="2" charset="0"/>
            </a:endParaRPr>
          </a:p>
        </p:txBody>
      </p:sp>
      <p:sp>
        <p:nvSpPr>
          <p:cNvPr id="20" name="Oval 19"/>
          <p:cNvSpPr/>
          <p:nvPr/>
        </p:nvSpPr>
        <p:spPr>
          <a:xfrm>
            <a:off x="5744034" y="3754647"/>
            <a:ext cx="694405" cy="694405"/>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effectLst>
                  <a:outerShdw blurRad="50800" dist="38100" dir="5400000" algn="t" rotWithShape="0">
                    <a:prstClr val="black">
                      <a:alpha val="40000"/>
                    </a:prstClr>
                  </a:outerShdw>
                </a:effectLst>
                <a:latin typeface="Sosa" pitchFamily="2" charset="0"/>
                <a:ea typeface="Entypo" pitchFamily="2" charset="0"/>
              </a:rPr>
              <a:t>a</a:t>
            </a:r>
            <a:endParaRPr lang="en-US" sz="3200" dirty="0">
              <a:solidFill>
                <a:schemeClr val="bg1"/>
              </a:solidFill>
              <a:effectLst>
                <a:outerShdw blurRad="50800" dist="38100" dir="5400000" algn="t" rotWithShape="0">
                  <a:prstClr val="black">
                    <a:alpha val="40000"/>
                  </a:prstClr>
                </a:outerShdw>
              </a:effectLst>
            </a:endParaRPr>
          </a:p>
        </p:txBody>
      </p:sp>
      <p:sp>
        <p:nvSpPr>
          <p:cNvPr id="21" name="Oval 20"/>
          <p:cNvSpPr/>
          <p:nvPr/>
        </p:nvSpPr>
        <p:spPr>
          <a:xfrm>
            <a:off x="3886251" y="3754647"/>
            <a:ext cx="694405" cy="694405"/>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effectLst>
                  <a:outerShdw blurRad="50800" dist="38100" dir="5400000" algn="t" rotWithShape="0">
                    <a:prstClr val="black">
                      <a:alpha val="40000"/>
                    </a:prstClr>
                  </a:outerShdw>
                </a:effectLst>
                <a:latin typeface="Modern Pictograms" pitchFamily="50" charset="0"/>
              </a:rPr>
              <a:t>B</a:t>
            </a:r>
            <a:endParaRPr lang="en-US" sz="3200" dirty="0">
              <a:solidFill>
                <a:schemeClr val="bg1"/>
              </a:solidFill>
              <a:effectLst>
                <a:outerShdw blurRad="50800" dist="38100" dir="5400000" algn="t" rotWithShape="0">
                  <a:prstClr val="black">
                    <a:alpha val="40000"/>
                  </a:prstClr>
                </a:outerShdw>
              </a:effectLst>
            </a:endParaRPr>
          </a:p>
        </p:txBody>
      </p:sp>
      <p:sp>
        <p:nvSpPr>
          <p:cNvPr id="22" name="Oval 21"/>
          <p:cNvSpPr/>
          <p:nvPr/>
        </p:nvSpPr>
        <p:spPr>
          <a:xfrm>
            <a:off x="2069562" y="3754647"/>
            <a:ext cx="694405" cy="694405"/>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effectLst>
                  <a:outerShdw blurRad="50800" dist="38100" dir="5400000" algn="t" rotWithShape="0">
                    <a:prstClr val="black">
                      <a:alpha val="40000"/>
                    </a:prstClr>
                  </a:outerShdw>
                </a:effectLst>
                <a:latin typeface="Sosa" pitchFamily="2" charset="0"/>
                <a:ea typeface="Entypo" pitchFamily="2" charset="0"/>
              </a:rPr>
              <a:t>h</a:t>
            </a:r>
            <a:endParaRPr lang="en-US" sz="3200" dirty="0">
              <a:solidFill>
                <a:schemeClr val="bg1"/>
              </a:solidFill>
              <a:effectLst>
                <a:outerShdw blurRad="50800" dist="38100" dir="5400000" algn="t" rotWithShape="0">
                  <a:prstClr val="black">
                    <a:alpha val="40000"/>
                  </a:prstClr>
                </a:outerShdw>
              </a:effectLst>
            </a:endParaRPr>
          </a:p>
        </p:txBody>
      </p:sp>
      <p:sp>
        <p:nvSpPr>
          <p:cNvPr id="23" name="Rectangle 22"/>
          <p:cNvSpPr/>
          <p:nvPr/>
        </p:nvSpPr>
        <p:spPr>
          <a:xfrm>
            <a:off x="1723451" y="3410139"/>
            <a:ext cx="1430200" cy="369332"/>
          </a:xfrm>
          <a:prstGeom prst="rect">
            <a:avLst/>
          </a:prstGeom>
        </p:spPr>
        <p:txBody>
          <a:bodyPr wrap="none">
            <a:spAutoFit/>
          </a:bodyPr>
          <a:lstStyle/>
          <a:p>
            <a:pPr algn="ctr"/>
            <a:r>
              <a:rPr lang="en-US" b="1" dirty="0" smtClean="0">
                <a:solidFill>
                  <a:schemeClr val="tx1">
                    <a:lumMod val="85000"/>
                    <a:lumOff val="15000"/>
                  </a:schemeClr>
                </a:solidFill>
                <a:latin typeface="Georgia" panose="02040502050405020303" pitchFamily="18" charset="0"/>
              </a:rPr>
              <a:t>STEP ONE</a:t>
            </a:r>
            <a:endParaRPr lang="en-US" b="1" dirty="0">
              <a:solidFill>
                <a:schemeClr val="tx1">
                  <a:lumMod val="85000"/>
                  <a:lumOff val="15000"/>
                </a:schemeClr>
              </a:solidFill>
              <a:latin typeface="Georgia" panose="02040502050405020303" pitchFamily="18" charset="0"/>
            </a:endParaRPr>
          </a:p>
        </p:txBody>
      </p:sp>
      <p:sp>
        <p:nvSpPr>
          <p:cNvPr id="24" name="Rectangle 23"/>
          <p:cNvSpPr/>
          <p:nvPr/>
        </p:nvSpPr>
        <p:spPr>
          <a:xfrm>
            <a:off x="3544013" y="4469611"/>
            <a:ext cx="1487908" cy="369332"/>
          </a:xfrm>
          <a:prstGeom prst="rect">
            <a:avLst/>
          </a:prstGeom>
        </p:spPr>
        <p:txBody>
          <a:bodyPr wrap="none">
            <a:spAutoFit/>
          </a:bodyPr>
          <a:lstStyle/>
          <a:p>
            <a:pPr algn="ctr"/>
            <a:r>
              <a:rPr lang="en-US" b="1" dirty="0" smtClean="0">
                <a:solidFill>
                  <a:schemeClr val="tx1">
                    <a:lumMod val="85000"/>
                    <a:lumOff val="15000"/>
                  </a:schemeClr>
                </a:solidFill>
                <a:latin typeface="Georgia" panose="02040502050405020303" pitchFamily="18" charset="0"/>
              </a:rPr>
              <a:t>STEP TWO</a:t>
            </a:r>
            <a:endParaRPr lang="en-US" b="1" dirty="0">
              <a:solidFill>
                <a:schemeClr val="tx1">
                  <a:lumMod val="85000"/>
                  <a:lumOff val="15000"/>
                </a:schemeClr>
              </a:solidFill>
              <a:latin typeface="Georgia" panose="02040502050405020303" pitchFamily="18" charset="0"/>
            </a:endParaRPr>
          </a:p>
        </p:txBody>
      </p:sp>
      <p:sp>
        <p:nvSpPr>
          <p:cNvPr id="25" name="Rectangle 24"/>
          <p:cNvSpPr/>
          <p:nvPr/>
        </p:nvSpPr>
        <p:spPr>
          <a:xfrm>
            <a:off x="7138352" y="4469611"/>
            <a:ext cx="1601722" cy="369332"/>
          </a:xfrm>
          <a:prstGeom prst="rect">
            <a:avLst/>
          </a:prstGeom>
        </p:spPr>
        <p:txBody>
          <a:bodyPr wrap="none">
            <a:spAutoFit/>
          </a:bodyPr>
          <a:lstStyle/>
          <a:p>
            <a:pPr algn="ctr"/>
            <a:r>
              <a:rPr lang="en-US" b="1" dirty="0" smtClean="0">
                <a:solidFill>
                  <a:schemeClr val="tx1">
                    <a:lumMod val="85000"/>
                    <a:lumOff val="15000"/>
                  </a:schemeClr>
                </a:solidFill>
                <a:latin typeface="Georgia" panose="02040502050405020303" pitchFamily="18" charset="0"/>
              </a:rPr>
              <a:t>STEP FOUR</a:t>
            </a:r>
            <a:endParaRPr lang="en-US" b="1" dirty="0">
              <a:solidFill>
                <a:schemeClr val="tx1">
                  <a:lumMod val="85000"/>
                  <a:lumOff val="15000"/>
                </a:schemeClr>
              </a:solidFill>
              <a:latin typeface="Georgia" panose="02040502050405020303" pitchFamily="18" charset="0"/>
            </a:endParaRPr>
          </a:p>
        </p:txBody>
      </p:sp>
      <p:sp>
        <p:nvSpPr>
          <p:cNvPr id="26" name="Rectangle 25"/>
          <p:cNvSpPr/>
          <p:nvPr/>
        </p:nvSpPr>
        <p:spPr>
          <a:xfrm>
            <a:off x="8824953" y="3410139"/>
            <a:ext cx="1864614" cy="369332"/>
          </a:xfrm>
          <a:prstGeom prst="rect">
            <a:avLst/>
          </a:prstGeom>
        </p:spPr>
        <p:txBody>
          <a:bodyPr wrap="none">
            <a:spAutoFit/>
          </a:bodyPr>
          <a:lstStyle/>
          <a:p>
            <a:pPr algn="ctr"/>
            <a:r>
              <a:rPr lang="en-US" b="1" dirty="0" smtClean="0">
                <a:solidFill>
                  <a:schemeClr val="tx1">
                    <a:lumMod val="85000"/>
                    <a:lumOff val="15000"/>
                  </a:schemeClr>
                </a:solidFill>
                <a:latin typeface="Georgia" panose="02040502050405020303" pitchFamily="18" charset="0"/>
              </a:rPr>
              <a:t>FINAL STAGE</a:t>
            </a:r>
            <a:endParaRPr lang="en-US" b="1" dirty="0">
              <a:solidFill>
                <a:schemeClr val="tx1">
                  <a:lumMod val="85000"/>
                  <a:lumOff val="15000"/>
                </a:schemeClr>
              </a:solidFill>
              <a:latin typeface="Georgia" panose="02040502050405020303" pitchFamily="18" charset="0"/>
            </a:endParaRPr>
          </a:p>
        </p:txBody>
      </p:sp>
      <p:sp>
        <p:nvSpPr>
          <p:cNvPr id="27" name="Rectangle 26"/>
          <p:cNvSpPr/>
          <p:nvPr/>
        </p:nvSpPr>
        <p:spPr>
          <a:xfrm>
            <a:off x="5221242" y="3410139"/>
            <a:ext cx="1766830" cy="369332"/>
          </a:xfrm>
          <a:prstGeom prst="rect">
            <a:avLst/>
          </a:prstGeom>
        </p:spPr>
        <p:txBody>
          <a:bodyPr wrap="none">
            <a:spAutoFit/>
          </a:bodyPr>
          <a:lstStyle/>
          <a:p>
            <a:pPr algn="ctr"/>
            <a:r>
              <a:rPr lang="en-US" b="1" dirty="0" smtClean="0">
                <a:solidFill>
                  <a:schemeClr val="tx1">
                    <a:lumMod val="85000"/>
                    <a:lumOff val="15000"/>
                  </a:schemeClr>
                </a:solidFill>
                <a:latin typeface="Georgia" panose="02040502050405020303" pitchFamily="18" charset="0"/>
              </a:rPr>
              <a:t>STEP THREE</a:t>
            </a:r>
            <a:endParaRPr lang="en-US" b="1" dirty="0">
              <a:solidFill>
                <a:schemeClr val="tx1">
                  <a:lumMod val="85000"/>
                  <a:lumOff val="15000"/>
                </a:schemeClr>
              </a:solidFill>
              <a:latin typeface="Georgia" panose="02040502050405020303" pitchFamily="18" charset="0"/>
            </a:endParaRPr>
          </a:p>
        </p:txBody>
      </p:sp>
      <p:sp>
        <p:nvSpPr>
          <p:cNvPr id="28" name="Text Box 7"/>
          <p:cNvSpPr txBox="1">
            <a:spLocks noChangeArrowheads="1"/>
          </p:cNvSpPr>
          <p:nvPr/>
        </p:nvSpPr>
        <p:spPr bwMode="auto">
          <a:xfrm>
            <a:off x="3911144" y="456129"/>
            <a:ext cx="4414606"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Key Performance</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29"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1368310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p:cTn id="7" dur="500" fill="hold"/>
                                        <p:tgtEl>
                                          <p:spTgt spid="28"/>
                                        </p:tgtEl>
                                        <p:attrNameLst>
                                          <p:attrName>ppt_w</p:attrName>
                                        </p:attrNameLst>
                                      </p:cBhvr>
                                      <p:tavLst>
                                        <p:tav tm="0">
                                          <p:val>
                                            <p:fltVal val="0"/>
                                          </p:val>
                                        </p:tav>
                                        <p:tav tm="100000">
                                          <p:val>
                                            <p:strVal val="#ppt_w"/>
                                          </p:val>
                                        </p:tav>
                                      </p:tavLst>
                                    </p:anim>
                                    <p:anim calcmode="lin" valueType="num">
                                      <p:cBhvr>
                                        <p:cTn id="8" dur="500" fill="hold"/>
                                        <p:tgtEl>
                                          <p:spTgt spid="28"/>
                                        </p:tgtEl>
                                        <p:attrNameLst>
                                          <p:attrName>ppt_h</p:attrName>
                                        </p:attrNameLst>
                                      </p:cBhvr>
                                      <p:tavLst>
                                        <p:tav tm="0">
                                          <p:val>
                                            <p:fltVal val="0"/>
                                          </p:val>
                                        </p:tav>
                                        <p:tav tm="100000">
                                          <p:val>
                                            <p:strVal val="#ppt_h"/>
                                          </p:val>
                                        </p:tav>
                                      </p:tavLst>
                                    </p:anim>
                                    <p:animEffect transition="in" filter="fade">
                                      <p:cBhvr>
                                        <p:cTn id="9" dur="500"/>
                                        <p:tgtEl>
                                          <p:spTgt spid="28"/>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9"/>
                                        </p:tgtEl>
                                        <p:attrNameLst>
                                          <p:attrName>style.visibility</p:attrName>
                                        </p:attrNameLst>
                                      </p:cBhvr>
                                      <p:to>
                                        <p:strVal val="visible"/>
                                      </p:to>
                                    </p:set>
                                    <p:anim calcmode="lin" valueType="num">
                                      <p:cBhvr>
                                        <p:cTn id="13" dur="500" fill="hold"/>
                                        <p:tgtEl>
                                          <p:spTgt spid="29"/>
                                        </p:tgtEl>
                                        <p:attrNameLst>
                                          <p:attrName>ppt_w</p:attrName>
                                        </p:attrNameLst>
                                      </p:cBhvr>
                                      <p:tavLst>
                                        <p:tav tm="0">
                                          <p:val>
                                            <p:fltVal val="0"/>
                                          </p:val>
                                        </p:tav>
                                        <p:tav tm="100000">
                                          <p:val>
                                            <p:strVal val="#ppt_w"/>
                                          </p:val>
                                        </p:tav>
                                      </p:tavLst>
                                    </p:anim>
                                    <p:anim calcmode="lin" valueType="num">
                                      <p:cBhvr>
                                        <p:cTn id="14" dur="500" fill="hold"/>
                                        <p:tgtEl>
                                          <p:spTgt spid="29"/>
                                        </p:tgtEl>
                                        <p:attrNameLst>
                                          <p:attrName>ppt_h</p:attrName>
                                        </p:attrNameLst>
                                      </p:cBhvr>
                                      <p:tavLst>
                                        <p:tav tm="0">
                                          <p:val>
                                            <p:fltVal val="0"/>
                                          </p:val>
                                        </p:tav>
                                        <p:tav tm="100000">
                                          <p:val>
                                            <p:strVal val="#ppt_h"/>
                                          </p:val>
                                        </p:tav>
                                      </p:tavLst>
                                    </p:anim>
                                    <p:animEffect transition="in" filter="fade">
                                      <p:cBhvr>
                                        <p:cTn id="15" dur="500"/>
                                        <p:tgtEl>
                                          <p:spTgt spid="29"/>
                                        </p:tgtEl>
                                      </p:cBhvr>
                                    </p:animEffect>
                                  </p:childTnLst>
                                </p:cTn>
                              </p:par>
                            </p:childTnLst>
                          </p:cTn>
                        </p:par>
                        <p:par>
                          <p:cTn id="16" fill="hold">
                            <p:stCondLst>
                              <p:cond delay="1000"/>
                            </p:stCondLst>
                            <p:childTnLst>
                              <p:par>
                                <p:cTn id="17" presetID="2" presetClass="entr" presetSubtype="4" decel="100000" fill="hold" nodeType="after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750" fill="hold"/>
                                        <p:tgtEl>
                                          <p:spTgt spid="17"/>
                                        </p:tgtEl>
                                        <p:attrNameLst>
                                          <p:attrName>ppt_x</p:attrName>
                                        </p:attrNameLst>
                                      </p:cBhvr>
                                      <p:tavLst>
                                        <p:tav tm="0">
                                          <p:val>
                                            <p:strVal val="#ppt_x"/>
                                          </p:val>
                                        </p:tav>
                                        <p:tav tm="100000">
                                          <p:val>
                                            <p:strVal val="#ppt_x"/>
                                          </p:val>
                                        </p:tav>
                                      </p:tavLst>
                                    </p:anim>
                                    <p:anim calcmode="lin" valueType="num">
                                      <p:cBhvr additive="base">
                                        <p:cTn id="20" dur="750" fill="hold"/>
                                        <p:tgtEl>
                                          <p:spTgt spid="17"/>
                                        </p:tgtEl>
                                        <p:attrNameLst>
                                          <p:attrName>ppt_y</p:attrName>
                                        </p:attrNameLst>
                                      </p:cBhvr>
                                      <p:tavLst>
                                        <p:tav tm="0">
                                          <p:val>
                                            <p:strVal val="1+#ppt_h/2"/>
                                          </p:val>
                                        </p:tav>
                                        <p:tav tm="100000">
                                          <p:val>
                                            <p:strVal val="#ppt_y"/>
                                          </p:val>
                                        </p:tav>
                                      </p:tavLst>
                                    </p:anim>
                                  </p:childTnLst>
                                </p:cTn>
                              </p:par>
                            </p:childTnLst>
                          </p:cTn>
                        </p:par>
                        <p:par>
                          <p:cTn id="21" fill="hold">
                            <p:stCondLst>
                              <p:cond delay="1750"/>
                            </p:stCondLst>
                            <p:childTnLst>
                              <p:par>
                                <p:cTn id="22" presetID="2" presetClass="entr" presetSubtype="8" decel="100000" fill="hold" grpId="0" nodeType="afterEffect">
                                  <p:stCondLst>
                                    <p:cond delay="0"/>
                                  </p:stCondLst>
                                  <p:childTnLst>
                                    <p:set>
                                      <p:cBhvr>
                                        <p:cTn id="23" dur="1" fill="hold">
                                          <p:stCondLst>
                                            <p:cond delay="0"/>
                                          </p:stCondLst>
                                        </p:cTn>
                                        <p:tgtEl>
                                          <p:spTgt spid="22"/>
                                        </p:tgtEl>
                                        <p:attrNameLst>
                                          <p:attrName>style.visibility</p:attrName>
                                        </p:attrNameLst>
                                      </p:cBhvr>
                                      <p:to>
                                        <p:strVal val="visible"/>
                                      </p:to>
                                    </p:set>
                                    <p:anim calcmode="lin" valueType="num">
                                      <p:cBhvr additive="base">
                                        <p:cTn id="24" dur="750" fill="hold"/>
                                        <p:tgtEl>
                                          <p:spTgt spid="22"/>
                                        </p:tgtEl>
                                        <p:attrNameLst>
                                          <p:attrName>ppt_x</p:attrName>
                                        </p:attrNameLst>
                                      </p:cBhvr>
                                      <p:tavLst>
                                        <p:tav tm="0">
                                          <p:val>
                                            <p:strVal val="0-#ppt_w/2"/>
                                          </p:val>
                                        </p:tav>
                                        <p:tav tm="100000">
                                          <p:val>
                                            <p:strVal val="#ppt_x"/>
                                          </p:val>
                                        </p:tav>
                                      </p:tavLst>
                                    </p:anim>
                                    <p:anim calcmode="lin" valueType="num">
                                      <p:cBhvr additive="base">
                                        <p:cTn id="25" dur="750" fill="hold"/>
                                        <p:tgtEl>
                                          <p:spTgt spid="22"/>
                                        </p:tgtEl>
                                        <p:attrNameLst>
                                          <p:attrName>ppt_y</p:attrName>
                                        </p:attrNameLst>
                                      </p:cBhvr>
                                      <p:tavLst>
                                        <p:tav tm="0">
                                          <p:val>
                                            <p:strVal val="#ppt_y"/>
                                          </p:val>
                                        </p:tav>
                                        <p:tav tm="100000">
                                          <p:val>
                                            <p:strVal val="#ppt_y"/>
                                          </p:val>
                                        </p:tav>
                                      </p:tavLst>
                                    </p:anim>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fade">
                                      <p:cBhvr>
                                        <p:cTn id="29" dur="500"/>
                                        <p:tgtEl>
                                          <p:spTgt spid="23"/>
                                        </p:tgtEl>
                                      </p:cBhvr>
                                    </p:animEffect>
                                  </p:childTnLst>
                                </p:cTn>
                              </p:par>
                            </p:childTnLst>
                          </p:cTn>
                        </p:par>
                        <p:par>
                          <p:cTn id="30" fill="hold">
                            <p:stCondLst>
                              <p:cond delay="3000"/>
                            </p:stCondLst>
                            <p:childTnLst>
                              <p:par>
                                <p:cTn id="31" presetID="10" presetClass="entr" presetSubtype="0" fill="hold" nodeType="afterEffect">
                                  <p:stCondLst>
                                    <p:cond delay="0"/>
                                  </p:stCondLst>
                                  <p:childTnLst>
                                    <p:set>
                                      <p:cBhvr>
                                        <p:cTn id="32" dur="1" fill="hold">
                                          <p:stCondLst>
                                            <p:cond delay="0"/>
                                          </p:stCondLst>
                                        </p:cTn>
                                        <p:tgtEl>
                                          <p:spTgt spid="2"/>
                                        </p:tgtEl>
                                        <p:attrNameLst>
                                          <p:attrName>style.visibility</p:attrName>
                                        </p:attrNameLst>
                                      </p:cBhvr>
                                      <p:to>
                                        <p:strVal val="visible"/>
                                      </p:to>
                                    </p:set>
                                    <p:animEffect transition="in" filter="fade">
                                      <p:cBhvr>
                                        <p:cTn id="33" dur="500"/>
                                        <p:tgtEl>
                                          <p:spTgt spid="2"/>
                                        </p:tgtEl>
                                      </p:cBhvr>
                                    </p:animEffect>
                                  </p:childTnLst>
                                </p:cTn>
                              </p:par>
                            </p:childTnLst>
                          </p:cTn>
                        </p:par>
                        <p:par>
                          <p:cTn id="34" fill="hold">
                            <p:stCondLst>
                              <p:cond delay="3500"/>
                            </p:stCondLst>
                            <p:childTnLst>
                              <p:par>
                                <p:cTn id="35" presetID="2" presetClass="entr" presetSubtype="8" decel="100000" fill="hold" grpId="0" nodeType="afterEffect">
                                  <p:stCondLst>
                                    <p:cond delay="0"/>
                                  </p:stCondLst>
                                  <p:childTnLst>
                                    <p:set>
                                      <p:cBhvr>
                                        <p:cTn id="36" dur="1" fill="hold">
                                          <p:stCondLst>
                                            <p:cond delay="0"/>
                                          </p:stCondLst>
                                        </p:cTn>
                                        <p:tgtEl>
                                          <p:spTgt spid="21"/>
                                        </p:tgtEl>
                                        <p:attrNameLst>
                                          <p:attrName>style.visibility</p:attrName>
                                        </p:attrNameLst>
                                      </p:cBhvr>
                                      <p:to>
                                        <p:strVal val="visible"/>
                                      </p:to>
                                    </p:set>
                                    <p:anim calcmode="lin" valueType="num">
                                      <p:cBhvr additive="base">
                                        <p:cTn id="37" dur="750" fill="hold"/>
                                        <p:tgtEl>
                                          <p:spTgt spid="21"/>
                                        </p:tgtEl>
                                        <p:attrNameLst>
                                          <p:attrName>ppt_x</p:attrName>
                                        </p:attrNameLst>
                                      </p:cBhvr>
                                      <p:tavLst>
                                        <p:tav tm="0">
                                          <p:val>
                                            <p:strVal val="0-#ppt_w/2"/>
                                          </p:val>
                                        </p:tav>
                                        <p:tav tm="100000">
                                          <p:val>
                                            <p:strVal val="#ppt_x"/>
                                          </p:val>
                                        </p:tav>
                                      </p:tavLst>
                                    </p:anim>
                                    <p:anim calcmode="lin" valueType="num">
                                      <p:cBhvr additive="base">
                                        <p:cTn id="38" dur="750" fill="hold"/>
                                        <p:tgtEl>
                                          <p:spTgt spid="21"/>
                                        </p:tgtEl>
                                        <p:attrNameLst>
                                          <p:attrName>ppt_y</p:attrName>
                                        </p:attrNameLst>
                                      </p:cBhvr>
                                      <p:tavLst>
                                        <p:tav tm="0">
                                          <p:val>
                                            <p:strVal val="#ppt_y"/>
                                          </p:val>
                                        </p:tav>
                                        <p:tav tm="100000">
                                          <p:val>
                                            <p:strVal val="#ppt_y"/>
                                          </p:val>
                                        </p:tav>
                                      </p:tavLst>
                                    </p:anim>
                                  </p:childTnLst>
                                </p:cTn>
                              </p:par>
                            </p:childTnLst>
                          </p:cTn>
                        </p:par>
                        <p:par>
                          <p:cTn id="39" fill="hold">
                            <p:stCondLst>
                              <p:cond delay="4250"/>
                            </p:stCondLst>
                            <p:childTnLst>
                              <p:par>
                                <p:cTn id="40" presetID="10" presetClass="entr" presetSubtype="0" fill="hold" grpId="0" nodeType="afterEffect">
                                  <p:stCondLst>
                                    <p:cond delay="0"/>
                                  </p:stCondLst>
                                  <p:childTnLst>
                                    <p:set>
                                      <p:cBhvr>
                                        <p:cTn id="41" dur="1" fill="hold">
                                          <p:stCondLst>
                                            <p:cond delay="0"/>
                                          </p:stCondLst>
                                        </p:cTn>
                                        <p:tgtEl>
                                          <p:spTgt spid="24"/>
                                        </p:tgtEl>
                                        <p:attrNameLst>
                                          <p:attrName>style.visibility</p:attrName>
                                        </p:attrNameLst>
                                      </p:cBhvr>
                                      <p:to>
                                        <p:strVal val="visible"/>
                                      </p:to>
                                    </p:set>
                                    <p:animEffect transition="in" filter="fade">
                                      <p:cBhvr>
                                        <p:cTn id="42" dur="500"/>
                                        <p:tgtEl>
                                          <p:spTgt spid="24"/>
                                        </p:tgtEl>
                                      </p:cBhvr>
                                    </p:animEffect>
                                  </p:childTnLst>
                                </p:cTn>
                              </p:par>
                            </p:childTnLst>
                          </p:cTn>
                        </p:par>
                        <p:par>
                          <p:cTn id="43" fill="hold">
                            <p:stCondLst>
                              <p:cond delay="4750"/>
                            </p:stCondLst>
                            <p:childTnLst>
                              <p:par>
                                <p:cTn id="44" presetID="10" presetClass="entr" presetSubtype="0" fill="hold" nodeType="afterEffect">
                                  <p:stCondLst>
                                    <p:cond delay="0"/>
                                  </p:stCondLst>
                                  <p:childTnLst>
                                    <p:set>
                                      <p:cBhvr>
                                        <p:cTn id="45" dur="1" fill="hold">
                                          <p:stCondLst>
                                            <p:cond delay="0"/>
                                          </p:stCondLst>
                                        </p:cTn>
                                        <p:tgtEl>
                                          <p:spTgt spid="5"/>
                                        </p:tgtEl>
                                        <p:attrNameLst>
                                          <p:attrName>style.visibility</p:attrName>
                                        </p:attrNameLst>
                                      </p:cBhvr>
                                      <p:to>
                                        <p:strVal val="visible"/>
                                      </p:to>
                                    </p:set>
                                    <p:animEffect transition="in" filter="fade">
                                      <p:cBhvr>
                                        <p:cTn id="46" dur="500"/>
                                        <p:tgtEl>
                                          <p:spTgt spid="5"/>
                                        </p:tgtEl>
                                      </p:cBhvr>
                                    </p:animEffect>
                                  </p:childTnLst>
                                </p:cTn>
                              </p:par>
                            </p:childTnLst>
                          </p:cTn>
                        </p:par>
                        <p:par>
                          <p:cTn id="47" fill="hold">
                            <p:stCondLst>
                              <p:cond delay="5250"/>
                            </p:stCondLst>
                            <p:childTnLst>
                              <p:par>
                                <p:cTn id="48" presetID="2" presetClass="entr" presetSubtype="8" decel="100000" fill="hold" grpId="0" nodeType="afterEffect">
                                  <p:stCondLst>
                                    <p:cond delay="0"/>
                                  </p:stCondLst>
                                  <p:childTnLst>
                                    <p:set>
                                      <p:cBhvr>
                                        <p:cTn id="49" dur="1" fill="hold">
                                          <p:stCondLst>
                                            <p:cond delay="0"/>
                                          </p:stCondLst>
                                        </p:cTn>
                                        <p:tgtEl>
                                          <p:spTgt spid="20"/>
                                        </p:tgtEl>
                                        <p:attrNameLst>
                                          <p:attrName>style.visibility</p:attrName>
                                        </p:attrNameLst>
                                      </p:cBhvr>
                                      <p:to>
                                        <p:strVal val="visible"/>
                                      </p:to>
                                    </p:set>
                                    <p:anim calcmode="lin" valueType="num">
                                      <p:cBhvr additive="base">
                                        <p:cTn id="50" dur="750" fill="hold"/>
                                        <p:tgtEl>
                                          <p:spTgt spid="20"/>
                                        </p:tgtEl>
                                        <p:attrNameLst>
                                          <p:attrName>ppt_x</p:attrName>
                                        </p:attrNameLst>
                                      </p:cBhvr>
                                      <p:tavLst>
                                        <p:tav tm="0">
                                          <p:val>
                                            <p:strVal val="0-#ppt_w/2"/>
                                          </p:val>
                                        </p:tav>
                                        <p:tav tm="100000">
                                          <p:val>
                                            <p:strVal val="#ppt_x"/>
                                          </p:val>
                                        </p:tav>
                                      </p:tavLst>
                                    </p:anim>
                                    <p:anim calcmode="lin" valueType="num">
                                      <p:cBhvr additive="base">
                                        <p:cTn id="51" dur="750" fill="hold"/>
                                        <p:tgtEl>
                                          <p:spTgt spid="20"/>
                                        </p:tgtEl>
                                        <p:attrNameLst>
                                          <p:attrName>ppt_y</p:attrName>
                                        </p:attrNameLst>
                                      </p:cBhvr>
                                      <p:tavLst>
                                        <p:tav tm="0">
                                          <p:val>
                                            <p:strVal val="#ppt_y"/>
                                          </p:val>
                                        </p:tav>
                                        <p:tav tm="100000">
                                          <p:val>
                                            <p:strVal val="#ppt_y"/>
                                          </p:val>
                                        </p:tav>
                                      </p:tavLst>
                                    </p:anim>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27"/>
                                        </p:tgtEl>
                                        <p:attrNameLst>
                                          <p:attrName>style.visibility</p:attrName>
                                        </p:attrNameLst>
                                      </p:cBhvr>
                                      <p:to>
                                        <p:strVal val="visible"/>
                                      </p:to>
                                    </p:set>
                                    <p:animEffect transition="in" filter="fade">
                                      <p:cBhvr>
                                        <p:cTn id="55" dur="500"/>
                                        <p:tgtEl>
                                          <p:spTgt spid="27"/>
                                        </p:tgtEl>
                                      </p:cBhvr>
                                    </p:animEffect>
                                  </p:childTnLst>
                                </p:cTn>
                              </p:par>
                            </p:childTnLst>
                          </p:cTn>
                        </p:par>
                        <p:par>
                          <p:cTn id="56" fill="hold">
                            <p:stCondLst>
                              <p:cond delay="6500"/>
                            </p:stCondLst>
                            <p:childTnLst>
                              <p:par>
                                <p:cTn id="57" presetID="10" presetClass="entr" presetSubtype="0" fill="hold" nodeType="afterEffect">
                                  <p:stCondLst>
                                    <p:cond delay="0"/>
                                  </p:stCondLst>
                                  <p:childTnLst>
                                    <p:set>
                                      <p:cBhvr>
                                        <p:cTn id="58" dur="1" fill="hold">
                                          <p:stCondLst>
                                            <p:cond delay="0"/>
                                          </p:stCondLst>
                                        </p:cTn>
                                        <p:tgtEl>
                                          <p:spTgt spid="8"/>
                                        </p:tgtEl>
                                        <p:attrNameLst>
                                          <p:attrName>style.visibility</p:attrName>
                                        </p:attrNameLst>
                                      </p:cBhvr>
                                      <p:to>
                                        <p:strVal val="visible"/>
                                      </p:to>
                                    </p:set>
                                    <p:animEffect transition="in" filter="fade">
                                      <p:cBhvr>
                                        <p:cTn id="59" dur="500"/>
                                        <p:tgtEl>
                                          <p:spTgt spid="8"/>
                                        </p:tgtEl>
                                      </p:cBhvr>
                                    </p:animEffect>
                                  </p:childTnLst>
                                </p:cTn>
                              </p:par>
                            </p:childTnLst>
                          </p:cTn>
                        </p:par>
                        <p:par>
                          <p:cTn id="60" fill="hold">
                            <p:stCondLst>
                              <p:cond delay="7000"/>
                            </p:stCondLst>
                            <p:childTnLst>
                              <p:par>
                                <p:cTn id="61" presetID="2" presetClass="entr" presetSubtype="8" decel="100000" fill="hold" grpId="0" nodeType="afterEffect">
                                  <p:stCondLst>
                                    <p:cond delay="0"/>
                                  </p:stCondLst>
                                  <p:childTnLst>
                                    <p:set>
                                      <p:cBhvr>
                                        <p:cTn id="62" dur="1" fill="hold">
                                          <p:stCondLst>
                                            <p:cond delay="0"/>
                                          </p:stCondLst>
                                        </p:cTn>
                                        <p:tgtEl>
                                          <p:spTgt spid="19"/>
                                        </p:tgtEl>
                                        <p:attrNameLst>
                                          <p:attrName>style.visibility</p:attrName>
                                        </p:attrNameLst>
                                      </p:cBhvr>
                                      <p:to>
                                        <p:strVal val="visible"/>
                                      </p:to>
                                    </p:set>
                                    <p:anim calcmode="lin" valueType="num">
                                      <p:cBhvr additive="base">
                                        <p:cTn id="63" dur="750" fill="hold"/>
                                        <p:tgtEl>
                                          <p:spTgt spid="19"/>
                                        </p:tgtEl>
                                        <p:attrNameLst>
                                          <p:attrName>ppt_x</p:attrName>
                                        </p:attrNameLst>
                                      </p:cBhvr>
                                      <p:tavLst>
                                        <p:tav tm="0">
                                          <p:val>
                                            <p:strVal val="0-#ppt_w/2"/>
                                          </p:val>
                                        </p:tav>
                                        <p:tav tm="100000">
                                          <p:val>
                                            <p:strVal val="#ppt_x"/>
                                          </p:val>
                                        </p:tav>
                                      </p:tavLst>
                                    </p:anim>
                                    <p:anim calcmode="lin" valueType="num">
                                      <p:cBhvr additive="base">
                                        <p:cTn id="64" dur="750" fill="hold"/>
                                        <p:tgtEl>
                                          <p:spTgt spid="19"/>
                                        </p:tgtEl>
                                        <p:attrNameLst>
                                          <p:attrName>ppt_y</p:attrName>
                                        </p:attrNameLst>
                                      </p:cBhvr>
                                      <p:tavLst>
                                        <p:tav tm="0">
                                          <p:val>
                                            <p:strVal val="#ppt_y"/>
                                          </p:val>
                                        </p:tav>
                                        <p:tav tm="100000">
                                          <p:val>
                                            <p:strVal val="#ppt_y"/>
                                          </p:val>
                                        </p:tav>
                                      </p:tavLst>
                                    </p:anim>
                                  </p:childTnLst>
                                </p:cTn>
                              </p:par>
                            </p:childTnLst>
                          </p:cTn>
                        </p:par>
                        <p:par>
                          <p:cTn id="65" fill="hold">
                            <p:stCondLst>
                              <p:cond delay="7750"/>
                            </p:stCondLst>
                            <p:childTnLst>
                              <p:par>
                                <p:cTn id="66" presetID="10" presetClass="entr" presetSubtype="0" fill="hold" grpId="0" nodeType="afterEffect">
                                  <p:stCondLst>
                                    <p:cond delay="0"/>
                                  </p:stCondLst>
                                  <p:childTnLst>
                                    <p:set>
                                      <p:cBhvr>
                                        <p:cTn id="67" dur="1" fill="hold">
                                          <p:stCondLst>
                                            <p:cond delay="0"/>
                                          </p:stCondLst>
                                        </p:cTn>
                                        <p:tgtEl>
                                          <p:spTgt spid="25"/>
                                        </p:tgtEl>
                                        <p:attrNameLst>
                                          <p:attrName>style.visibility</p:attrName>
                                        </p:attrNameLst>
                                      </p:cBhvr>
                                      <p:to>
                                        <p:strVal val="visible"/>
                                      </p:to>
                                    </p:set>
                                    <p:animEffect transition="in" filter="fade">
                                      <p:cBhvr>
                                        <p:cTn id="68" dur="500"/>
                                        <p:tgtEl>
                                          <p:spTgt spid="25"/>
                                        </p:tgtEl>
                                      </p:cBhvr>
                                    </p:animEffect>
                                  </p:childTnLst>
                                </p:cTn>
                              </p:par>
                            </p:childTnLst>
                          </p:cTn>
                        </p:par>
                        <p:par>
                          <p:cTn id="69" fill="hold">
                            <p:stCondLst>
                              <p:cond delay="8250"/>
                            </p:stCondLst>
                            <p:childTnLst>
                              <p:par>
                                <p:cTn id="70" presetID="10" presetClass="entr" presetSubtype="0" fill="hold" nodeType="afterEffect">
                                  <p:stCondLst>
                                    <p:cond delay="0"/>
                                  </p:stCondLst>
                                  <p:childTnLst>
                                    <p:set>
                                      <p:cBhvr>
                                        <p:cTn id="71" dur="1" fill="hold">
                                          <p:stCondLst>
                                            <p:cond delay="0"/>
                                          </p:stCondLst>
                                        </p:cTn>
                                        <p:tgtEl>
                                          <p:spTgt spid="11"/>
                                        </p:tgtEl>
                                        <p:attrNameLst>
                                          <p:attrName>style.visibility</p:attrName>
                                        </p:attrNameLst>
                                      </p:cBhvr>
                                      <p:to>
                                        <p:strVal val="visible"/>
                                      </p:to>
                                    </p:set>
                                    <p:animEffect transition="in" filter="fade">
                                      <p:cBhvr>
                                        <p:cTn id="72" dur="500"/>
                                        <p:tgtEl>
                                          <p:spTgt spid="11"/>
                                        </p:tgtEl>
                                      </p:cBhvr>
                                    </p:animEffect>
                                  </p:childTnLst>
                                </p:cTn>
                              </p:par>
                            </p:childTnLst>
                          </p:cTn>
                        </p:par>
                        <p:par>
                          <p:cTn id="73" fill="hold">
                            <p:stCondLst>
                              <p:cond delay="8750"/>
                            </p:stCondLst>
                            <p:childTnLst>
                              <p:par>
                                <p:cTn id="74" presetID="2" presetClass="entr" presetSubtype="8" decel="100000" fill="hold" grpId="0" nodeType="afterEffect">
                                  <p:stCondLst>
                                    <p:cond delay="0"/>
                                  </p:stCondLst>
                                  <p:childTnLst>
                                    <p:set>
                                      <p:cBhvr>
                                        <p:cTn id="75" dur="1" fill="hold">
                                          <p:stCondLst>
                                            <p:cond delay="0"/>
                                          </p:stCondLst>
                                        </p:cTn>
                                        <p:tgtEl>
                                          <p:spTgt spid="18"/>
                                        </p:tgtEl>
                                        <p:attrNameLst>
                                          <p:attrName>style.visibility</p:attrName>
                                        </p:attrNameLst>
                                      </p:cBhvr>
                                      <p:to>
                                        <p:strVal val="visible"/>
                                      </p:to>
                                    </p:set>
                                    <p:anim calcmode="lin" valueType="num">
                                      <p:cBhvr additive="base">
                                        <p:cTn id="76" dur="750" fill="hold"/>
                                        <p:tgtEl>
                                          <p:spTgt spid="18"/>
                                        </p:tgtEl>
                                        <p:attrNameLst>
                                          <p:attrName>ppt_x</p:attrName>
                                        </p:attrNameLst>
                                      </p:cBhvr>
                                      <p:tavLst>
                                        <p:tav tm="0">
                                          <p:val>
                                            <p:strVal val="0-#ppt_w/2"/>
                                          </p:val>
                                        </p:tav>
                                        <p:tav tm="100000">
                                          <p:val>
                                            <p:strVal val="#ppt_x"/>
                                          </p:val>
                                        </p:tav>
                                      </p:tavLst>
                                    </p:anim>
                                    <p:anim calcmode="lin" valueType="num">
                                      <p:cBhvr additive="base">
                                        <p:cTn id="77" dur="750" fill="hold"/>
                                        <p:tgtEl>
                                          <p:spTgt spid="18"/>
                                        </p:tgtEl>
                                        <p:attrNameLst>
                                          <p:attrName>ppt_y</p:attrName>
                                        </p:attrNameLst>
                                      </p:cBhvr>
                                      <p:tavLst>
                                        <p:tav tm="0">
                                          <p:val>
                                            <p:strVal val="#ppt_y"/>
                                          </p:val>
                                        </p:tav>
                                        <p:tav tm="100000">
                                          <p:val>
                                            <p:strVal val="#ppt_y"/>
                                          </p:val>
                                        </p:tav>
                                      </p:tavLst>
                                    </p:anim>
                                  </p:childTnLst>
                                </p:cTn>
                              </p:par>
                            </p:childTnLst>
                          </p:cTn>
                        </p:par>
                        <p:par>
                          <p:cTn id="78" fill="hold">
                            <p:stCondLst>
                              <p:cond delay="9500"/>
                            </p:stCondLst>
                            <p:childTnLst>
                              <p:par>
                                <p:cTn id="79" presetID="10" presetClass="entr" presetSubtype="0" fill="hold" grpId="0" nodeType="afterEffect">
                                  <p:stCondLst>
                                    <p:cond delay="0"/>
                                  </p:stCondLst>
                                  <p:childTnLst>
                                    <p:set>
                                      <p:cBhvr>
                                        <p:cTn id="80" dur="1" fill="hold">
                                          <p:stCondLst>
                                            <p:cond delay="0"/>
                                          </p:stCondLst>
                                        </p:cTn>
                                        <p:tgtEl>
                                          <p:spTgt spid="26"/>
                                        </p:tgtEl>
                                        <p:attrNameLst>
                                          <p:attrName>style.visibility</p:attrName>
                                        </p:attrNameLst>
                                      </p:cBhvr>
                                      <p:to>
                                        <p:strVal val="visible"/>
                                      </p:to>
                                    </p:set>
                                    <p:animEffect transition="in" filter="fade">
                                      <p:cBhvr>
                                        <p:cTn id="81" dur="500"/>
                                        <p:tgtEl>
                                          <p:spTgt spid="26"/>
                                        </p:tgtEl>
                                      </p:cBhvr>
                                    </p:animEffect>
                                  </p:childTnLst>
                                </p:cTn>
                              </p:par>
                            </p:childTnLst>
                          </p:cTn>
                        </p:par>
                        <p:par>
                          <p:cTn id="82" fill="hold">
                            <p:stCondLst>
                              <p:cond delay="10000"/>
                            </p:stCondLst>
                            <p:childTnLst>
                              <p:par>
                                <p:cTn id="83" presetID="10" presetClass="entr" presetSubtype="0" fill="hold" nodeType="afterEffect">
                                  <p:stCondLst>
                                    <p:cond delay="0"/>
                                  </p:stCondLst>
                                  <p:childTnLst>
                                    <p:set>
                                      <p:cBhvr>
                                        <p:cTn id="84" dur="1" fill="hold">
                                          <p:stCondLst>
                                            <p:cond delay="0"/>
                                          </p:stCondLst>
                                        </p:cTn>
                                        <p:tgtEl>
                                          <p:spTgt spid="14"/>
                                        </p:tgtEl>
                                        <p:attrNameLst>
                                          <p:attrName>style.visibility</p:attrName>
                                        </p:attrNameLst>
                                      </p:cBhvr>
                                      <p:to>
                                        <p:strVal val="visible"/>
                                      </p:to>
                                    </p:set>
                                    <p:animEffect transition="in" filter="fade">
                                      <p:cBhvr>
                                        <p:cTn id="8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p:bldP spid="24" grpId="0"/>
      <p:bldP spid="25" grpId="0"/>
      <p:bldP spid="26" grpId="0"/>
      <p:bldP spid="27" grpId="0"/>
      <p:bldP spid="28" grpId="0"/>
      <p:bldP spid="2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24-Point Star 5"/>
          <p:cNvSpPr/>
          <p:nvPr/>
        </p:nvSpPr>
        <p:spPr>
          <a:xfrm>
            <a:off x="5766006" y="-861075"/>
            <a:ext cx="7110248" cy="7110248"/>
          </a:xfrm>
          <a:prstGeom prst="star24">
            <a:avLst/>
          </a:prstGeom>
          <a:gradFill>
            <a:gsLst>
              <a:gs pos="0">
                <a:srgbClr val="FFFF00">
                  <a:lumMod val="29000"/>
                  <a:lumOff val="71000"/>
                </a:srgbClr>
              </a:gs>
              <a:gs pos="50000">
                <a:srgbClr val="FFC000">
                  <a:lumMod val="46000"/>
                  <a:lumOff val="54000"/>
                  <a:alpha val="16000"/>
                </a:srgbClr>
              </a:gs>
              <a:gs pos="100000">
                <a:srgbClr val="FFFF00">
                  <a:lumMod val="26000"/>
                  <a:lumOff val="74000"/>
                </a:srgbClr>
              </a:gs>
            </a:gsLst>
            <a:lin ang="5400000" scaled="0"/>
          </a:gra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7299433" y="-396734"/>
            <a:ext cx="4425110" cy="6643760"/>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p:cNvSpPr/>
          <p:nvPr/>
        </p:nvSpPr>
        <p:spPr>
          <a:xfrm rot="21248720">
            <a:off x="2050299" y="3795245"/>
            <a:ext cx="4940462" cy="1256011"/>
          </a:xfrm>
          <a:prstGeom prst="rect">
            <a:avLst/>
          </a:prstGeom>
          <a:solidFill>
            <a:srgbClr val="FF0000"/>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6600" b="1" dirty="0" smtClean="0">
                <a:solidFill>
                  <a:schemeClr val="bg1"/>
                </a:solidFill>
                <a:latin typeface="Georgia" panose="02040502050405020303" pitchFamily="18" charset="0"/>
              </a:rPr>
              <a:t>Exclusive</a:t>
            </a:r>
            <a:endParaRPr lang="pl-PL" sz="6600" b="1" dirty="0">
              <a:solidFill>
                <a:schemeClr val="bg1"/>
              </a:solidFill>
              <a:latin typeface="Georgia" panose="02040502050405020303" pitchFamily="18" charset="0"/>
            </a:endParaRPr>
          </a:p>
        </p:txBody>
      </p:sp>
      <p:sp>
        <p:nvSpPr>
          <p:cNvPr id="16" name="Rectangle 15"/>
          <p:cNvSpPr/>
          <p:nvPr/>
        </p:nvSpPr>
        <p:spPr>
          <a:xfrm rot="21205394">
            <a:off x="5005625" y="4538618"/>
            <a:ext cx="5247201" cy="1414717"/>
          </a:xfrm>
          <a:prstGeom prst="rect">
            <a:avLst/>
          </a:prstGeom>
          <a:solidFill>
            <a:schemeClr val="tx1">
              <a:lumMod val="75000"/>
              <a:lumOff val="25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8000" b="1" dirty="0" smtClean="0">
                <a:latin typeface="Georgia" panose="02040502050405020303" pitchFamily="18" charset="0"/>
              </a:rPr>
              <a:t>Webinar</a:t>
            </a:r>
            <a:endParaRPr lang="pl-PL" sz="8000" b="1" dirty="0">
              <a:latin typeface="Georgia" panose="02040502050405020303" pitchFamily="18" charset="0"/>
            </a:endParaRPr>
          </a:p>
        </p:txBody>
      </p:sp>
      <p:sp>
        <p:nvSpPr>
          <p:cNvPr id="23" name="TextBox 22"/>
          <p:cNvSpPr txBox="1"/>
          <p:nvPr/>
        </p:nvSpPr>
        <p:spPr>
          <a:xfrm>
            <a:off x="583325" y="998138"/>
            <a:ext cx="7045900" cy="1446550"/>
          </a:xfrm>
          <a:prstGeom prst="rect">
            <a:avLst/>
          </a:prstGeom>
          <a:noFill/>
        </p:spPr>
        <p:txBody>
          <a:bodyPr wrap="square" rtlCol="0">
            <a:spAutoFit/>
          </a:bodyPr>
          <a:lstStyle/>
          <a:p>
            <a:pPr algn="ctr"/>
            <a:r>
              <a:rPr lang="en-US" sz="8800" b="1" dirty="0" smtClean="0">
                <a:effectLst>
                  <a:outerShdw blurRad="38100" dist="38100" dir="2700000" algn="tl">
                    <a:srgbClr val="000000">
                      <a:alpha val="43137"/>
                    </a:srgbClr>
                  </a:outerShdw>
                </a:effectLst>
                <a:latin typeface="Rockwell" panose="02060603020205020403" pitchFamily="18" charset="0"/>
                <a:cs typeface="Raleway"/>
              </a:rPr>
              <a:t>PROJECT-</a:t>
            </a:r>
            <a:r>
              <a:rPr lang="en-US" sz="8800" b="1" dirty="0" smtClean="0">
                <a:solidFill>
                  <a:srgbClr val="FF0000"/>
                </a:solidFill>
                <a:effectLst>
                  <a:outerShdw blurRad="38100" dist="38100" dir="2700000" algn="tl">
                    <a:srgbClr val="000000">
                      <a:alpha val="43137"/>
                    </a:srgbClr>
                  </a:outerShdw>
                </a:effectLst>
                <a:latin typeface="Rockwell" panose="02060603020205020403" pitchFamily="18" charset="0"/>
                <a:cs typeface="Raleway"/>
              </a:rPr>
              <a:t>X</a:t>
            </a:r>
            <a:endParaRPr lang="id-ID" sz="8800" b="1" dirty="0">
              <a:solidFill>
                <a:srgbClr val="FF0000"/>
              </a:solidFill>
              <a:effectLst>
                <a:outerShdw blurRad="38100" dist="38100" dir="2700000" algn="tl">
                  <a:srgbClr val="000000">
                    <a:alpha val="43137"/>
                  </a:srgbClr>
                </a:outerShdw>
              </a:effectLst>
              <a:latin typeface="Rockwell" panose="02060603020205020403" pitchFamily="18" charset="0"/>
              <a:cs typeface="Raleway"/>
            </a:endParaRPr>
          </a:p>
        </p:txBody>
      </p:sp>
      <p:sp>
        <p:nvSpPr>
          <p:cNvPr id="24" name="Rectangle 23"/>
          <p:cNvSpPr/>
          <p:nvPr/>
        </p:nvSpPr>
        <p:spPr>
          <a:xfrm>
            <a:off x="898634" y="2444688"/>
            <a:ext cx="6448097" cy="40886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pc="300" dirty="0" smtClean="0">
                <a:solidFill>
                  <a:schemeClr val="tx1">
                    <a:lumMod val="85000"/>
                    <a:lumOff val="15000"/>
                  </a:schemeClr>
                </a:solidFill>
                <a:latin typeface="Rockwell" panose="02060603020205020403" pitchFamily="18" charset="0"/>
              </a:rPr>
              <a:t>THE MOST BEAUTIFULL PRESENTATION AND VIDEOS POWERPOINT TEMPLATES</a:t>
            </a:r>
            <a:endParaRPr lang="en-US" sz="1400" spc="300" dirty="0">
              <a:solidFill>
                <a:schemeClr val="tx1">
                  <a:lumMod val="85000"/>
                  <a:lumOff val="15000"/>
                </a:schemeClr>
              </a:solidFill>
              <a:latin typeface="Rockwell" panose="02060603020205020403" pitchFamily="18" charset="0"/>
            </a:endParaRPr>
          </a:p>
        </p:txBody>
      </p:sp>
    </p:spTree>
    <p:extLst>
      <p:ext uri="{BB962C8B-B14F-4D97-AF65-F5344CB8AC3E}">
        <p14:creationId xmlns:p14="http://schemas.microsoft.com/office/powerpoint/2010/main" val="763006536"/>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p:cNvSpPr txBox="1">
            <a:spLocks/>
          </p:cNvSpPr>
          <p:nvPr/>
        </p:nvSpPr>
        <p:spPr bwMode="auto">
          <a:xfrm>
            <a:off x="6520053" y="2120898"/>
            <a:ext cx="3266016" cy="976086"/>
          </a:xfrm>
          <a:prstGeom prst="rect">
            <a:avLst/>
          </a:prstGeom>
        </p:spPr>
        <p:txBody>
          <a:bodyPr wrap="square" lIns="91422" tIns="45711" rIns="91422" bIns="45711" numCol="1" anchor="t" anchorCtr="0" compatLnSpc="1">
            <a:prstTxWarp prst="textNoShape">
              <a:avLst/>
            </a:prstTxWarp>
          </a:bodyPr>
          <a:lstStyle>
            <a:lvl1pPr marL="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1pPr>
            <a:lvl2pPr marL="4572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2pPr>
            <a:lvl3pPr marL="9144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3pPr>
            <a:lvl4pPr marL="13716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4pPr>
            <a:lvl5pPr marL="18288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300" dirty="0">
                <a:solidFill>
                  <a:prstClr val="black"/>
                </a:solidFill>
                <a:latin typeface="Liberation Sans"/>
                <a:cs typeface="Raleway Light"/>
              </a:rPr>
              <a:t>Creativity is the key to success in the future, and primary education is where teachers can bring creativity in children at that level keep growing.</a:t>
            </a:r>
          </a:p>
        </p:txBody>
      </p:sp>
      <p:sp>
        <p:nvSpPr>
          <p:cNvPr id="8" name="Title 13"/>
          <p:cNvSpPr txBox="1">
            <a:spLocks/>
          </p:cNvSpPr>
          <p:nvPr/>
        </p:nvSpPr>
        <p:spPr bwMode="auto">
          <a:xfrm>
            <a:off x="6492536" y="1619250"/>
            <a:ext cx="3845984" cy="588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nchor="ct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sz="3500" dirty="0">
                <a:solidFill>
                  <a:srgbClr val="5B9BD5"/>
                </a:solidFill>
                <a:latin typeface="Source Sans Pro Light" panose="020B0403030403020204" pitchFamily="34" charset="0"/>
                <a:cs typeface="Raleway"/>
              </a:rPr>
              <a:t>Start</a:t>
            </a:r>
          </a:p>
        </p:txBody>
      </p:sp>
      <p:cxnSp>
        <p:nvCxnSpPr>
          <p:cNvPr id="9" name="Straight Connector 8"/>
          <p:cNvCxnSpPr/>
          <p:nvPr/>
        </p:nvCxnSpPr>
        <p:spPr>
          <a:xfrm>
            <a:off x="6101970" y="5078355"/>
            <a:ext cx="0" cy="1814285"/>
          </a:xfrm>
          <a:prstGeom prst="line">
            <a:avLst/>
          </a:prstGeom>
          <a:ln>
            <a:solidFill>
              <a:schemeClr val="bg1">
                <a:lumMod val="65000"/>
              </a:schemeClr>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11" name="Content Placeholder 2"/>
          <p:cNvSpPr txBox="1">
            <a:spLocks/>
          </p:cNvSpPr>
          <p:nvPr/>
        </p:nvSpPr>
        <p:spPr bwMode="auto">
          <a:xfrm>
            <a:off x="2208936" y="4904188"/>
            <a:ext cx="3266016" cy="9349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a:r>
              <a:rPr lang="en-US" sz="1300" dirty="0">
                <a:solidFill>
                  <a:prstClr val="black"/>
                </a:solidFill>
                <a:latin typeface="Liberation Sans"/>
                <a:cs typeface="Raleway Light"/>
              </a:rPr>
              <a:t>Creativity is the key to success in the future, and primary education is where teachers can bring creativity in children at that level keep growing.</a:t>
            </a:r>
          </a:p>
        </p:txBody>
      </p:sp>
      <p:sp>
        <p:nvSpPr>
          <p:cNvPr id="12" name="Title 13"/>
          <p:cNvSpPr txBox="1">
            <a:spLocks/>
          </p:cNvSpPr>
          <p:nvPr/>
        </p:nvSpPr>
        <p:spPr bwMode="auto">
          <a:xfrm>
            <a:off x="1628970" y="4404656"/>
            <a:ext cx="3845983" cy="588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nchor="ct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a:r>
              <a:rPr lang="en-US" sz="3500" dirty="0" err="1" smtClean="0">
                <a:solidFill>
                  <a:srgbClr val="44546A"/>
                </a:solidFill>
                <a:latin typeface="Source Sans Pro Light" panose="020B0403030403020204" pitchFamily="34" charset="0"/>
                <a:cs typeface="Raleway"/>
              </a:rPr>
              <a:t>Planing</a:t>
            </a:r>
            <a:endParaRPr lang="en-US" sz="3500" dirty="0">
              <a:solidFill>
                <a:srgbClr val="44546A"/>
              </a:solidFill>
              <a:latin typeface="Source Sans Pro Light" panose="020B0403030403020204" pitchFamily="34" charset="0"/>
              <a:cs typeface="Raleway"/>
            </a:endParaRPr>
          </a:p>
        </p:txBody>
      </p:sp>
      <p:cxnSp>
        <p:nvCxnSpPr>
          <p:cNvPr id="18" name="Straight Connector 17"/>
          <p:cNvCxnSpPr/>
          <p:nvPr/>
        </p:nvCxnSpPr>
        <p:spPr>
          <a:xfrm>
            <a:off x="6101970" y="2489975"/>
            <a:ext cx="0" cy="1669143"/>
          </a:xfrm>
          <a:prstGeom prst="line">
            <a:avLst/>
          </a:prstGeom>
          <a:ln>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5721231" y="1423237"/>
            <a:ext cx="753732" cy="1107996"/>
          </a:xfrm>
          <a:prstGeom prst="rect">
            <a:avLst/>
          </a:prstGeom>
          <a:noFill/>
        </p:spPr>
        <p:txBody>
          <a:bodyPr wrap="none" rtlCol="0">
            <a:spAutoFit/>
          </a:bodyPr>
          <a:lstStyle/>
          <a:p>
            <a:pPr algn="ctr"/>
            <a:r>
              <a:rPr lang="en-US" sz="6600" dirty="0">
                <a:solidFill>
                  <a:srgbClr val="5B9BD5"/>
                </a:solidFill>
                <a:latin typeface="Modern Pictograms" pitchFamily="50" charset="0"/>
              </a:rPr>
              <a:t>9</a:t>
            </a:r>
            <a:endParaRPr lang="en-US" sz="6600" dirty="0">
              <a:solidFill>
                <a:srgbClr val="5B9BD5"/>
              </a:solidFill>
            </a:endParaRPr>
          </a:p>
        </p:txBody>
      </p:sp>
      <p:sp>
        <p:nvSpPr>
          <p:cNvPr id="21" name="TextBox 20"/>
          <p:cNvSpPr txBox="1"/>
          <p:nvPr/>
        </p:nvSpPr>
        <p:spPr>
          <a:xfrm>
            <a:off x="5609291" y="4030271"/>
            <a:ext cx="1003801" cy="1107996"/>
          </a:xfrm>
          <a:prstGeom prst="rect">
            <a:avLst/>
          </a:prstGeom>
          <a:noFill/>
        </p:spPr>
        <p:txBody>
          <a:bodyPr wrap="none" rtlCol="0">
            <a:spAutoFit/>
          </a:bodyPr>
          <a:lstStyle/>
          <a:p>
            <a:pPr algn="ctr"/>
            <a:r>
              <a:rPr lang="en-US" sz="6600" dirty="0" smtClean="0">
                <a:solidFill>
                  <a:srgbClr val="ED7D31"/>
                </a:solidFill>
                <a:latin typeface="Modern Pictograms" pitchFamily="50" charset="0"/>
              </a:rPr>
              <a:t>a</a:t>
            </a:r>
            <a:endParaRPr lang="en-US" sz="6600" dirty="0">
              <a:solidFill>
                <a:srgbClr val="ED7D31"/>
              </a:solidFill>
            </a:endParaRPr>
          </a:p>
        </p:txBody>
      </p:sp>
    </p:spTree>
    <p:extLst>
      <p:ext uri="{BB962C8B-B14F-4D97-AF65-F5344CB8AC3E}">
        <p14:creationId xmlns:p14="http://schemas.microsoft.com/office/powerpoint/2010/main" val="615386836"/>
      </p:ext>
    </p:extLst>
  </p:cSld>
  <p:clrMapOvr>
    <a:masterClrMapping/>
  </p:clrMapOvr>
  <p:transition spd="slow" advClick="0" advTm="2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par>
                          <p:cTn id="18" fill="hold">
                            <p:stCondLst>
                              <p:cond delay="1500"/>
                            </p:stCondLst>
                            <p:childTnLst>
                              <p:par>
                                <p:cTn id="19" presetID="12" presetClass="entr" presetSubtype="1" fill="hold" nodeType="afterEffect">
                                  <p:stCondLst>
                                    <p:cond delay="0"/>
                                  </p:stCondLst>
                                  <p:childTnLst>
                                    <p:set>
                                      <p:cBhvr>
                                        <p:cTn id="20" dur="1" fill="hold">
                                          <p:stCondLst>
                                            <p:cond delay="0"/>
                                          </p:stCondLst>
                                        </p:cTn>
                                        <p:tgtEl>
                                          <p:spTgt spid="18"/>
                                        </p:tgtEl>
                                        <p:attrNameLst>
                                          <p:attrName>style.visibility</p:attrName>
                                        </p:attrNameLst>
                                      </p:cBhvr>
                                      <p:to>
                                        <p:strVal val="visible"/>
                                      </p:to>
                                    </p:set>
                                    <p:anim calcmode="lin" valueType="num">
                                      <p:cBhvr additive="base">
                                        <p:cTn id="21" dur="500"/>
                                        <p:tgtEl>
                                          <p:spTgt spid="18"/>
                                        </p:tgtEl>
                                        <p:attrNameLst>
                                          <p:attrName>ppt_y</p:attrName>
                                        </p:attrNameLst>
                                      </p:cBhvr>
                                      <p:tavLst>
                                        <p:tav tm="0">
                                          <p:val>
                                            <p:strVal val="#ppt_y-#ppt_h*1.125000"/>
                                          </p:val>
                                        </p:tav>
                                        <p:tav tm="100000">
                                          <p:val>
                                            <p:strVal val="#ppt_y"/>
                                          </p:val>
                                        </p:tav>
                                      </p:tavLst>
                                    </p:anim>
                                    <p:animEffect transition="in" filter="wipe(down)">
                                      <p:cBhvr>
                                        <p:cTn id="22" dur="500"/>
                                        <p:tgtEl>
                                          <p:spTgt spid="18"/>
                                        </p:tgtEl>
                                      </p:cBhvr>
                                    </p:animEffect>
                                  </p:childTnLst>
                                </p:cTn>
                              </p:par>
                            </p:childTnLst>
                          </p:cTn>
                        </p:par>
                        <p:par>
                          <p:cTn id="23" fill="hold">
                            <p:stCondLst>
                              <p:cond delay="2000"/>
                            </p:stCondLst>
                            <p:childTnLst>
                              <p:par>
                                <p:cTn id="24" presetID="53" presetClass="entr" presetSubtype="16" fill="hold" grpId="0" nodeType="afterEffect">
                                  <p:stCondLst>
                                    <p:cond delay="0"/>
                                  </p:stCondLst>
                                  <p:childTnLst>
                                    <p:set>
                                      <p:cBhvr>
                                        <p:cTn id="25" dur="1" fill="hold">
                                          <p:stCondLst>
                                            <p:cond delay="0"/>
                                          </p:stCondLst>
                                        </p:cTn>
                                        <p:tgtEl>
                                          <p:spTgt spid="21"/>
                                        </p:tgtEl>
                                        <p:attrNameLst>
                                          <p:attrName>style.visibility</p:attrName>
                                        </p:attrNameLst>
                                      </p:cBhvr>
                                      <p:to>
                                        <p:strVal val="visible"/>
                                      </p:to>
                                    </p:set>
                                    <p:anim calcmode="lin" valueType="num">
                                      <p:cBhvr>
                                        <p:cTn id="26" dur="500" fill="hold"/>
                                        <p:tgtEl>
                                          <p:spTgt spid="21"/>
                                        </p:tgtEl>
                                        <p:attrNameLst>
                                          <p:attrName>ppt_w</p:attrName>
                                        </p:attrNameLst>
                                      </p:cBhvr>
                                      <p:tavLst>
                                        <p:tav tm="0">
                                          <p:val>
                                            <p:fltVal val="0"/>
                                          </p:val>
                                        </p:tav>
                                        <p:tav tm="100000">
                                          <p:val>
                                            <p:strVal val="#ppt_w"/>
                                          </p:val>
                                        </p:tav>
                                      </p:tavLst>
                                    </p:anim>
                                    <p:anim calcmode="lin" valueType="num">
                                      <p:cBhvr>
                                        <p:cTn id="27" dur="500" fill="hold"/>
                                        <p:tgtEl>
                                          <p:spTgt spid="21"/>
                                        </p:tgtEl>
                                        <p:attrNameLst>
                                          <p:attrName>ppt_h</p:attrName>
                                        </p:attrNameLst>
                                      </p:cBhvr>
                                      <p:tavLst>
                                        <p:tav tm="0">
                                          <p:val>
                                            <p:fltVal val="0"/>
                                          </p:val>
                                        </p:tav>
                                        <p:tav tm="100000">
                                          <p:val>
                                            <p:strVal val="#ppt_h"/>
                                          </p:val>
                                        </p:tav>
                                      </p:tavLst>
                                    </p:anim>
                                    <p:animEffect transition="in" filter="fade">
                                      <p:cBhvr>
                                        <p:cTn id="28" dur="500"/>
                                        <p:tgtEl>
                                          <p:spTgt spid="21"/>
                                        </p:tgtEl>
                                      </p:cBhvr>
                                    </p:animEffect>
                                  </p:childTnLst>
                                </p:cTn>
                              </p:par>
                            </p:childTnLst>
                          </p:cTn>
                        </p:par>
                        <p:par>
                          <p:cTn id="29" fill="hold">
                            <p:stCondLst>
                              <p:cond delay="2500"/>
                            </p:stCondLst>
                            <p:childTnLst>
                              <p:par>
                                <p:cTn id="30" presetID="10" presetClass="entr" presetSubtype="0" fill="hold" grpId="0" nodeType="after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500"/>
                                        <p:tgtEl>
                                          <p:spTgt spid="12"/>
                                        </p:tgtEl>
                                      </p:cBhvr>
                                    </p:animEffect>
                                  </p:childTnLst>
                                </p:cTn>
                              </p:par>
                            </p:childTnLst>
                          </p:cTn>
                        </p:par>
                        <p:par>
                          <p:cTn id="33" fill="hold">
                            <p:stCondLst>
                              <p:cond delay="3000"/>
                            </p:stCondLst>
                            <p:childTnLst>
                              <p:par>
                                <p:cTn id="34" presetID="10" presetClass="entr" presetSubtype="0" fill="hold" grpId="0" nodeType="after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fade">
                                      <p:cBhvr>
                                        <p:cTn id="36" dur="500"/>
                                        <p:tgtEl>
                                          <p:spTgt spid="11"/>
                                        </p:tgtEl>
                                      </p:cBhvr>
                                    </p:animEffect>
                                  </p:childTnLst>
                                </p:cTn>
                              </p:par>
                            </p:childTnLst>
                          </p:cTn>
                        </p:par>
                        <p:par>
                          <p:cTn id="37" fill="hold">
                            <p:stCondLst>
                              <p:cond delay="3500"/>
                            </p:stCondLst>
                            <p:childTnLst>
                              <p:par>
                                <p:cTn id="38" presetID="12" presetClass="entr" presetSubtype="1" fill="hold" nodeType="afterEffect">
                                  <p:stCondLst>
                                    <p:cond delay="0"/>
                                  </p:stCondLst>
                                  <p:childTnLst>
                                    <p:set>
                                      <p:cBhvr>
                                        <p:cTn id="39" dur="1" fill="hold">
                                          <p:stCondLst>
                                            <p:cond delay="0"/>
                                          </p:stCondLst>
                                        </p:cTn>
                                        <p:tgtEl>
                                          <p:spTgt spid="9"/>
                                        </p:tgtEl>
                                        <p:attrNameLst>
                                          <p:attrName>style.visibility</p:attrName>
                                        </p:attrNameLst>
                                      </p:cBhvr>
                                      <p:to>
                                        <p:strVal val="visible"/>
                                      </p:to>
                                    </p:set>
                                    <p:anim calcmode="lin" valueType="num">
                                      <p:cBhvr additive="base">
                                        <p:cTn id="40" dur="500"/>
                                        <p:tgtEl>
                                          <p:spTgt spid="9"/>
                                        </p:tgtEl>
                                        <p:attrNameLst>
                                          <p:attrName>ppt_y</p:attrName>
                                        </p:attrNameLst>
                                      </p:cBhvr>
                                      <p:tavLst>
                                        <p:tav tm="0">
                                          <p:val>
                                            <p:strVal val="#ppt_y-#ppt_h*1.125000"/>
                                          </p:val>
                                        </p:tav>
                                        <p:tav tm="100000">
                                          <p:val>
                                            <p:strVal val="#ppt_y"/>
                                          </p:val>
                                        </p:tav>
                                      </p:tavLst>
                                    </p:anim>
                                    <p:animEffect transition="in" filter="wipe(down)">
                                      <p:cBhvr>
                                        <p:cTn id="4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1" grpId="0"/>
      <p:bldP spid="12" grpId="0"/>
      <p:bldP spid="20" grpId="0"/>
      <p:bldP spid="21"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p:cNvSpPr txBox="1">
            <a:spLocks/>
          </p:cNvSpPr>
          <p:nvPr/>
        </p:nvSpPr>
        <p:spPr bwMode="auto">
          <a:xfrm>
            <a:off x="6531598" y="2086263"/>
            <a:ext cx="3266016" cy="976086"/>
          </a:xfrm>
          <a:prstGeom prst="rect">
            <a:avLst/>
          </a:prstGeom>
        </p:spPr>
        <p:txBody>
          <a:bodyPr wrap="square" lIns="91422" tIns="45711" rIns="91422" bIns="45711" numCol="1" anchor="t" anchorCtr="0" compatLnSpc="1">
            <a:prstTxWarp prst="textNoShape">
              <a:avLst/>
            </a:prstTxWarp>
          </a:bodyPr>
          <a:lstStyle>
            <a:lvl1pPr marL="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1pPr>
            <a:lvl2pPr marL="4572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2pPr>
            <a:lvl3pPr marL="9144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3pPr>
            <a:lvl4pPr marL="13716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4pPr>
            <a:lvl5pPr marL="18288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300" dirty="0">
                <a:solidFill>
                  <a:prstClr val="black"/>
                </a:solidFill>
                <a:latin typeface="Liberation Sans"/>
                <a:cs typeface="Raleway Light"/>
              </a:rPr>
              <a:t>Creativity is the key to success in the future, and primary education is where teachers can bring creativity in children at that level keep growing.</a:t>
            </a:r>
          </a:p>
        </p:txBody>
      </p:sp>
      <p:sp>
        <p:nvSpPr>
          <p:cNvPr id="8" name="Title 13"/>
          <p:cNvSpPr txBox="1">
            <a:spLocks/>
          </p:cNvSpPr>
          <p:nvPr/>
        </p:nvSpPr>
        <p:spPr bwMode="auto">
          <a:xfrm>
            <a:off x="6504081" y="1584615"/>
            <a:ext cx="4215630" cy="588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nchor="ct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sz="3500" dirty="0" smtClean="0">
                <a:solidFill>
                  <a:srgbClr val="A5A5A5"/>
                </a:solidFill>
                <a:latin typeface="Source Sans Pro Light" panose="020B0403030403020204" pitchFamily="34" charset="0"/>
                <a:cs typeface="Raleway"/>
              </a:rPr>
              <a:t>Design</a:t>
            </a:r>
            <a:endParaRPr lang="en-US" sz="3500" dirty="0">
              <a:solidFill>
                <a:srgbClr val="A5A5A5"/>
              </a:solidFill>
              <a:latin typeface="Source Sans Pro Light" panose="020B0403030403020204" pitchFamily="34" charset="0"/>
              <a:cs typeface="Raleway"/>
            </a:endParaRPr>
          </a:p>
        </p:txBody>
      </p:sp>
      <p:cxnSp>
        <p:nvCxnSpPr>
          <p:cNvPr id="9" name="Straight Connector 8"/>
          <p:cNvCxnSpPr/>
          <p:nvPr/>
        </p:nvCxnSpPr>
        <p:spPr>
          <a:xfrm flipH="1">
            <a:off x="6113518" y="5164673"/>
            <a:ext cx="131" cy="1693333"/>
          </a:xfrm>
          <a:prstGeom prst="line">
            <a:avLst/>
          </a:prstGeom>
          <a:ln>
            <a:solidFill>
              <a:schemeClr val="bg1">
                <a:lumMod val="65000"/>
              </a:schemeClr>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11" name="Content Placeholder 2"/>
          <p:cNvSpPr txBox="1">
            <a:spLocks/>
          </p:cNvSpPr>
          <p:nvPr/>
        </p:nvSpPr>
        <p:spPr bwMode="auto">
          <a:xfrm>
            <a:off x="2220481" y="4869553"/>
            <a:ext cx="3266016" cy="9349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a:r>
              <a:rPr lang="en-US" sz="1300" dirty="0">
                <a:solidFill>
                  <a:prstClr val="black"/>
                </a:solidFill>
                <a:latin typeface="Liberation Sans"/>
                <a:cs typeface="Raleway Light"/>
              </a:rPr>
              <a:t>Creativity is the key to success in the future, and primary education is where teachers can bring creativity in children at that level keep growing.</a:t>
            </a:r>
          </a:p>
        </p:txBody>
      </p:sp>
      <p:sp>
        <p:nvSpPr>
          <p:cNvPr id="12" name="Title 13"/>
          <p:cNvSpPr txBox="1">
            <a:spLocks/>
          </p:cNvSpPr>
          <p:nvPr/>
        </p:nvSpPr>
        <p:spPr bwMode="auto">
          <a:xfrm>
            <a:off x="1640515" y="4370021"/>
            <a:ext cx="3845983" cy="588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nchor="ct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a:r>
              <a:rPr lang="en-US" sz="3500" dirty="0" smtClean="0">
                <a:solidFill>
                  <a:srgbClr val="FFC000"/>
                </a:solidFill>
                <a:latin typeface="Source Sans Pro Light" panose="020B0403030403020204" pitchFamily="34" charset="0"/>
                <a:cs typeface="Raleway"/>
              </a:rPr>
              <a:t>Videos</a:t>
            </a:r>
            <a:endParaRPr lang="en-US" sz="3500" dirty="0">
              <a:solidFill>
                <a:srgbClr val="FFC000"/>
              </a:solidFill>
              <a:latin typeface="Source Sans Pro Light" panose="020B0403030403020204" pitchFamily="34" charset="0"/>
              <a:cs typeface="Raleway"/>
            </a:endParaRPr>
          </a:p>
        </p:txBody>
      </p:sp>
      <p:cxnSp>
        <p:nvCxnSpPr>
          <p:cNvPr id="13" name="Straight Connector 12"/>
          <p:cNvCxnSpPr/>
          <p:nvPr/>
        </p:nvCxnSpPr>
        <p:spPr>
          <a:xfrm flipH="1">
            <a:off x="6113518" y="2503722"/>
            <a:ext cx="131" cy="1620761"/>
          </a:xfrm>
          <a:prstGeom prst="line">
            <a:avLst/>
          </a:prstGeom>
          <a:ln>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V="1">
            <a:off x="6102967" y="2"/>
            <a:ext cx="0" cy="1395828"/>
          </a:xfrm>
          <a:prstGeom prst="line">
            <a:avLst/>
          </a:prstGeom>
          <a:ln>
            <a:solidFill>
              <a:schemeClr val="bg1">
                <a:lumMod val="65000"/>
              </a:schemeClr>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5662823" y="4012893"/>
            <a:ext cx="928459" cy="1107996"/>
          </a:xfrm>
          <a:prstGeom prst="rect">
            <a:avLst/>
          </a:prstGeom>
          <a:noFill/>
        </p:spPr>
        <p:txBody>
          <a:bodyPr wrap="none" rtlCol="0">
            <a:spAutoFit/>
          </a:bodyPr>
          <a:lstStyle/>
          <a:p>
            <a:pPr algn="ctr"/>
            <a:r>
              <a:rPr lang="en-US" sz="6600" dirty="0" smtClean="0">
                <a:solidFill>
                  <a:srgbClr val="ED7D31"/>
                </a:solidFill>
                <a:latin typeface="Modern Pictograms" pitchFamily="50" charset="0"/>
              </a:rPr>
              <a:t>P</a:t>
            </a:r>
            <a:endParaRPr lang="en-US" sz="6600" dirty="0">
              <a:solidFill>
                <a:srgbClr val="ED7D31"/>
              </a:solidFill>
            </a:endParaRPr>
          </a:p>
        </p:txBody>
      </p:sp>
      <p:sp>
        <p:nvSpPr>
          <p:cNvPr id="31" name="TextBox 30"/>
          <p:cNvSpPr txBox="1"/>
          <p:nvPr/>
        </p:nvSpPr>
        <p:spPr>
          <a:xfrm>
            <a:off x="5772629" y="1576323"/>
            <a:ext cx="708847" cy="769441"/>
          </a:xfrm>
          <a:prstGeom prst="rect">
            <a:avLst/>
          </a:prstGeom>
          <a:noFill/>
        </p:spPr>
        <p:txBody>
          <a:bodyPr wrap="none" rtlCol="0">
            <a:spAutoFit/>
          </a:bodyPr>
          <a:lstStyle/>
          <a:p>
            <a:pPr algn="ctr"/>
            <a:r>
              <a:rPr lang="en-US" sz="4400" dirty="0">
                <a:solidFill>
                  <a:srgbClr val="44546A"/>
                </a:solidFill>
                <a:latin typeface="FontAwesome" pitchFamily="2" charset="0"/>
              </a:rPr>
              <a:t></a:t>
            </a:r>
            <a:endParaRPr lang="en-US" sz="4400" dirty="0">
              <a:solidFill>
                <a:srgbClr val="A5A5A5"/>
              </a:solidFill>
            </a:endParaRPr>
          </a:p>
        </p:txBody>
      </p:sp>
    </p:spTree>
    <p:extLst>
      <p:ext uri="{BB962C8B-B14F-4D97-AF65-F5344CB8AC3E}">
        <p14:creationId xmlns:p14="http://schemas.microsoft.com/office/powerpoint/2010/main" val="2854356547"/>
      </p:ext>
    </p:extLst>
  </p:cSld>
  <p:clrMapOvr>
    <a:masterClrMapping/>
  </p:clrMapOvr>
  <p:transition spd="slow" advClick="0" advTm="2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p:tgtEl>
                                          <p:spTgt spid="14"/>
                                        </p:tgtEl>
                                        <p:attrNameLst>
                                          <p:attrName>ppt_y</p:attrName>
                                        </p:attrNameLst>
                                      </p:cBhvr>
                                      <p:tavLst>
                                        <p:tav tm="0">
                                          <p:val>
                                            <p:strVal val="#ppt_y-#ppt_h*1.125000"/>
                                          </p:val>
                                        </p:tav>
                                        <p:tav tm="100000">
                                          <p:val>
                                            <p:strVal val="#ppt_y"/>
                                          </p:val>
                                        </p:tav>
                                      </p:tavLst>
                                    </p:anim>
                                    <p:animEffect transition="in" filter="wipe(down)">
                                      <p:cBhvr>
                                        <p:cTn id="8" dur="500"/>
                                        <p:tgtEl>
                                          <p:spTgt spid="14"/>
                                        </p:tgtEl>
                                      </p:cBhvr>
                                    </p:animEffect>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31"/>
                                        </p:tgtEl>
                                        <p:attrNameLst>
                                          <p:attrName>style.visibility</p:attrName>
                                        </p:attrNameLst>
                                      </p:cBhvr>
                                      <p:to>
                                        <p:strVal val="visible"/>
                                      </p:to>
                                    </p:set>
                                    <p:anim calcmode="lin" valueType="num">
                                      <p:cBhvr>
                                        <p:cTn id="12" dur="500" fill="hold"/>
                                        <p:tgtEl>
                                          <p:spTgt spid="31"/>
                                        </p:tgtEl>
                                        <p:attrNameLst>
                                          <p:attrName>ppt_w</p:attrName>
                                        </p:attrNameLst>
                                      </p:cBhvr>
                                      <p:tavLst>
                                        <p:tav tm="0">
                                          <p:val>
                                            <p:fltVal val="0"/>
                                          </p:val>
                                        </p:tav>
                                        <p:tav tm="100000">
                                          <p:val>
                                            <p:strVal val="#ppt_w"/>
                                          </p:val>
                                        </p:tav>
                                      </p:tavLst>
                                    </p:anim>
                                    <p:anim calcmode="lin" valueType="num">
                                      <p:cBhvr>
                                        <p:cTn id="13" dur="500" fill="hold"/>
                                        <p:tgtEl>
                                          <p:spTgt spid="31"/>
                                        </p:tgtEl>
                                        <p:attrNameLst>
                                          <p:attrName>ppt_h</p:attrName>
                                        </p:attrNameLst>
                                      </p:cBhvr>
                                      <p:tavLst>
                                        <p:tav tm="0">
                                          <p:val>
                                            <p:fltVal val="0"/>
                                          </p:val>
                                        </p:tav>
                                        <p:tav tm="100000">
                                          <p:val>
                                            <p:strVal val="#ppt_h"/>
                                          </p:val>
                                        </p:tav>
                                      </p:tavLst>
                                    </p:anim>
                                    <p:animEffect transition="in" filter="fade">
                                      <p:cBhvr>
                                        <p:cTn id="14" dur="500"/>
                                        <p:tgtEl>
                                          <p:spTgt spid="31"/>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par>
                          <p:cTn id="23" fill="hold">
                            <p:stCondLst>
                              <p:cond delay="2000"/>
                            </p:stCondLst>
                            <p:childTnLst>
                              <p:par>
                                <p:cTn id="24" presetID="12" presetClass="entr" presetSubtype="1" fill="hold" nodeType="afterEffect">
                                  <p:stCondLst>
                                    <p:cond delay="0"/>
                                  </p:stCondLst>
                                  <p:childTnLst>
                                    <p:set>
                                      <p:cBhvr>
                                        <p:cTn id="25" dur="1" fill="hold">
                                          <p:stCondLst>
                                            <p:cond delay="0"/>
                                          </p:stCondLst>
                                        </p:cTn>
                                        <p:tgtEl>
                                          <p:spTgt spid="13"/>
                                        </p:tgtEl>
                                        <p:attrNameLst>
                                          <p:attrName>style.visibility</p:attrName>
                                        </p:attrNameLst>
                                      </p:cBhvr>
                                      <p:to>
                                        <p:strVal val="visible"/>
                                      </p:to>
                                    </p:set>
                                    <p:anim calcmode="lin" valueType="num">
                                      <p:cBhvr additive="base">
                                        <p:cTn id="26" dur="500"/>
                                        <p:tgtEl>
                                          <p:spTgt spid="13"/>
                                        </p:tgtEl>
                                        <p:attrNameLst>
                                          <p:attrName>ppt_y</p:attrName>
                                        </p:attrNameLst>
                                      </p:cBhvr>
                                      <p:tavLst>
                                        <p:tav tm="0">
                                          <p:val>
                                            <p:strVal val="#ppt_y-#ppt_h*1.125000"/>
                                          </p:val>
                                        </p:tav>
                                        <p:tav tm="100000">
                                          <p:val>
                                            <p:strVal val="#ppt_y"/>
                                          </p:val>
                                        </p:tav>
                                      </p:tavLst>
                                    </p:anim>
                                    <p:animEffect transition="in" filter="wipe(down)">
                                      <p:cBhvr>
                                        <p:cTn id="27" dur="500"/>
                                        <p:tgtEl>
                                          <p:spTgt spid="13"/>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30"/>
                                        </p:tgtEl>
                                        <p:attrNameLst>
                                          <p:attrName>style.visibility</p:attrName>
                                        </p:attrNameLst>
                                      </p:cBhvr>
                                      <p:to>
                                        <p:strVal val="visible"/>
                                      </p:to>
                                    </p:set>
                                    <p:anim calcmode="lin" valueType="num">
                                      <p:cBhvr>
                                        <p:cTn id="31" dur="500" fill="hold"/>
                                        <p:tgtEl>
                                          <p:spTgt spid="30"/>
                                        </p:tgtEl>
                                        <p:attrNameLst>
                                          <p:attrName>ppt_w</p:attrName>
                                        </p:attrNameLst>
                                      </p:cBhvr>
                                      <p:tavLst>
                                        <p:tav tm="0">
                                          <p:val>
                                            <p:fltVal val="0"/>
                                          </p:val>
                                        </p:tav>
                                        <p:tav tm="100000">
                                          <p:val>
                                            <p:strVal val="#ppt_w"/>
                                          </p:val>
                                        </p:tav>
                                      </p:tavLst>
                                    </p:anim>
                                    <p:anim calcmode="lin" valueType="num">
                                      <p:cBhvr>
                                        <p:cTn id="32" dur="500" fill="hold"/>
                                        <p:tgtEl>
                                          <p:spTgt spid="30"/>
                                        </p:tgtEl>
                                        <p:attrNameLst>
                                          <p:attrName>ppt_h</p:attrName>
                                        </p:attrNameLst>
                                      </p:cBhvr>
                                      <p:tavLst>
                                        <p:tav tm="0">
                                          <p:val>
                                            <p:fltVal val="0"/>
                                          </p:val>
                                        </p:tav>
                                        <p:tav tm="100000">
                                          <p:val>
                                            <p:strVal val="#ppt_h"/>
                                          </p:val>
                                        </p:tav>
                                      </p:tavLst>
                                    </p:anim>
                                    <p:animEffect transition="in" filter="fade">
                                      <p:cBhvr>
                                        <p:cTn id="33" dur="500"/>
                                        <p:tgtEl>
                                          <p:spTgt spid="30"/>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500"/>
                                        <p:tgtEl>
                                          <p:spTgt spid="12"/>
                                        </p:tgtEl>
                                      </p:cBhvr>
                                    </p:animEffec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fade">
                                      <p:cBhvr>
                                        <p:cTn id="41" dur="500"/>
                                        <p:tgtEl>
                                          <p:spTgt spid="11"/>
                                        </p:tgtEl>
                                      </p:cBhvr>
                                    </p:animEffect>
                                  </p:childTnLst>
                                </p:cTn>
                              </p:par>
                            </p:childTnLst>
                          </p:cTn>
                        </p:par>
                        <p:par>
                          <p:cTn id="42" fill="hold">
                            <p:stCondLst>
                              <p:cond delay="4000"/>
                            </p:stCondLst>
                            <p:childTnLst>
                              <p:par>
                                <p:cTn id="43" presetID="12" presetClass="entr" presetSubtype="1" fill="hold" nodeType="afterEffect">
                                  <p:stCondLst>
                                    <p:cond delay="0"/>
                                  </p:stCondLst>
                                  <p:childTnLst>
                                    <p:set>
                                      <p:cBhvr>
                                        <p:cTn id="44" dur="1" fill="hold">
                                          <p:stCondLst>
                                            <p:cond delay="0"/>
                                          </p:stCondLst>
                                        </p:cTn>
                                        <p:tgtEl>
                                          <p:spTgt spid="9"/>
                                        </p:tgtEl>
                                        <p:attrNameLst>
                                          <p:attrName>style.visibility</p:attrName>
                                        </p:attrNameLst>
                                      </p:cBhvr>
                                      <p:to>
                                        <p:strVal val="visible"/>
                                      </p:to>
                                    </p:set>
                                    <p:anim calcmode="lin" valueType="num">
                                      <p:cBhvr additive="base">
                                        <p:cTn id="45" dur="500"/>
                                        <p:tgtEl>
                                          <p:spTgt spid="9"/>
                                        </p:tgtEl>
                                        <p:attrNameLst>
                                          <p:attrName>ppt_y</p:attrName>
                                        </p:attrNameLst>
                                      </p:cBhvr>
                                      <p:tavLst>
                                        <p:tav tm="0">
                                          <p:val>
                                            <p:strVal val="#ppt_y-#ppt_h*1.125000"/>
                                          </p:val>
                                        </p:tav>
                                        <p:tav tm="100000">
                                          <p:val>
                                            <p:strVal val="#ppt_y"/>
                                          </p:val>
                                        </p:tav>
                                      </p:tavLst>
                                    </p:anim>
                                    <p:animEffect transition="in" filter="wipe(down)">
                                      <p:cBhvr>
                                        <p:cTn id="4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1" grpId="0"/>
      <p:bldP spid="12" grpId="0"/>
      <p:bldP spid="30" grpId="0"/>
      <p:bldP spid="31"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p:cNvSpPr txBox="1">
            <a:spLocks/>
          </p:cNvSpPr>
          <p:nvPr/>
        </p:nvSpPr>
        <p:spPr bwMode="auto">
          <a:xfrm>
            <a:off x="6531598" y="2130823"/>
            <a:ext cx="3266016" cy="976086"/>
          </a:xfrm>
          <a:prstGeom prst="rect">
            <a:avLst/>
          </a:prstGeom>
        </p:spPr>
        <p:txBody>
          <a:bodyPr wrap="square" lIns="91422" tIns="45711" rIns="91422" bIns="45711" numCol="1" anchor="t" anchorCtr="0" compatLnSpc="1">
            <a:prstTxWarp prst="textNoShape">
              <a:avLst/>
            </a:prstTxWarp>
          </a:bodyPr>
          <a:lstStyle>
            <a:lvl1pPr marL="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1pPr>
            <a:lvl2pPr marL="4572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2pPr>
            <a:lvl3pPr marL="9144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3pPr>
            <a:lvl4pPr marL="13716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4pPr>
            <a:lvl5pPr marL="18288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300" dirty="0">
                <a:solidFill>
                  <a:prstClr val="black"/>
                </a:solidFill>
                <a:latin typeface="Liberation Sans"/>
                <a:cs typeface="Raleway Light"/>
              </a:rPr>
              <a:t>Creativity is the key to success in the future, and primary education is where teachers can bring creativity in children at that level keep growing.</a:t>
            </a:r>
          </a:p>
        </p:txBody>
      </p:sp>
      <p:sp>
        <p:nvSpPr>
          <p:cNvPr id="8" name="Title 13"/>
          <p:cNvSpPr txBox="1">
            <a:spLocks/>
          </p:cNvSpPr>
          <p:nvPr/>
        </p:nvSpPr>
        <p:spPr bwMode="auto">
          <a:xfrm>
            <a:off x="6504081" y="1584615"/>
            <a:ext cx="3845984" cy="588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nchor="ct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sz="3500" dirty="0">
                <a:solidFill>
                  <a:srgbClr val="4472C4"/>
                </a:solidFill>
                <a:latin typeface="Source Sans Pro Light" panose="020B0403030403020204" pitchFamily="34" charset="0"/>
                <a:cs typeface="Raleway"/>
              </a:rPr>
              <a:t>Organization</a:t>
            </a:r>
          </a:p>
        </p:txBody>
      </p:sp>
      <p:sp>
        <p:nvSpPr>
          <p:cNvPr id="11" name="Content Placeholder 2"/>
          <p:cNvSpPr txBox="1">
            <a:spLocks/>
          </p:cNvSpPr>
          <p:nvPr/>
        </p:nvSpPr>
        <p:spPr bwMode="auto">
          <a:xfrm>
            <a:off x="2220481" y="4869553"/>
            <a:ext cx="3266016" cy="9349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a:r>
              <a:rPr lang="en-US" sz="1300" dirty="0">
                <a:solidFill>
                  <a:prstClr val="black"/>
                </a:solidFill>
                <a:latin typeface="Liberation Sans"/>
                <a:cs typeface="Raleway Light"/>
              </a:rPr>
              <a:t>Creativity is the key to success in the future, and primary education is where teachers can bring creativity in children at that level keep growing.</a:t>
            </a:r>
          </a:p>
        </p:txBody>
      </p:sp>
      <p:sp>
        <p:nvSpPr>
          <p:cNvPr id="12" name="Title 13"/>
          <p:cNvSpPr txBox="1">
            <a:spLocks/>
          </p:cNvSpPr>
          <p:nvPr/>
        </p:nvSpPr>
        <p:spPr bwMode="auto">
          <a:xfrm>
            <a:off x="1640515" y="4370021"/>
            <a:ext cx="3845983" cy="588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nchor="ct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a:r>
              <a:rPr lang="en-US" sz="3500" dirty="0">
                <a:solidFill>
                  <a:srgbClr val="70AD47"/>
                </a:solidFill>
                <a:latin typeface="Source Sans Pro Light" panose="020B0403030403020204" pitchFamily="34" charset="0"/>
                <a:cs typeface="Raleway"/>
              </a:rPr>
              <a:t>Finish</a:t>
            </a:r>
          </a:p>
        </p:txBody>
      </p:sp>
      <p:cxnSp>
        <p:nvCxnSpPr>
          <p:cNvPr id="13" name="Straight Connector 12"/>
          <p:cNvCxnSpPr/>
          <p:nvPr/>
        </p:nvCxnSpPr>
        <p:spPr>
          <a:xfrm flipH="1">
            <a:off x="6113518" y="2503722"/>
            <a:ext cx="131" cy="1620761"/>
          </a:xfrm>
          <a:prstGeom prst="line">
            <a:avLst/>
          </a:prstGeom>
          <a:ln>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V="1">
            <a:off x="6102967" y="2"/>
            <a:ext cx="0" cy="1395828"/>
          </a:xfrm>
          <a:prstGeom prst="line">
            <a:avLst/>
          </a:prstGeom>
          <a:ln>
            <a:solidFill>
              <a:schemeClr val="bg1">
                <a:lumMod val="65000"/>
              </a:schemeClr>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5709311" y="1298890"/>
            <a:ext cx="835485" cy="1107996"/>
          </a:xfrm>
          <a:prstGeom prst="rect">
            <a:avLst/>
          </a:prstGeom>
          <a:noFill/>
        </p:spPr>
        <p:txBody>
          <a:bodyPr wrap="none" rtlCol="0">
            <a:spAutoFit/>
          </a:bodyPr>
          <a:lstStyle/>
          <a:p>
            <a:pPr algn="ctr"/>
            <a:r>
              <a:rPr lang="en-US" sz="6600" dirty="0" smtClean="0">
                <a:solidFill>
                  <a:srgbClr val="4472C4">
                    <a:lumMod val="75000"/>
                  </a:srgbClr>
                </a:solidFill>
                <a:latin typeface="Modern Pictograms" pitchFamily="50" charset="0"/>
              </a:rPr>
              <a:t>w</a:t>
            </a:r>
            <a:endParaRPr lang="en-US" sz="6600" dirty="0">
              <a:solidFill>
                <a:srgbClr val="4472C4">
                  <a:lumMod val="75000"/>
                </a:srgbClr>
              </a:solidFill>
            </a:endParaRPr>
          </a:p>
        </p:txBody>
      </p:sp>
      <p:sp>
        <p:nvSpPr>
          <p:cNvPr id="15" name="TextBox 14"/>
          <p:cNvSpPr txBox="1"/>
          <p:nvPr/>
        </p:nvSpPr>
        <p:spPr>
          <a:xfrm>
            <a:off x="5708503" y="4016824"/>
            <a:ext cx="837089" cy="1107996"/>
          </a:xfrm>
          <a:prstGeom prst="rect">
            <a:avLst/>
          </a:prstGeom>
          <a:noFill/>
        </p:spPr>
        <p:txBody>
          <a:bodyPr wrap="none" rtlCol="0">
            <a:spAutoFit/>
          </a:bodyPr>
          <a:lstStyle/>
          <a:p>
            <a:pPr algn="ctr"/>
            <a:r>
              <a:rPr lang="en-US" sz="6600" dirty="0" smtClean="0">
                <a:solidFill>
                  <a:srgbClr val="70AD47"/>
                </a:solidFill>
                <a:latin typeface="Modern Pictograms" pitchFamily="50" charset="0"/>
              </a:rPr>
              <a:t>{</a:t>
            </a:r>
            <a:endParaRPr lang="en-US" sz="6600" dirty="0">
              <a:solidFill>
                <a:srgbClr val="70AD47"/>
              </a:solidFill>
            </a:endParaRPr>
          </a:p>
        </p:txBody>
      </p:sp>
    </p:spTree>
    <p:extLst>
      <p:ext uri="{BB962C8B-B14F-4D97-AF65-F5344CB8AC3E}">
        <p14:creationId xmlns:p14="http://schemas.microsoft.com/office/powerpoint/2010/main" val="796624464"/>
      </p:ext>
    </p:extLst>
  </p:cSld>
  <p:clrMapOvr>
    <a:masterClrMapping/>
  </p:clrMapOvr>
  <p:transition spd="slow" advClick="0" advTm="2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p:tgtEl>
                                          <p:spTgt spid="14"/>
                                        </p:tgtEl>
                                        <p:attrNameLst>
                                          <p:attrName>ppt_y</p:attrName>
                                        </p:attrNameLst>
                                      </p:cBhvr>
                                      <p:tavLst>
                                        <p:tav tm="0">
                                          <p:val>
                                            <p:strVal val="#ppt_y-#ppt_h*1.125000"/>
                                          </p:val>
                                        </p:tav>
                                        <p:tav tm="100000">
                                          <p:val>
                                            <p:strVal val="#ppt_y"/>
                                          </p:val>
                                        </p:tav>
                                      </p:tavLst>
                                    </p:anim>
                                    <p:animEffect transition="in" filter="wipe(down)">
                                      <p:cBhvr>
                                        <p:cTn id="8" dur="500"/>
                                        <p:tgtEl>
                                          <p:spTgt spid="14"/>
                                        </p:tgtEl>
                                      </p:cBhvr>
                                    </p:animEffect>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p:cTn id="12" dur="500" fill="hold"/>
                                        <p:tgtEl>
                                          <p:spTgt spid="10"/>
                                        </p:tgtEl>
                                        <p:attrNameLst>
                                          <p:attrName>ppt_w</p:attrName>
                                        </p:attrNameLst>
                                      </p:cBhvr>
                                      <p:tavLst>
                                        <p:tav tm="0">
                                          <p:val>
                                            <p:fltVal val="0"/>
                                          </p:val>
                                        </p:tav>
                                        <p:tav tm="100000">
                                          <p:val>
                                            <p:strVal val="#ppt_w"/>
                                          </p:val>
                                        </p:tav>
                                      </p:tavLst>
                                    </p:anim>
                                    <p:anim calcmode="lin" valueType="num">
                                      <p:cBhvr>
                                        <p:cTn id="13" dur="500" fill="hold"/>
                                        <p:tgtEl>
                                          <p:spTgt spid="10"/>
                                        </p:tgtEl>
                                        <p:attrNameLst>
                                          <p:attrName>ppt_h</p:attrName>
                                        </p:attrNameLst>
                                      </p:cBhvr>
                                      <p:tavLst>
                                        <p:tav tm="0">
                                          <p:val>
                                            <p:fltVal val="0"/>
                                          </p:val>
                                        </p:tav>
                                        <p:tav tm="100000">
                                          <p:val>
                                            <p:strVal val="#ppt_h"/>
                                          </p:val>
                                        </p:tav>
                                      </p:tavLst>
                                    </p:anim>
                                    <p:animEffect transition="in" filter="fade">
                                      <p:cBhvr>
                                        <p:cTn id="14" dur="500"/>
                                        <p:tgtEl>
                                          <p:spTgt spid="10"/>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par>
                          <p:cTn id="23" fill="hold">
                            <p:stCondLst>
                              <p:cond delay="2000"/>
                            </p:stCondLst>
                            <p:childTnLst>
                              <p:par>
                                <p:cTn id="24" presetID="12" presetClass="entr" presetSubtype="1" fill="hold" nodeType="afterEffect">
                                  <p:stCondLst>
                                    <p:cond delay="0"/>
                                  </p:stCondLst>
                                  <p:childTnLst>
                                    <p:set>
                                      <p:cBhvr>
                                        <p:cTn id="25" dur="1" fill="hold">
                                          <p:stCondLst>
                                            <p:cond delay="0"/>
                                          </p:stCondLst>
                                        </p:cTn>
                                        <p:tgtEl>
                                          <p:spTgt spid="13"/>
                                        </p:tgtEl>
                                        <p:attrNameLst>
                                          <p:attrName>style.visibility</p:attrName>
                                        </p:attrNameLst>
                                      </p:cBhvr>
                                      <p:to>
                                        <p:strVal val="visible"/>
                                      </p:to>
                                    </p:set>
                                    <p:anim calcmode="lin" valueType="num">
                                      <p:cBhvr additive="base">
                                        <p:cTn id="26" dur="500"/>
                                        <p:tgtEl>
                                          <p:spTgt spid="13"/>
                                        </p:tgtEl>
                                        <p:attrNameLst>
                                          <p:attrName>ppt_y</p:attrName>
                                        </p:attrNameLst>
                                      </p:cBhvr>
                                      <p:tavLst>
                                        <p:tav tm="0">
                                          <p:val>
                                            <p:strVal val="#ppt_y-#ppt_h*1.125000"/>
                                          </p:val>
                                        </p:tav>
                                        <p:tav tm="100000">
                                          <p:val>
                                            <p:strVal val="#ppt_y"/>
                                          </p:val>
                                        </p:tav>
                                      </p:tavLst>
                                    </p:anim>
                                    <p:animEffect transition="in" filter="wipe(down)">
                                      <p:cBhvr>
                                        <p:cTn id="27" dur="500"/>
                                        <p:tgtEl>
                                          <p:spTgt spid="13"/>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p:cTn id="31" dur="500" fill="hold"/>
                                        <p:tgtEl>
                                          <p:spTgt spid="15"/>
                                        </p:tgtEl>
                                        <p:attrNameLst>
                                          <p:attrName>ppt_w</p:attrName>
                                        </p:attrNameLst>
                                      </p:cBhvr>
                                      <p:tavLst>
                                        <p:tav tm="0">
                                          <p:val>
                                            <p:fltVal val="0"/>
                                          </p:val>
                                        </p:tav>
                                        <p:tav tm="100000">
                                          <p:val>
                                            <p:strVal val="#ppt_w"/>
                                          </p:val>
                                        </p:tav>
                                      </p:tavLst>
                                    </p:anim>
                                    <p:anim calcmode="lin" valueType="num">
                                      <p:cBhvr>
                                        <p:cTn id="32" dur="500" fill="hold"/>
                                        <p:tgtEl>
                                          <p:spTgt spid="15"/>
                                        </p:tgtEl>
                                        <p:attrNameLst>
                                          <p:attrName>ppt_h</p:attrName>
                                        </p:attrNameLst>
                                      </p:cBhvr>
                                      <p:tavLst>
                                        <p:tav tm="0">
                                          <p:val>
                                            <p:fltVal val="0"/>
                                          </p:val>
                                        </p:tav>
                                        <p:tav tm="100000">
                                          <p:val>
                                            <p:strVal val="#ppt_h"/>
                                          </p:val>
                                        </p:tav>
                                      </p:tavLst>
                                    </p:anim>
                                    <p:animEffect transition="in" filter="fade">
                                      <p:cBhvr>
                                        <p:cTn id="33" dur="500"/>
                                        <p:tgtEl>
                                          <p:spTgt spid="15"/>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500"/>
                                        <p:tgtEl>
                                          <p:spTgt spid="12"/>
                                        </p:tgtEl>
                                      </p:cBhvr>
                                    </p:animEffec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fade">
                                      <p:cBhvr>
                                        <p:cTn id="4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1" grpId="0"/>
      <p:bldP spid="12" grpId="0"/>
      <p:bldP spid="10" grpId="0"/>
      <p:bldP spid="15"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Rectangle 36"/>
          <p:cNvSpPr/>
          <p:nvPr/>
        </p:nvSpPr>
        <p:spPr>
          <a:xfrm>
            <a:off x="6096000" y="1695753"/>
            <a:ext cx="2935629" cy="153897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600" b="1" spc="-300" dirty="0">
              <a:latin typeface="Rockwell" panose="02060603020205020403" pitchFamily="18" charset="0"/>
            </a:endParaRPr>
          </a:p>
        </p:txBody>
      </p:sp>
      <p:sp>
        <p:nvSpPr>
          <p:cNvPr id="38" name="Rectangle 37"/>
          <p:cNvSpPr/>
          <p:nvPr/>
        </p:nvSpPr>
        <p:spPr>
          <a:xfrm>
            <a:off x="6766300" y="2690491"/>
            <a:ext cx="1495923" cy="400110"/>
          </a:xfrm>
          <a:prstGeom prst="rect">
            <a:avLst/>
          </a:prstGeom>
        </p:spPr>
        <p:txBody>
          <a:bodyPr wrap="none">
            <a:spAutoFit/>
          </a:bodyPr>
          <a:lstStyle/>
          <a:p>
            <a:pPr algn="ctr"/>
            <a:r>
              <a:rPr lang="en-US" sz="2000" b="1" dirty="0" smtClean="0">
                <a:solidFill>
                  <a:schemeClr val="bg1">
                    <a:lumMod val="85000"/>
                  </a:schemeClr>
                </a:solidFill>
                <a:latin typeface="Rockwell" panose="02060603020205020403" pitchFamily="18" charset="0"/>
              </a:rPr>
              <a:t>STEP ONE</a:t>
            </a:r>
            <a:endParaRPr lang="en-US" sz="2000" b="1" dirty="0">
              <a:solidFill>
                <a:schemeClr val="bg1">
                  <a:lumMod val="85000"/>
                </a:schemeClr>
              </a:solidFill>
              <a:latin typeface="Rockwell" panose="02060603020205020403" pitchFamily="18" charset="0"/>
            </a:endParaRPr>
          </a:p>
        </p:txBody>
      </p:sp>
      <p:sp>
        <p:nvSpPr>
          <p:cNvPr id="39" name="Rectangle 38"/>
          <p:cNvSpPr/>
          <p:nvPr/>
        </p:nvSpPr>
        <p:spPr>
          <a:xfrm>
            <a:off x="7046014" y="1837616"/>
            <a:ext cx="877163" cy="923330"/>
          </a:xfrm>
          <a:prstGeom prst="rect">
            <a:avLst/>
          </a:prstGeom>
        </p:spPr>
        <p:txBody>
          <a:bodyPr wrap="none">
            <a:spAutoFit/>
          </a:bodyPr>
          <a:lstStyle/>
          <a:p>
            <a:r>
              <a:rPr lang="en-US" sz="5400" dirty="0" smtClean="0">
                <a:solidFill>
                  <a:schemeClr val="bg1">
                    <a:lumMod val="85000"/>
                  </a:schemeClr>
                </a:solidFill>
                <a:latin typeface="Sosa" pitchFamily="2" charset="0"/>
                <a:ea typeface="Entypo" pitchFamily="2" charset="0"/>
              </a:rPr>
              <a:t>h</a:t>
            </a:r>
            <a:endParaRPr lang="en-US" sz="5400" dirty="0">
              <a:solidFill>
                <a:schemeClr val="bg1">
                  <a:lumMod val="85000"/>
                </a:schemeClr>
              </a:solidFill>
            </a:endParaRPr>
          </a:p>
        </p:txBody>
      </p:sp>
      <p:sp>
        <p:nvSpPr>
          <p:cNvPr id="40" name="Rectangle 39"/>
          <p:cNvSpPr/>
          <p:nvPr/>
        </p:nvSpPr>
        <p:spPr>
          <a:xfrm>
            <a:off x="9829055" y="2669412"/>
            <a:ext cx="1508618" cy="400110"/>
          </a:xfrm>
          <a:prstGeom prst="rect">
            <a:avLst/>
          </a:prstGeom>
        </p:spPr>
        <p:txBody>
          <a:bodyPr wrap="none">
            <a:spAutoFit/>
          </a:bodyPr>
          <a:lstStyle/>
          <a:p>
            <a:pPr algn="ctr"/>
            <a:r>
              <a:rPr lang="en-US" sz="2000" b="1" dirty="0" smtClean="0">
                <a:solidFill>
                  <a:schemeClr val="bg1">
                    <a:lumMod val="85000"/>
                  </a:schemeClr>
                </a:solidFill>
                <a:latin typeface="Rockwell" panose="02060603020205020403" pitchFamily="18" charset="0"/>
              </a:rPr>
              <a:t>STEP TWO</a:t>
            </a:r>
            <a:endParaRPr lang="en-US" sz="2000" b="1" dirty="0">
              <a:solidFill>
                <a:schemeClr val="bg1">
                  <a:lumMod val="85000"/>
                </a:schemeClr>
              </a:solidFill>
              <a:latin typeface="Rockwell" panose="02060603020205020403" pitchFamily="18" charset="0"/>
            </a:endParaRPr>
          </a:p>
        </p:txBody>
      </p:sp>
      <p:sp>
        <p:nvSpPr>
          <p:cNvPr id="41" name="Rectangle 40"/>
          <p:cNvSpPr/>
          <p:nvPr/>
        </p:nvSpPr>
        <p:spPr>
          <a:xfrm>
            <a:off x="10112472" y="1816537"/>
            <a:ext cx="675185" cy="923330"/>
          </a:xfrm>
          <a:prstGeom prst="rect">
            <a:avLst/>
          </a:prstGeom>
        </p:spPr>
        <p:txBody>
          <a:bodyPr wrap="none">
            <a:spAutoFit/>
          </a:bodyPr>
          <a:lstStyle/>
          <a:p>
            <a:r>
              <a:rPr lang="en-US" sz="5400" dirty="0">
                <a:solidFill>
                  <a:schemeClr val="bg1">
                    <a:lumMod val="85000"/>
                  </a:schemeClr>
                </a:solidFill>
                <a:latin typeface="Modern Pictograms" pitchFamily="50" charset="0"/>
              </a:rPr>
              <a:t>B</a:t>
            </a:r>
            <a:endParaRPr lang="en-US" sz="5400" dirty="0">
              <a:solidFill>
                <a:schemeClr val="bg1">
                  <a:lumMod val="85000"/>
                </a:schemeClr>
              </a:solidFill>
            </a:endParaRPr>
          </a:p>
        </p:txBody>
      </p:sp>
      <p:sp>
        <p:nvSpPr>
          <p:cNvPr id="42" name="Rectangle 41"/>
          <p:cNvSpPr/>
          <p:nvPr/>
        </p:nvSpPr>
        <p:spPr>
          <a:xfrm>
            <a:off x="6661218" y="4233724"/>
            <a:ext cx="1781193" cy="400110"/>
          </a:xfrm>
          <a:prstGeom prst="rect">
            <a:avLst/>
          </a:prstGeom>
        </p:spPr>
        <p:txBody>
          <a:bodyPr wrap="none">
            <a:spAutoFit/>
          </a:bodyPr>
          <a:lstStyle/>
          <a:p>
            <a:pPr algn="ctr"/>
            <a:r>
              <a:rPr lang="en-US" sz="2000" b="1" dirty="0" smtClean="0">
                <a:solidFill>
                  <a:schemeClr val="bg1">
                    <a:lumMod val="85000"/>
                  </a:schemeClr>
                </a:solidFill>
                <a:latin typeface="Rockwell" panose="02060603020205020403" pitchFamily="18" charset="0"/>
              </a:rPr>
              <a:t>STEP THREE</a:t>
            </a:r>
            <a:endParaRPr lang="en-US" sz="2000" b="1" dirty="0">
              <a:solidFill>
                <a:schemeClr val="bg1">
                  <a:lumMod val="85000"/>
                </a:schemeClr>
              </a:solidFill>
              <a:latin typeface="Rockwell" panose="02060603020205020403" pitchFamily="18" charset="0"/>
            </a:endParaRPr>
          </a:p>
        </p:txBody>
      </p:sp>
      <p:sp>
        <p:nvSpPr>
          <p:cNvPr id="43" name="Rectangle 42"/>
          <p:cNvSpPr/>
          <p:nvPr/>
        </p:nvSpPr>
        <p:spPr>
          <a:xfrm>
            <a:off x="7036288" y="3380849"/>
            <a:ext cx="877163" cy="923330"/>
          </a:xfrm>
          <a:prstGeom prst="rect">
            <a:avLst/>
          </a:prstGeom>
        </p:spPr>
        <p:txBody>
          <a:bodyPr wrap="none">
            <a:spAutoFit/>
          </a:bodyPr>
          <a:lstStyle/>
          <a:p>
            <a:r>
              <a:rPr lang="en-US" sz="5400" dirty="0">
                <a:solidFill>
                  <a:schemeClr val="bg1">
                    <a:lumMod val="85000"/>
                  </a:schemeClr>
                </a:solidFill>
                <a:latin typeface="Sosa" pitchFamily="2" charset="0"/>
                <a:ea typeface="Entypo" pitchFamily="2" charset="0"/>
              </a:rPr>
              <a:t>a</a:t>
            </a:r>
            <a:endParaRPr lang="en-US" sz="5400" dirty="0">
              <a:solidFill>
                <a:schemeClr val="bg1">
                  <a:lumMod val="85000"/>
                </a:schemeClr>
              </a:solidFill>
            </a:endParaRPr>
          </a:p>
        </p:txBody>
      </p:sp>
      <p:sp>
        <p:nvSpPr>
          <p:cNvPr id="44" name="Rectangle 43"/>
          <p:cNvSpPr/>
          <p:nvPr/>
        </p:nvSpPr>
        <p:spPr>
          <a:xfrm>
            <a:off x="10007922" y="4233724"/>
            <a:ext cx="1042273" cy="400110"/>
          </a:xfrm>
          <a:prstGeom prst="rect">
            <a:avLst/>
          </a:prstGeom>
        </p:spPr>
        <p:txBody>
          <a:bodyPr wrap="none">
            <a:spAutoFit/>
          </a:bodyPr>
          <a:lstStyle/>
          <a:p>
            <a:pPr algn="ctr"/>
            <a:r>
              <a:rPr lang="en-US" sz="2000" b="1" dirty="0" smtClean="0">
                <a:solidFill>
                  <a:schemeClr val="bg1">
                    <a:lumMod val="85000"/>
                  </a:schemeClr>
                </a:solidFill>
                <a:latin typeface="Rockwell" panose="02060603020205020403" pitchFamily="18" charset="0"/>
              </a:rPr>
              <a:t>STEP 5</a:t>
            </a:r>
            <a:endParaRPr lang="en-US" sz="2000" b="1" dirty="0">
              <a:solidFill>
                <a:schemeClr val="bg1">
                  <a:lumMod val="85000"/>
                </a:schemeClr>
              </a:solidFill>
              <a:latin typeface="Rockwell" panose="02060603020205020403" pitchFamily="18" charset="0"/>
            </a:endParaRPr>
          </a:p>
        </p:txBody>
      </p:sp>
      <p:sp>
        <p:nvSpPr>
          <p:cNvPr id="45" name="Rectangle 44"/>
          <p:cNvSpPr/>
          <p:nvPr/>
        </p:nvSpPr>
        <p:spPr>
          <a:xfrm>
            <a:off x="9957849" y="3380849"/>
            <a:ext cx="877163" cy="923330"/>
          </a:xfrm>
          <a:prstGeom prst="rect">
            <a:avLst/>
          </a:prstGeom>
        </p:spPr>
        <p:txBody>
          <a:bodyPr wrap="none">
            <a:spAutoFit/>
          </a:bodyPr>
          <a:lstStyle/>
          <a:p>
            <a:r>
              <a:rPr lang="en-US" sz="5400" dirty="0" smtClean="0">
                <a:solidFill>
                  <a:schemeClr val="bg1">
                    <a:lumMod val="85000"/>
                  </a:schemeClr>
                </a:solidFill>
                <a:latin typeface="Sosa" pitchFamily="2" charset="0"/>
              </a:rPr>
              <a:t>I</a:t>
            </a:r>
            <a:endParaRPr lang="en-US" sz="5400" dirty="0">
              <a:solidFill>
                <a:schemeClr val="bg1">
                  <a:lumMod val="85000"/>
                </a:schemeClr>
              </a:solidFill>
              <a:latin typeface="Sosa" pitchFamily="2" charset="0"/>
            </a:endParaRPr>
          </a:p>
        </p:txBody>
      </p:sp>
      <p:sp>
        <p:nvSpPr>
          <p:cNvPr id="46" name="Rectangle 45"/>
          <p:cNvSpPr/>
          <p:nvPr/>
        </p:nvSpPr>
        <p:spPr>
          <a:xfrm>
            <a:off x="6950463" y="5768361"/>
            <a:ext cx="1042273" cy="400110"/>
          </a:xfrm>
          <a:prstGeom prst="rect">
            <a:avLst/>
          </a:prstGeom>
        </p:spPr>
        <p:txBody>
          <a:bodyPr wrap="none">
            <a:spAutoFit/>
          </a:bodyPr>
          <a:lstStyle/>
          <a:p>
            <a:pPr algn="ctr"/>
            <a:r>
              <a:rPr lang="en-US" sz="2000" b="1" dirty="0" smtClean="0">
                <a:solidFill>
                  <a:schemeClr val="bg1">
                    <a:lumMod val="85000"/>
                  </a:schemeClr>
                </a:solidFill>
                <a:latin typeface="Rockwell" panose="02060603020205020403" pitchFamily="18" charset="0"/>
              </a:rPr>
              <a:t>STEP 6</a:t>
            </a:r>
            <a:endParaRPr lang="en-US" sz="2000" b="1" dirty="0">
              <a:solidFill>
                <a:schemeClr val="bg1">
                  <a:lumMod val="85000"/>
                </a:schemeClr>
              </a:solidFill>
              <a:latin typeface="Rockwell" panose="02060603020205020403" pitchFamily="18" charset="0"/>
            </a:endParaRPr>
          </a:p>
        </p:txBody>
      </p:sp>
      <p:sp>
        <p:nvSpPr>
          <p:cNvPr id="47" name="Rectangle 46"/>
          <p:cNvSpPr/>
          <p:nvPr/>
        </p:nvSpPr>
        <p:spPr>
          <a:xfrm>
            <a:off x="7101600" y="4948142"/>
            <a:ext cx="750526" cy="923330"/>
          </a:xfrm>
          <a:prstGeom prst="rect">
            <a:avLst/>
          </a:prstGeom>
        </p:spPr>
        <p:txBody>
          <a:bodyPr wrap="none">
            <a:spAutoFit/>
          </a:bodyPr>
          <a:lstStyle/>
          <a:p>
            <a:r>
              <a:rPr lang="en-US" sz="5400" dirty="0">
                <a:solidFill>
                  <a:schemeClr val="bg1">
                    <a:lumMod val="85000"/>
                  </a:schemeClr>
                </a:solidFill>
                <a:latin typeface="Modern Pictograms" pitchFamily="50" charset="0"/>
              </a:rPr>
              <a:t>S</a:t>
            </a:r>
            <a:endParaRPr lang="en-US" sz="5400" dirty="0">
              <a:solidFill>
                <a:schemeClr val="bg1">
                  <a:lumMod val="85000"/>
                </a:schemeClr>
              </a:solidFill>
            </a:endParaRPr>
          </a:p>
        </p:txBody>
      </p:sp>
      <p:sp>
        <p:nvSpPr>
          <p:cNvPr id="48" name="Rectangle 47"/>
          <p:cNvSpPr/>
          <p:nvPr/>
        </p:nvSpPr>
        <p:spPr>
          <a:xfrm>
            <a:off x="9910523" y="5768361"/>
            <a:ext cx="1103187" cy="400110"/>
          </a:xfrm>
          <a:prstGeom prst="rect">
            <a:avLst/>
          </a:prstGeom>
        </p:spPr>
        <p:txBody>
          <a:bodyPr wrap="none">
            <a:spAutoFit/>
          </a:bodyPr>
          <a:lstStyle/>
          <a:p>
            <a:pPr algn="ctr"/>
            <a:r>
              <a:rPr lang="en-US" sz="2000" b="1" dirty="0" smtClean="0">
                <a:solidFill>
                  <a:schemeClr val="bg1">
                    <a:lumMod val="85000"/>
                  </a:schemeClr>
                </a:solidFill>
                <a:latin typeface="Rockwell" panose="02060603020205020403" pitchFamily="18" charset="0"/>
              </a:rPr>
              <a:t>FINISH</a:t>
            </a:r>
            <a:endParaRPr lang="en-US" sz="2000" b="1" dirty="0">
              <a:solidFill>
                <a:schemeClr val="bg1">
                  <a:lumMod val="85000"/>
                </a:schemeClr>
              </a:solidFill>
              <a:latin typeface="Rockwell" panose="02060603020205020403" pitchFamily="18" charset="0"/>
            </a:endParaRPr>
          </a:p>
        </p:txBody>
      </p:sp>
      <p:sp>
        <p:nvSpPr>
          <p:cNvPr id="49" name="Rectangle 48"/>
          <p:cNvSpPr/>
          <p:nvPr/>
        </p:nvSpPr>
        <p:spPr>
          <a:xfrm>
            <a:off x="9990505" y="4980798"/>
            <a:ext cx="877163" cy="923330"/>
          </a:xfrm>
          <a:prstGeom prst="rect">
            <a:avLst/>
          </a:prstGeom>
        </p:spPr>
        <p:txBody>
          <a:bodyPr wrap="none">
            <a:spAutoFit/>
          </a:bodyPr>
          <a:lstStyle/>
          <a:p>
            <a:r>
              <a:rPr lang="en-US" sz="5400" dirty="0">
                <a:solidFill>
                  <a:schemeClr val="bg1">
                    <a:lumMod val="85000"/>
                  </a:schemeClr>
                </a:solidFill>
                <a:latin typeface="FontAwesome" pitchFamily="2" charset="0"/>
              </a:rPr>
              <a:t></a:t>
            </a:r>
            <a:endParaRPr lang="en-US" sz="5400" dirty="0">
              <a:solidFill>
                <a:schemeClr val="bg1">
                  <a:lumMod val="85000"/>
                </a:schemeClr>
              </a:solidFill>
            </a:endParaRPr>
          </a:p>
        </p:txBody>
      </p:sp>
      <p:sp>
        <p:nvSpPr>
          <p:cNvPr id="54" name="Rectangle 53"/>
          <p:cNvSpPr/>
          <p:nvPr/>
        </p:nvSpPr>
        <p:spPr>
          <a:xfrm>
            <a:off x="499149" y="4532667"/>
            <a:ext cx="643850" cy="64385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spc="-300" dirty="0" smtClean="0">
                <a:latin typeface="Rockwell" panose="02060603020205020403" pitchFamily="18" charset="0"/>
              </a:rPr>
              <a:t>04</a:t>
            </a:r>
            <a:endParaRPr lang="en-US" sz="3600" b="1" spc="-300" dirty="0">
              <a:latin typeface="Rockwell" panose="02060603020205020403" pitchFamily="18" charset="0"/>
            </a:endParaRPr>
          </a:p>
        </p:txBody>
      </p:sp>
      <p:sp>
        <p:nvSpPr>
          <p:cNvPr id="55" name="Rectangle 54"/>
          <p:cNvSpPr/>
          <p:nvPr/>
        </p:nvSpPr>
        <p:spPr>
          <a:xfrm>
            <a:off x="499149" y="2626740"/>
            <a:ext cx="643850" cy="64385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spc="-300" dirty="0" smtClean="0">
                <a:latin typeface="Rockwell" panose="02060603020205020403" pitchFamily="18" charset="0"/>
              </a:rPr>
              <a:t>01</a:t>
            </a:r>
            <a:endParaRPr lang="en-US" sz="3600" b="1" spc="-300" dirty="0">
              <a:latin typeface="Rockwell" panose="02060603020205020403" pitchFamily="18" charset="0"/>
            </a:endParaRPr>
          </a:p>
        </p:txBody>
      </p:sp>
      <p:sp>
        <p:nvSpPr>
          <p:cNvPr id="56" name="Rectangle 55"/>
          <p:cNvSpPr/>
          <p:nvPr/>
        </p:nvSpPr>
        <p:spPr>
          <a:xfrm>
            <a:off x="499149" y="3270590"/>
            <a:ext cx="643850" cy="64385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spc="-300" dirty="0" smtClean="0">
                <a:latin typeface="Rockwell" panose="02060603020205020403" pitchFamily="18" charset="0"/>
              </a:rPr>
              <a:t>02</a:t>
            </a:r>
            <a:endParaRPr lang="en-US" sz="3600" b="1" spc="-300" dirty="0">
              <a:latin typeface="Rockwell" panose="02060603020205020403" pitchFamily="18" charset="0"/>
            </a:endParaRPr>
          </a:p>
        </p:txBody>
      </p:sp>
      <p:sp>
        <p:nvSpPr>
          <p:cNvPr id="57" name="Rectangle 56"/>
          <p:cNvSpPr/>
          <p:nvPr/>
        </p:nvSpPr>
        <p:spPr>
          <a:xfrm>
            <a:off x="499148" y="3909920"/>
            <a:ext cx="643850" cy="64385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spc="-300" dirty="0" smtClean="0">
                <a:latin typeface="Rockwell" panose="02060603020205020403" pitchFamily="18" charset="0"/>
              </a:rPr>
              <a:t>03</a:t>
            </a:r>
            <a:endParaRPr lang="en-US" sz="3600" b="1" spc="-300" dirty="0">
              <a:latin typeface="Rockwell" panose="02060603020205020403" pitchFamily="18" charset="0"/>
            </a:endParaRPr>
          </a:p>
        </p:txBody>
      </p:sp>
      <p:sp>
        <p:nvSpPr>
          <p:cNvPr id="58" name="Rectangle 57"/>
          <p:cNvSpPr/>
          <p:nvPr/>
        </p:nvSpPr>
        <p:spPr>
          <a:xfrm>
            <a:off x="499147" y="5171997"/>
            <a:ext cx="643850" cy="64385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spc="-300" dirty="0" smtClean="0">
                <a:latin typeface="Rockwell" panose="02060603020205020403" pitchFamily="18" charset="0"/>
              </a:rPr>
              <a:t>05</a:t>
            </a:r>
            <a:endParaRPr lang="en-US" sz="3600" b="1" spc="-300" dirty="0">
              <a:latin typeface="Rockwell" panose="02060603020205020403" pitchFamily="18" charset="0"/>
            </a:endParaRPr>
          </a:p>
        </p:txBody>
      </p:sp>
      <p:sp>
        <p:nvSpPr>
          <p:cNvPr id="59" name="Rectangle 58"/>
          <p:cNvSpPr/>
          <p:nvPr/>
        </p:nvSpPr>
        <p:spPr>
          <a:xfrm>
            <a:off x="499147" y="5811326"/>
            <a:ext cx="643850" cy="64385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spc="-300" dirty="0" smtClean="0">
                <a:latin typeface="Rockwell" panose="02060603020205020403" pitchFamily="18" charset="0"/>
              </a:rPr>
              <a:t>06</a:t>
            </a:r>
            <a:endParaRPr lang="en-US" sz="3600" b="1" spc="-300" dirty="0">
              <a:latin typeface="Rockwell" panose="02060603020205020403" pitchFamily="18" charset="0"/>
            </a:endParaRPr>
          </a:p>
        </p:txBody>
      </p:sp>
      <p:sp>
        <p:nvSpPr>
          <p:cNvPr id="62" name="Rectangle 61"/>
          <p:cNvSpPr/>
          <p:nvPr/>
        </p:nvSpPr>
        <p:spPr>
          <a:xfrm>
            <a:off x="1152521" y="2631314"/>
            <a:ext cx="4703534" cy="600164"/>
          </a:xfrm>
          <a:prstGeom prst="rect">
            <a:avLst/>
          </a:prstGeom>
        </p:spPr>
        <p:txBody>
          <a:bodyPr wrap="square">
            <a:spAutoFit/>
          </a:bodyPr>
          <a:lstStyle/>
          <a:p>
            <a:r>
              <a:rPr lang="en-US" sz="1100" kern="3000" dirty="0">
                <a:solidFill>
                  <a:schemeClr val="tx1">
                    <a:lumMod val="85000"/>
                    <a:lumOff val="15000"/>
                  </a:schemeClr>
                </a:solidFill>
                <a:latin typeface="Liberation Sans" panose="020B0604020202020204" pitchFamily="34" charset="0"/>
              </a:rPr>
              <a:t>Our commitment to combining highly effective working practices with paradigm-busting creativity means the only thing we’ll exceed are your expectations. </a:t>
            </a:r>
          </a:p>
        </p:txBody>
      </p:sp>
      <p:sp>
        <p:nvSpPr>
          <p:cNvPr id="63" name="Rectangle 62"/>
          <p:cNvSpPr/>
          <p:nvPr/>
        </p:nvSpPr>
        <p:spPr>
          <a:xfrm>
            <a:off x="1152521" y="3445940"/>
            <a:ext cx="4703534" cy="261610"/>
          </a:xfrm>
          <a:prstGeom prst="rect">
            <a:avLst/>
          </a:prstGeom>
        </p:spPr>
        <p:txBody>
          <a:bodyPr wrap="square">
            <a:spAutoFit/>
          </a:bodyPr>
          <a:lstStyle/>
          <a:p>
            <a:r>
              <a:rPr lang="en-US" sz="1100" kern="3000" dirty="0">
                <a:solidFill>
                  <a:schemeClr val="tx1">
                    <a:lumMod val="85000"/>
                    <a:lumOff val="15000"/>
                  </a:schemeClr>
                </a:solidFill>
                <a:latin typeface="Liberation Sans" panose="020B0604020202020204" pitchFamily="34" charset="0"/>
              </a:rPr>
              <a:t>Our team excels at marrying creative thinking with digital innovation. </a:t>
            </a:r>
          </a:p>
        </p:txBody>
      </p:sp>
      <p:sp>
        <p:nvSpPr>
          <p:cNvPr id="64" name="Rectangle 63"/>
          <p:cNvSpPr/>
          <p:nvPr/>
        </p:nvSpPr>
        <p:spPr>
          <a:xfrm>
            <a:off x="1152521" y="4030941"/>
            <a:ext cx="4703534" cy="430887"/>
          </a:xfrm>
          <a:prstGeom prst="rect">
            <a:avLst/>
          </a:prstGeom>
        </p:spPr>
        <p:txBody>
          <a:bodyPr wrap="square">
            <a:spAutoFit/>
          </a:bodyPr>
          <a:lstStyle/>
          <a:p>
            <a:r>
              <a:rPr lang="en-US" sz="1100" kern="3000" dirty="0">
                <a:solidFill>
                  <a:schemeClr val="tx1">
                    <a:lumMod val="85000"/>
                    <a:lumOff val="15000"/>
                  </a:schemeClr>
                </a:solidFill>
                <a:latin typeface="Liberation Sans" panose="020B0604020202020204" pitchFamily="34" charset="0"/>
              </a:rPr>
              <a:t>We bring innovation, ideation and creativity, underpinned with a solid business </a:t>
            </a:r>
            <a:r>
              <a:rPr lang="en-US" sz="1100" kern="3000" dirty="0" err="1">
                <a:solidFill>
                  <a:schemeClr val="tx1">
                    <a:lumMod val="85000"/>
                    <a:lumOff val="15000"/>
                  </a:schemeClr>
                </a:solidFill>
                <a:latin typeface="Liberation Sans" panose="020B0604020202020204" pitchFamily="34" charset="0"/>
              </a:rPr>
              <a:t>rigour</a:t>
            </a:r>
            <a:r>
              <a:rPr lang="en-US" sz="1100" kern="3000" dirty="0">
                <a:solidFill>
                  <a:schemeClr val="tx1">
                    <a:lumMod val="85000"/>
                    <a:lumOff val="15000"/>
                  </a:schemeClr>
                </a:solidFill>
                <a:latin typeface="Liberation Sans" panose="020B0604020202020204" pitchFamily="34" charset="0"/>
              </a:rPr>
              <a:t>. </a:t>
            </a:r>
          </a:p>
        </p:txBody>
      </p:sp>
      <p:sp>
        <p:nvSpPr>
          <p:cNvPr id="65" name="Rectangle 64"/>
          <p:cNvSpPr/>
          <p:nvPr/>
        </p:nvSpPr>
        <p:spPr>
          <a:xfrm>
            <a:off x="1152521" y="4558486"/>
            <a:ext cx="4703534" cy="600164"/>
          </a:xfrm>
          <a:prstGeom prst="rect">
            <a:avLst/>
          </a:prstGeom>
        </p:spPr>
        <p:txBody>
          <a:bodyPr wrap="square">
            <a:spAutoFit/>
          </a:bodyPr>
          <a:lstStyle/>
          <a:p>
            <a:r>
              <a:rPr lang="en-US" sz="1100" kern="3000" dirty="0">
                <a:solidFill>
                  <a:schemeClr val="tx1">
                    <a:lumMod val="85000"/>
                    <a:lumOff val="15000"/>
                  </a:schemeClr>
                </a:solidFill>
                <a:latin typeface="Liberation Sans" panose="020B0604020202020204" pitchFamily="34" charset="0"/>
              </a:rPr>
              <a:t>We always strive to meet each client’s unique set of needs and expectations by delivering a truly </a:t>
            </a:r>
            <a:r>
              <a:rPr lang="en-US" sz="1100" kern="3000" dirty="0" err="1">
                <a:solidFill>
                  <a:schemeClr val="tx1">
                    <a:lumMod val="85000"/>
                    <a:lumOff val="15000"/>
                  </a:schemeClr>
                </a:solidFill>
                <a:latin typeface="Liberation Sans" panose="020B0604020202020204" pitchFamily="34" charset="0"/>
              </a:rPr>
              <a:t>personalised</a:t>
            </a:r>
            <a:r>
              <a:rPr lang="en-US" sz="1100" kern="3000" dirty="0">
                <a:solidFill>
                  <a:schemeClr val="tx1">
                    <a:lumMod val="85000"/>
                    <a:lumOff val="15000"/>
                  </a:schemeClr>
                </a:solidFill>
                <a:latin typeface="Liberation Sans" panose="020B0604020202020204" pitchFamily="34" charset="0"/>
              </a:rPr>
              <a:t> experience on a professional basis.</a:t>
            </a:r>
          </a:p>
        </p:txBody>
      </p:sp>
      <p:sp>
        <p:nvSpPr>
          <p:cNvPr id="66" name="Rectangle 65"/>
          <p:cNvSpPr/>
          <p:nvPr/>
        </p:nvSpPr>
        <p:spPr>
          <a:xfrm>
            <a:off x="1152521" y="5269136"/>
            <a:ext cx="4703534" cy="430887"/>
          </a:xfrm>
          <a:prstGeom prst="rect">
            <a:avLst/>
          </a:prstGeom>
        </p:spPr>
        <p:txBody>
          <a:bodyPr wrap="square">
            <a:spAutoFit/>
          </a:bodyPr>
          <a:lstStyle/>
          <a:p>
            <a:r>
              <a:rPr lang="en-US" sz="1100" kern="3000" dirty="0">
                <a:solidFill>
                  <a:schemeClr val="tx1">
                    <a:lumMod val="85000"/>
                    <a:lumOff val="15000"/>
                  </a:schemeClr>
                </a:solidFill>
                <a:latin typeface="Liberation Sans" panose="020B0604020202020204" pitchFamily="34" charset="0"/>
              </a:rPr>
              <a:t>Our passion may steer the project but the client is at the heart of everything we do.</a:t>
            </a:r>
          </a:p>
        </p:txBody>
      </p:sp>
      <p:sp>
        <p:nvSpPr>
          <p:cNvPr id="67" name="Rectangle 66"/>
          <p:cNvSpPr/>
          <p:nvPr/>
        </p:nvSpPr>
        <p:spPr>
          <a:xfrm>
            <a:off x="1152521" y="5825511"/>
            <a:ext cx="4703534" cy="600164"/>
          </a:xfrm>
          <a:prstGeom prst="rect">
            <a:avLst/>
          </a:prstGeom>
        </p:spPr>
        <p:txBody>
          <a:bodyPr wrap="square">
            <a:spAutoFit/>
          </a:bodyPr>
          <a:lstStyle/>
          <a:p>
            <a:r>
              <a:rPr lang="en-US" sz="1100" kern="3000" dirty="0">
                <a:solidFill>
                  <a:schemeClr val="tx1">
                    <a:lumMod val="85000"/>
                    <a:lumOff val="15000"/>
                  </a:schemeClr>
                </a:solidFill>
                <a:latin typeface="Liberation Sans" panose="020B0604020202020204" pitchFamily="34" charset="0"/>
              </a:rPr>
              <a:t>Our commitment to combining highly effective working practices with paradigm-busting creativity means the only thing we’ll exceed are your expectations. </a:t>
            </a:r>
          </a:p>
        </p:txBody>
      </p:sp>
      <p:sp>
        <p:nvSpPr>
          <p:cNvPr id="28" name="Text Box 10"/>
          <p:cNvSpPr txBox="1">
            <a:spLocks noChangeArrowheads="1"/>
          </p:cNvSpPr>
          <p:nvPr/>
        </p:nvSpPr>
        <p:spPr bwMode="auto">
          <a:xfrm>
            <a:off x="463392" y="1383617"/>
            <a:ext cx="5157601" cy="923458"/>
          </a:xfrm>
          <a:prstGeom prst="rect">
            <a:avLst/>
          </a:prstGeom>
          <a:noFill/>
          <a:ln w="9525">
            <a:noFill/>
            <a:miter lim="800000"/>
            <a:headEnd/>
            <a:tailEnd/>
          </a:ln>
        </p:spPr>
        <p:txBody>
          <a:bodyPr wrap="square" lIns="60960" tIns="30480" rIns="60960" bIns="30480">
            <a:spAutoFit/>
          </a:bodyPr>
          <a:lstStyle/>
          <a:p>
            <a:pPr defTabSz="1450940">
              <a:lnSpc>
                <a:spcPct val="150000"/>
              </a:lnSpc>
            </a:pPr>
            <a:r>
              <a:rPr lang="en-US" sz="1867" dirty="0" smtClean="0">
                <a:solidFill>
                  <a:prstClr val="black">
                    <a:lumMod val="65000"/>
                    <a:lumOff val="35000"/>
                  </a:prstClr>
                </a:solidFill>
                <a:latin typeface="Lato Black" panose="020F0A02020204030203" pitchFamily="34" charset="0"/>
                <a:ea typeface="Open Sans" pitchFamily="34" charset="0"/>
                <a:cs typeface="Open Sans" pitchFamily="34" charset="0"/>
              </a:rPr>
              <a:t>HOW IT’S WORK?</a:t>
            </a:r>
            <a:endParaRPr lang="en-US" sz="1400" dirty="0">
              <a:solidFill>
                <a:prstClr val="white">
                  <a:lumMod val="65000"/>
                </a:prstClr>
              </a:solidFill>
              <a:latin typeface="Open Sans Semibold" pitchFamily="34" charset="0"/>
              <a:ea typeface="Open Sans Semibold" pitchFamily="34" charset="0"/>
              <a:cs typeface="Open Sans Semibold" pitchFamily="34" charset="0"/>
            </a:endParaRPr>
          </a:p>
          <a:p>
            <a:pPr defTabSz="1450940"/>
            <a:r>
              <a:rPr lang="en-US" sz="1400" i="1" dirty="0" err="1">
                <a:solidFill>
                  <a:prstClr val="white">
                    <a:lumMod val="65000"/>
                  </a:prstClr>
                </a:solidFill>
                <a:latin typeface="Open Sans" pitchFamily="34" charset="0"/>
                <a:ea typeface="Open Sans" pitchFamily="34" charset="0"/>
                <a:cs typeface="Open Sans" pitchFamily="34" charset="0"/>
              </a:rPr>
              <a:t>Duis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quis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purus</a:t>
            </a:r>
            <a:r>
              <a:rPr lang="en-US" sz="1400" i="1" dirty="0">
                <a:solidFill>
                  <a:prstClr val="white">
                    <a:lumMod val="65000"/>
                  </a:prstClr>
                </a:solidFill>
                <a:latin typeface="Open Sans" pitchFamily="34" charset="0"/>
                <a:ea typeface="Open Sans" pitchFamily="34" charset="0"/>
                <a:cs typeface="Open Sans" pitchFamily="34" charset="0"/>
              </a:rPr>
              <a:t> adipiscing mi </a:t>
            </a:r>
            <a:r>
              <a:rPr lang="en-US" sz="1400" i="1" dirty="0" err="1">
                <a:solidFill>
                  <a:prstClr val="white">
                    <a:lumMod val="65000"/>
                  </a:prstClr>
                </a:solidFill>
                <a:latin typeface="Open Sans" pitchFamily="34" charset="0"/>
                <a:ea typeface="Open Sans" pitchFamily="34" charset="0"/>
                <a:cs typeface="Open Sans" pitchFamily="34" charset="0"/>
              </a:rPr>
              <a:t>scelerisque</a:t>
            </a:r>
            <a:r>
              <a:rPr lang="en-US" sz="1400" i="1" dirty="0">
                <a:solidFill>
                  <a:prstClr val="white">
                    <a:lumMod val="65000"/>
                  </a:prstClr>
                </a:solidFill>
                <a:latin typeface="Open Sans" pitchFamily="34" charset="0"/>
                <a:ea typeface="Open Sans" pitchFamily="34" charset="0"/>
                <a:cs typeface="Open Sans" pitchFamily="34" charset="0"/>
              </a:rPr>
              <a:t> dictum </a:t>
            </a:r>
            <a:r>
              <a:rPr lang="en-US" sz="1400" i="1" dirty="0" err="1">
                <a:solidFill>
                  <a:prstClr val="white">
                    <a:lumMod val="65000"/>
                  </a:prstClr>
                </a:solidFill>
                <a:latin typeface="Open Sans" pitchFamily="34" charset="0"/>
                <a:ea typeface="Open Sans" pitchFamily="34" charset="0"/>
                <a:cs typeface="Open Sans" pitchFamily="34" charset="0"/>
              </a:rPr>
              <a:t>quis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vel</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eros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Nullam</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eu</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tempor</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purus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Nunc</a:t>
            </a:r>
            <a:r>
              <a:rPr lang="en-US" sz="1400" i="1" dirty="0">
                <a:solidFill>
                  <a:prstClr val="white">
                    <a:lumMod val="65000"/>
                  </a:prstClr>
                </a:solidFill>
                <a:latin typeface="Open Sans" pitchFamily="34" charset="0"/>
                <a:ea typeface="Open Sans" pitchFamily="34" charset="0"/>
                <a:cs typeface="Open Sans" pitchFamily="34" charset="0"/>
              </a:rPr>
              <a:t> a </a:t>
            </a:r>
            <a:r>
              <a:rPr lang="en-US" sz="1400" i="1" dirty="0" err="1">
                <a:solidFill>
                  <a:prstClr val="white">
                    <a:lumMod val="65000"/>
                  </a:prstClr>
                </a:solidFill>
                <a:latin typeface="Open Sans" pitchFamily="34" charset="0"/>
                <a:ea typeface="Open Sans" pitchFamily="34" charset="0"/>
                <a:cs typeface="Open Sans" pitchFamily="34" charset="0"/>
              </a:rPr>
              <a:t>leo</a:t>
            </a:r>
            <a:r>
              <a:rPr lang="en-US" sz="1400" i="1" dirty="0">
                <a:solidFill>
                  <a:prstClr val="white">
                    <a:lumMod val="65000"/>
                  </a:prstClr>
                </a:solidFill>
                <a:latin typeface="Open Sans" pitchFamily="34" charset="0"/>
                <a:ea typeface="Open Sans" pitchFamily="34" charset="0"/>
                <a:cs typeface="Open Sans" pitchFamily="34" charset="0"/>
              </a:rPr>
              <a:t> magna, </a:t>
            </a:r>
            <a:r>
              <a:rPr lang="en-US" sz="1400" i="1" dirty="0" err="1">
                <a:solidFill>
                  <a:prstClr val="white">
                    <a:lumMod val="65000"/>
                  </a:prstClr>
                </a:solidFill>
                <a:latin typeface="Open Sans" pitchFamily="34" charset="0"/>
                <a:ea typeface="Open Sans" pitchFamily="34" charset="0"/>
                <a:cs typeface="Open Sans" pitchFamily="34" charset="0"/>
              </a:rPr>
              <a:t>Nullam</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eu</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smtClean="0">
                <a:solidFill>
                  <a:prstClr val="white">
                    <a:lumMod val="65000"/>
                  </a:prstClr>
                </a:solidFill>
                <a:latin typeface="Open Sans" pitchFamily="34" charset="0"/>
                <a:ea typeface="Open Sans" pitchFamily="34" charset="0"/>
                <a:cs typeface="Open Sans" pitchFamily="34" charset="0"/>
              </a:rPr>
              <a:t>tempor</a:t>
            </a:r>
            <a:r>
              <a:rPr lang="en-US" sz="1400" i="1" dirty="0" smtClean="0">
                <a:solidFill>
                  <a:prstClr val="white">
                    <a:lumMod val="65000"/>
                  </a:prstClr>
                </a:solidFill>
                <a:latin typeface="Open Sans" pitchFamily="34" charset="0"/>
                <a:ea typeface="Open Sans" pitchFamily="34" charset="0"/>
                <a:cs typeface="Open Sans" pitchFamily="34" charset="0"/>
              </a:rPr>
              <a:t>.</a:t>
            </a:r>
            <a:endParaRPr lang="en-US" sz="1400" i="1" dirty="0">
              <a:solidFill>
                <a:prstClr val="white">
                  <a:lumMod val="65000"/>
                </a:prstClr>
              </a:solidFill>
              <a:latin typeface="Open Sans" pitchFamily="34" charset="0"/>
              <a:ea typeface="Open Sans" pitchFamily="34" charset="0"/>
              <a:cs typeface="Open Sans" pitchFamily="34" charset="0"/>
            </a:endParaRPr>
          </a:p>
        </p:txBody>
      </p:sp>
      <p:sp>
        <p:nvSpPr>
          <p:cNvPr id="29" name="Line 2"/>
          <p:cNvSpPr>
            <a:spLocks noChangeShapeType="1"/>
          </p:cNvSpPr>
          <p:nvPr/>
        </p:nvSpPr>
        <p:spPr bwMode="auto">
          <a:xfrm>
            <a:off x="1377591" y="991254"/>
            <a:ext cx="9405075" cy="0"/>
          </a:xfrm>
          <a:prstGeom prst="line">
            <a:avLst/>
          </a:prstGeom>
          <a:noFill/>
          <a:ln w="25400" cap="flat" cmpd="sng">
            <a:solidFill>
              <a:srgbClr val="DCDEE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2800">
              <a:effectLst>
                <a:outerShdw blurRad="38100" dist="38100" dir="2700000" algn="tl">
                  <a:srgbClr val="DDDDDD"/>
                </a:outerShdw>
              </a:effectLst>
              <a:latin typeface="Gill Sans" charset="0"/>
              <a:cs typeface="Gill Sans" charset="0"/>
              <a:sym typeface="Gill Sans" charset="0"/>
            </a:endParaRPr>
          </a:p>
        </p:txBody>
      </p:sp>
      <p:sp>
        <p:nvSpPr>
          <p:cNvPr id="30" name="Text Box 7"/>
          <p:cNvSpPr txBox="1">
            <a:spLocks noChangeArrowheads="1"/>
          </p:cNvSpPr>
          <p:nvPr/>
        </p:nvSpPr>
        <p:spPr bwMode="auto">
          <a:xfrm>
            <a:off x="3911144" y="238417"/>
            <a:ext cx="4414606"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Key Performance</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31" name="Text Box 7"/>
          <p:cNvSpPr txBox="1">
            <a:spLocks noChangeArrowheads="1"/>
          </p:cNvSpPr>
          <p:nvPr/>
        </p:nvSpPr>
        <p:spPr bwMode="auto">
          <a:xfrm>
            <a:off x="717357" y="1024814"/>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256190035"/>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p:cTn id="7" dur="500" fill="hold"/>
                                        <p:tgtEl>
                                          <p:spTgt spid="30"/>
                                        </p:tgtEl>
                                        <p:attrNameLst>
                                          <p:attrName>ppt_w</p:attrName>
                                        </p:attrNameLst>
                                      </p:cBhvr>
                                      <p:tavLst>
                                        <p:tav tm="0">
                                          <p:val>
                                            <p:fltVal val="0"/>
                                          </p:val>
                                        </p:tav>
                                        <p:tav tm="100000">
                                          <p:val>
                                            <p:strVal val="#ppt_w"/>
                                          </p:val>
                                        </p:tav>
                                      </p:tavLst>
                                    </p:anim>
                                    <p:anim calcmode="lin" valueType="num">
                                      <p:cBhvr>
                                        <p:cTn id="8" dur="500" fill="hold"/>
                                        <p:tgtEl>
                                          <p:spTgt spid="30"/>
                                        </p:tgtEl>
                                        <p:attrNameLst>
                                          <p:attrName>ppt_h</p:attrName>
                                        </p:attrNameLst>
                                      </p:cBhvr>
                                      <p:tavLst>
                                        <p:tav tm="0">
                                          <p:val>
                                            <p:fltVal val="0"/>
                                          </p:val>
                                        </p:tav>
                                        <p:tav tm="100000">
                                          <p:val>
                                            <p:strVal val="#ppt_h"/>
                                          </p:val>
                                        </p:tav>
                                      </p:tavLst>
                                    </p:anim>
                                    <p:animEffect transition="in" filter="fade">
                                      <p:cBhvr>
                                        <p:cTn id="9" dur="500"/>
                                        <p:tgtEl>
                                          <p:spTgt spid="30"/>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9"/>
                                        </p:tgtEl>
                                        <p:attrNameLst>
                                          <p:attrName>style.visibility</p:attrName>
                                        </p:attrNameLst>
                                      </p:cBhvr>
                                      <p:to>
                                        <p:strVal val="visible"/>
                                      </p:to>
                                    </p:set>
                                    <p:anim calcmode="lin" valueType="num">
                                      <p:cBhvr>
                                        <p:cTn id="12" dur="500" fill="hold"/>
                                        <p:tgtEl>
                                          <p:spTgt spid="29"/>
                                        </p:tgtEl>
                                        <p:attrNameLst>
                                          <p:attrName>ppt_w</p:attrName>
                                        </p:attrNameLst>
                                      </p:cBhvr>
                                      <p:tavLst>
                                        <p:tav tm="0">
                                          <p:val>
                                            <p:fltVal val="0"/>
                                          </p:val>
                                        </p:tav>
                                        <p:tav tm="100000">
                                          <p:val>
                                            <p:strVal val="#ppt_w"/>
                                          </p:val>
                                        </p:tav>
                                      </p:tavLst>
                                    </p:anim>
                                    <p:anim calcmode="lin" valueType="num">
                                      <p:cBhvr>
                                        <p:cTn id="13" dur="500" fill="hold"/>
                                        <p:tgtEl>
                                          <p:spTgt spid="29"/>
                                        </p:tgtEl>
                                        <p:attrNameLst>
                                          <p:attrName>ppt_h</p:attrName>
                                        </p:attrNameLst>
                                      </p:cBhvr>
                                      <p:tavLst>
                                        <p:tav tm="0">
                                          <p:val>
                                            <p:fltVal val="0"/>
                                          </p:val>
                                        </p:tav>
                                        <p:tav tm="100000">
                                          <p:val>
                                            <p:strVal val="#ppt_h"/>
                                          </p:val>
                                        </p:tav>
                                      </p:tavLst>
                                    </p:anim>
                                    <p:animEffect transition="in" filter="fade">
                                      <p:cBhvr>
                                        <p:cTn id="14" dur="500"/>
                                        <p:tgtEl>
                                          <p:spTgt spid="29"/>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1"/>
                                        </p:tgtEl>
                                        <p:attrNameLst>
                                          <p:attrName>style.visibility</p:attrName>
                                        </p:attrNameLst>
                                      </p:cBhvr>
                                      <p:to>
                                        <p:strVal val="visible"/>
                                      </p:to>
                                    </p:set>
                                    <p:anim calcmode="lin" valueType="num">
                                      <p:cBhvr>
                                        <p:cTn id="17" dur="500" fill="hold"/>
                                        <p:tgtEl>
                                          <p:spTgt spid="31"/>
                                        </p:tgtEl>
                                        <p:attrNameLst>
                                          <p:attrName>ppt_w</p:attrName>
                                        </p:attrNameLst>
                                      </p:cBhvr>
                                      <p:tavLst>
                                        <p:tav tm="0">
                                          <p:val>
                                            <p:fltVal val="0"/>
                                          </p:val>
                                        </p:tav>
                                        <p:tav tm="100000">
                                          <p:val>
                                            <p:strVal val="#ppt_w"/>
                                          </p:val>
                                        </p:tav>
                                      </p:tavLst>
                                    </p:anim>
                                    <p:anim calcmode="lin" valueType="num">
                                      <p:cBhvr>
                                        <p:cTn id="18" dur="500" fill="hold"/>
                                        <p:tgtEl>
                                          <p:spTgt spid="31"/>
                                        </p:tgtEl>
                                        <p:attrNameLst>
                                          <p:attrName>ppt_h</p:attrName>
                                        </p:attrNameLst>
                                      </p:cBhvr>
                                      <p:tavLst>
                                        <p:tav tm="0">
                                          <p:val>
                                            <p:fltVal val="0"/>
                                          </p:val>
                                        </p:tav>
                                        <p:tav tm="100000">
                                          <p:val>
                                            <p:strVal val="#ppt_h"/>
                                          </p:val>
                                        </p:tav>
                                      </p:tavLst>
                                    </p:anim>
                                    <p:animEffect transition="in" filter="fade">
                                      <p:cBhvr>
                                        <p:cTn id="19" dur="500"/>
                                        <p:tgtEl>
                                          <p:spTgt spid="31"/>
                                        </p:tgtEl>
                                      </p:cBhvr>
                                    </p:animEffect>
                                  </p:childTnLst>
                                </p:cTn>
                              </p:par>
                            </p:childTnLst>
                          </p:cTn>
                        </p:par>
                        <p:par>
                          <p:cTn id="20" fill="hold">
                            <p:stCondLst>
                              <p:cond delay="500"/>
                            </p:stCondLst>
                            <p:childTnLst>
                              <p:par>
                                <p:cTn id="21" presetID="2" presetClass="entr" presetSubtype="4"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additive="base">
                                        <p:cTn id="23" dur="500" fill="hold"/>
                                        <p:tgtEl>
                                          <p:spTgt spid="28"/>
                                        </p:tgtEl>
                                        <p:attrNameLst>
                                          <p:attrName>ppt_x</p:attrName>
                                        </p:attrNameLst>
                                      </p:cBhvr>
                                      <p:tavLst>
                                        <p:tav tm="0">
                                          <p:val>
                                            <p:strVal val="#ppt_x"/>
                                          </p:val>
                                        </p:tav>
                                        <p:tav tm="100000">
                                          <p:val>
                                            <p:strVal val="#ppt_x"/>
                                          </p:val>
                                        </p:tav>
                                      </p:tavLst>
                                    </p:anim>
                                    <p:anim calcmode="lin" valueType="num">
                                      <p:cBhvr additive="base">
                                        <p:cTn id="24"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1" decel="100000" fill="hold" grpId="0" nodeType="clickEffect">
                                  <p:stCondLst>
                                    <p:cond delay="0"/>
                                  </p:stCondLst>
                                  <p:childTnLst>
                                    <p:set>
                                      <p:cBhvr>
                                        <p:cTn id="28" dur="1" fill="hold">
                                          <p:stCondLst>
                                            <p:cond delay="0"/>
                                          </p:stCondLst>
                                        </p:cTn>
                                        <p:tgtEl>
                                          <p:spTgt spid="37"/>
                                        </p:tgtEl>
                                        <p:attrNameLst>
                                          <p:attrName>style.visibility</p:attrName>
                                        </p:attrNameLst>
                                      </p:cBhvr>
                                      <p:to>
                                        <p:strVal val="visible"/>
                                      </p:to>
                                    </p:set>
                                    <p:anim calcmode="lin" valueType="num">
                                      <p:cBhvr additive="base">
                                        <p:cTn id="29" dur="750" fill="hold"/>
                                        <p:tgtEl>
                                          <p:spTgt spid="37"/>
                                        </p:tgtEl>
                                        <p:attrNameLst>
                                          <p:attrName>ppt_x</p:attrName>
                                        </p:attrNameLst>
                                      </p:cBhvr>
                                      <p:tavLst>
                                        <p:tav tm="0">
                                          <p:val>
                                            <p:strVal val="#ppt_x"/>
                                          </p:val>
                                        </p:tav>
                                        <p:tav tm="100000">
                                          <p:val>
                                            <p:strVal val="#ppt_x"/>
                                          </p:val>
                                        </p:tav>
                                      </p:tavLst>
                                    </p:anim>
                                    <p:anim calcmode="lin" valueType="num">
                                      <p:cBhvr additive="base">
                                        <p:cTn id="30" dur="750" fill="hold"/>
                                        <p:tgtEl>
                                          <p:spTgt spid="37"/>
                                        </p:tgtEl>
                                        <p:attrNameLst>
                                          <p:attrName>ppt_y</p:attrName>
                                        </p:attrNameLst>
                                      </p:cBhvr>
                                      <p:tavLst>
                                        <p:tav tm="0">
                                          <p:val>
                                            <p:strVal val="0-#ppt_h/2"/>
                                          </p:val>
                                        </p:tav>
                                        <p:tav tm="100000">
                                          <p:val>
                                            <p:strVal val="#ppt_y"/>
                                          </p:val>
                                        </p:tav>
                                      </p:tavLst>
                                    </p:anim>
                                  </p:childTnLst>
                                </p:cTn>
                              </p:par>
                              <p:par>
                                <p:cTn id="31" presetID="3" presetClass="emph" presetSubtype="2" fill="hold" grpId="0" nodeType="withEffect">
                                  <p:stCondLst>
                                    <p:cond delay="250"/>
                                  </p:stCondLst>
                                  <p:childTnLst>
                                    <p:animClr clrSpc="rgb" dir="cw">
                                      <p:cBhvr override="childStyle">
                                        <p:cTn id="32" dur="500" fill="hold"/>
                                        <p:tgtEl>
                                          <p:spTgt spid="39"/>
                                        </p:tgtEl>
                                        <p:attrNameLst>
                                          <p:attrName>style.color</p:attrName>
                                        </p:attrNameLst>
                                      </p:cBhvr>
                                      <p:to>
                                        <a:srgbClr val="FFFFFF"/>
                                      </p:to>
                                    </p:animClr>
                                  </p:childTnLst>
                                </p:cTn>
                              </p:par>
                              <p:par>
                                <p:cTn id="33" presetID="3" presetClass="emph" presetSubtype="2" fill="hold" grpId="0" nodeType="withEffect">
                                  <p:stCondLst>
                                    <p:cond delay="250"/>
                                  </p:stCondLst>
                                  <p:childTnLst>
                                    <p:animClr clrSpc="rgb" dir="cw">
                                      <p:cBhvr override="childStyle">
                                        <p:cTn id="34" dur="500" fill="hold"/>
                                        <p:tgtEl>
                                          <p:spTgt spid="38"/>
                                        </p:tgtEl>
                                        <p:attrNameLst>
                                          <p:attrName>style.color</p:attrName>
                                        </p:attrNameLst>
                                      </p:cBhvr>
                                      <p:to>
                                        <a:srgbClr val="FFFFFF"/>
                                      </p:to>
                                    </p:animClr>
                                  </p:childTnLst>
                                </p:cTn>
                              </p:par>
                            </p:childTnLst>
                          </p:cTn>
                        </p:par>
                        <p:par>
                          <p:cTn id="35" fill="hold">
                            <p:stCondLst>
                              <p:cond delay="750"/>
                            </p:stCondLst>
                            <p:childTnLst>
                              <p:par>
                                <p:cTn id="36" presetID="2" presetClass="entr" presetSubtype="4" decel="100000" fill="hold" grpId="0" nodeType="afterEffect">
                                  <p:stCondLst>
                                    <p:cond delay="0"/>
                                  </p:stCondLst>
                                  <p:childTnLst>
                                    <p:set>
                                      <p:cBhvr>
                                        <p:cTn id="37" dur="1" fill="hold">
                                          <p:stCondLst>
                                            <p:cond delay="0"/>
                                          </p:stCondLst>
                                        </p:cTn>
                                        <p:tgtEl>
                                          <p:spTgt spid="55"/>
                                        </p:tgtEl>
                                        <p:attrNameLst>
                                          <p:attrName>style.visibility</p:attrName>
                                        </p:attrNameLst>
                                      </p:cBhvr>
                                      <p:to>
                                        <p:strVal val="visible"/>
                                      </p:to>
                                    </p:set>
                                    <p:anim calcmode="lin" valueType="num">
                                      <p:cBhvr additive="base">
                                        <p:cTn id="38" dur="750" fill="hold"/>
                                        <p:tgtEl>
                                          <p:spTgt spid="55"/>
                                        </p:tgtEl>
                                        <p:attrNameLst>
                                          <p:attrName>ppt_x</p:attrName>
                                        </p:attrNameLst>
                                      </p:cBhvr>
                                      <p:tavLst>
                                        <p:tav tm="0">
                                          <p:val>
                                            <p:strVal val="#ppt_x"/>
                                          </p:val>
                                        </p:tav>
                                        <p:tav tm="100000">
                                          <p:val>
                                            <p:strVal val="#ppt_x"/>
                                          </p:val>
                                        </p:tav>
                                      </p:tavLst>
                                    </p:anim>
                                    <p:anim calcmode="lin" valueType="num">
                                      <p:cBhvr additive="base">
                                        <p:cTn id="39" dur="750" fill="hold"/>
                                        <p:tgtEl>
                                          <p:spTgt spid="55"/>
                                        </p:tgtEl>
                                        <p:attrNameLst>
                                          <p:attrName>ppt_y</p:attrName>
                                        </p:attrNameLst>
                                      </p:cBhvr>
                                      <p:tavLst>
                                        <p:tav tm="0">
                                          <p:val>
                                            <p:strVal val="1+#ppt_h/2"/>
                                          </p:val>
                                        </p:tav>
                                        <p:tav tm="100000">
                                          <p:val>
                                            <p:strVal val="#ppt_y"/>
                                          </p:val>
                                        </p:tav>
                                      </p:tavLst>
                                    </p:anim>
                                  </p:childTnLst>
                                </p:cTn>
                              </p:par>
                              <p:par>
                                <p:cTn id="40" presetID="2" presetClass="entr" presetSubtype="4" decel="100000" fill="hold" grpId="0" nodeType="withEffect">
                                  <p:stCondLst>
                                    <p:cond delay="250"/>
                                  </p:stCondLst>
                                  <p:childTnLst>
                                    <p:set>
                                      <p:cBhvr>
                                        <p:cTn id="41" dur="1" fill="hold">
                                          <p:stCondLst>
                                            <p:cond delay="0"/>
                                          </p:stCondLst>
                                        </p:cTn>
                                        <p:tgtEl>
                                          <p:spTgt spid="62"/>
                                        </p:tgtEl>
                                        <p:attrNameLst>
                                          <p:attrName>style.visibility</p:attrName>
                                        </p:attrNameLst>
                                      </p:cBhvr>
                                      <p:to>
                                        <p:strVal val="visible"/>
                                      </p:to>
                                    </p:set>
                                    <p:anim calcmode="lin" valueType="num">
                                      <p:cBhvr additive="base">
                                        <p:cTn id="42" dur="750" fill="hold"/>
                                        <p:tgtEl>
                                          <p:spTgt spid="62"/>
                                        </p:tgtEl>
                                        <p:attrNameLst>
                                          <p:attrName>ppt_x</p:attrName>
                                        </p:attrNameLst>
                                      </p:cBhvr>
                                      <p:tavLst>
                                        <p:tav tm="0">
                                          <p:val>
                                            <p:strVal val="#ppt_x"/>
                                          </p:val>
                                        </p:tav>
                                        <p:tav tm="100000">
                                          <p:val>
                                            <p:strVal val="#ppt_x"/>
                                          </p:val>
                                        </p:tav>
                                      </p:tavLst>
                                    </p:anim>
                                    <p:anim calcmode="lin" valueType="num">
                                      <p:cBhvr additive="base">
                                        <p:cTn id="43" dur="750" fill="hold"/>
                                        <p:tgtEl>
                                          <p:spTgt spid="62"/>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63" presetClass="path" presetSubtype="0" decel="100000" fill="hold" grpId="1" nodeType="clickEffect">
                                  <p:stCondLst>
                                    <p:cond delay="0"/>
                                  </p:stCondLst>
                                  <p:childTnLst>
                                    <p:animMotion origin="layout" path="M -2.5E-6 2.96296E-6 L 0.24154 2.96296E-6 " pathEditMode="relative" rAng="0" ptsTypes="AA">
                                      <p:cBhvr>
                                        <p:cTn id="47" dur="750" fill="hold"/>
                                        <p:tgtEl>
                                          <p:spTgt spid="37"/>
                                        </p:tgtEl>
                                        <p:attrNameLst>
                                          <p:attrName>ppt_x</p:attrName>
                                          <p:attrName>ppt_y</p:attrName>
                                        </p:attrNameLst>
                                      </p:cBhvr>
                                      <p:rCtr x="12070" y="0"/>
                                    </p:animMotion>
                                  </p:childTnLst>
                                </p:cTn>
                              </p:par>
                              <p:par>
                                <p:cTn id="48" presetID="1" presetClass="emph" presetSubtype="2" fill="hold" nodeType="withEffect">
                                  <p:stCondLst>
                                    <p:cond delay="0"/>
                                  </p:stCondLst>
                                  <p:childTnLst>
                                    <p:animClr clrSpc="rgb" dir="cw">
                                      <p:cBhvr>
                                        <p:cTn id="49" dur="500" fill="hold"/>
                                        <p:tgtEl>
                                          <p:spTgt spid="37"/>
                                        </p:tgtEl>
                                        <p:attrNameLst>
                                          <p:attrName>fillcolor</p:attrName>
                                        </p:attrNameLst>
                                      </p:cBhvr>
                                      <p:to>
                                        <a:srgbClr val="FF0000"/>
                                      </p:to>
                                    </p:animClr>
                                    <p:set>
                                      <p:cBhvr>
                                        <p:cTn id="50" dur="500" fill="hold"/>
                                        <p:tgtEl>
                                          <p:spTgt spid="37"/>
                                        </p:tgtEl>
                                        <p:attrNameLst>
                                          <p:attrName>fill.type</p:attrName>
                                        </p:attrNameLst>
                                      </p:cBhvr>
                                      <p:to>
                                        <p:strVal val="solid"/>
                                      </p:to>
                                    </p:set>
                                    <p:set>
                                      <p:cBhvr>
                                        <p:cTn id="51" dur="500" fill="hold"/>
                                        <p:tgtEl>
                                          <p:spTgt spid="37"/>
                                        </p:tgtEl>
                                        <p:attrNameLst>
                                          <p:attrName>fill.on</p:attrName>
                                        </p:attrNameLst>
                                      </p:cBhvr>
                                      <p:to>
                                        <p:strVal val="true"/>
                                      </p:to>
                                    </p:set>
                                  </p:childTnLst>
                                </p:cTn>
                              </p:par>
                              <p:par>
                                <p:cTn id="52" presetID="3" presetClass="emph" presetSubtype="2" fill="hold" grpId="1" nodeType="withEffect">
                                  <p:stCondLst>
                                    <p:cond delay="0"/>
                                  </p:stCondLst>
                                  <p:childTnLst>
                                    <p:animClr clrSpc="rgb" dir="cw">
                                      <p:cBhvr override="childStyle">
                                        <p:cTn id="53" dur="500" fill="hold"/>
                                        <p:tgtEl>
                                          <p:spTgt spid="39"/>
                                        </p:tgtEl>
                                        <p:attrNameLst>
                                          <p:attrName>style.color</p:attrName>
                                        </p:attrNameLst>
                                      </p:cBhvr>
                                      <p:to>
                                        <a:srgbClr val="C00000"/>
                                      </p:to>
                                    </p:animClr>
                                  </p:childTnLst>
                                </p:cTn>
                              </p:par>
                              <p:par>
                                <p:cTn id="54" presetID="3" presetClass="emph" presetSubtype="2" fill="hold" grpId="1" nodeType="withEffect">
                                  <p:stCondLst>
                                    <p:cond delay="0"/>
                                  </p:stCondLst>
                                  <p:childTnLst>
                                    <p:animClr clrSpc="rgb" dir="cw">
                                      <p:cBhvr override="childStyle">
                                        <p:cTn id="55" dur="500" fill="hold"/>
                                        <p:tgtEl>
                                          <p:spTgt spid="38"/>
                                        </p:tgtEl>
                                        <p:attrNameLst>
                                          <p:attrName>style.color</p:attrName>
                                        </p:attrNameLst>
                                      </p:cBhvr>
                                      <p:to>
                                        <a:srgbClr val="262626"/>
                                      </p:to>
                                    </p:animClr>
                                  </p:childTnLst>
                                </p:cTn>
                              </p:par>
                              <p:par>
                                <p:cTn id="56" presetID="3" presetClass="emph" presetSubtype="2" fill="hold" grpId="0" nodeType="withEffect">
                                  <p:stCondLst>
                                    <p:cond delay="0"/>
                                  </p:stCondLst>
                                  <p:childTnLst>
                                    <p:animClr clrSpc="rgb" dir="cw">
                                      <p:cBhvr override="childStyle">
                                        <p:cTn id="57" dur="500" fill="hold"/>
                                        <p:tgtEl>
                                          <p:spTgt spid="41"/>
                                        </p:tgtEl>
                                        <p:attrNameLst>
                                          <p:attrName>style.color</p:attrName>
                                        </p:attrNameLst>
                                      </p:cBhvr>
                                      <p:to>
                                        <a:srgbClr val="FFFFFF"/>
                                      </p:to>
                                    </p:animClr>
                                  </p:childTnLst>
                                </p:cTn>
                              </p:par>
                              <p:par>
                                <p:cTn id="58" presetID="3" presetClass="emph" presetSubtype="2" fill="hold" grpId="0" nodeType="withEffect">
                                  <p:stCondLst>
                                    <p:cond delay="0"/>
                                  </p:stCondLst>
                                  <p:childTnLst>
                                    <p:animClr clrSpc="rgb" dir="cw">
                                      <p:cBhvr override="childStyle">
                                        <p:cTn id="59" dur="500" fill="hold"/>
                                        <p:tgtEl>
                                          <p:spTgt spid="40"/>
                                        </p:tgtEl>
                                        <p:attrNameLst>
                                          <p:attrName>style.color</p:attrName>
                                        </p:attrNameLst>
                                      </p:cBhvr>
                                      <p:to>
                                        <a:srgbClr val="FFFFFF"/>
                                      </p:to>
                                    </p:animClr>
                                  </p:childTnLst>
                                </p:cTn>
                              </p:par>
                            </p:childTnLst>
                          </p:cTn>
                        </p:par>
                        <p:par>
                          <p:cTn id="60" fill="hold">
                            <p:stCondLst>
                              <p:cond delay="750"/>
                            </p:stCondLst>
                            <p:childTnLst>
                              <p:par>
                                <p:cTn id="61" presetID="2" presetClass="entr" presetSubtype="4" decel="100000" fill="hold" grpId="0" nodeType="afterEffect">
                                  <p:stCondLst>
                                    <p:cond delay="0"/>
                                  </p:stCondLst>
                                  <p:childTnLst>
                                    <p:set>
                                      <p:cBhvr>
                                        <p:cTn id="62" dur="1" fill="hold">
                                          <p:stCondLst>
                                            <p:cond delay="0"/>
                                          </p:stCondLst>
                                        </p:cTn>
                                        <p:tgtEl>
                                          <p:spTgt spid="56"/>
                                        </p:tgtEl>
                                        <p:attrNameLst>
                                          <p:attrName>style.visibility</p:attrName>
                                        </p:attrNameLst>
                                      </p:cBhvr>
                                      <p:to>
                                        <p:strVal val="visible"/>
                                      </p:to>
                                    </p:set>
                                    <p:anim calcmode="lin" valueType="num">
                                      <p:cBhvr additive="base">
                                        <p:cTn id="63" dur="750" fill="hold"/>
                                        <p:tgtEl>
                                          <p:spTgt spid="56"/>
                                        </p:tgtEl>
                                        <p:attrNameLst>
                                          <p:attrName>ppt_x</p:attrName>
                                        </p:attrNameLst>
                                      </p:cBhvr>
                                      <p:tavLst>
                                        <p:tav tm="0">
                                          <p:val>
                                            <p:strVal val="#ppt_x"/>
                                          </p:val>
                                        </p:tav>
                                        <p:tav tm="100000">
                                          <p:val>
                                            <p:strVal val="#ppt_x"/>
                                          </p:val>
                                        </p:tav>
                                      </p:tavLst>
                                    </p:anim>
                                    <p:anim calcmode="lin" valueType="num">
                                      <p:cBhvr additive="base">
                                        <p:cTn id="64" dur="750" fill="hold"/>
                                        <p:tgtEl>
                                          <p:spTgt spid="56"/>
                                        </p:tgtEl>
                                        <p:attrNameLst>
                                          <p:attrName>ppt_y</p:attrName>
                                        </p:attrNameLst>
                                      </p:cBhvr>
                                      <p:tavLst>
                                        <p:tav tm="0">
                                          <p:val>
                                            <p:strVal val="1+#ppt_h/2"/>
                                          </p:val>
                                        </p:tav>
                                        <p:tav tm="100000">
                                          <p:val>
                                            <p:strVal val="#ppt_y"/>
                                          </p:val>
                                        </p:tav>
                                      </p:tavLst>
                                    </p:anim>
                                  </p:childTnLst>
                                </p:cTn>
                              </p:par>
                              <p:par>
                                <p:cTn id="65" presetID="2" presetClass="entr" presetSubtype="4" decel="100000" fill="hold" grpId="0" nodeType="withEffect">
                                  <p:stCondLst>
                                    <p:cond delay="250"/>
                                  </p:stCondLst>
                                  <p:childTnLst>
                                    <p:set>
                                      <p:cBhvr>
                                        <p:cTn id="66" dur="1" fill="hold">
                                          <p:stCondLst>
                                            <p:cond delay="0"/>
                                          </p:stCondLst>
                                        </p:cTn>
                                        <p:tgtEl>
                                          <p:spTgt spid="63"/>
                                        </p:tgtEl>
                                        <p:attrNameLst>
                                          <p:attrName>style.visibility</p:attrName>
                                        </p:attrNameLst>
                                      </p:cBhvr>
                                      <p:to>
                                        <p:strVal val="visible"/>
                                      </p:to>
                                    </p:set>
                                    <p:anim calcmode="lin" valueType="num">
                                      <p:cBhvr additive="base">
                                        <p:cTn id="67" dur="750" fill="hold"/>
                                        <p:tgtEl>
                                          <p:spTgt spid="63"/>
                                        </p:tgtEl>
                                        <p:attrNameLst>
                                          <p:attrName>ppt_x</p:attrName>
                                        </p:attrNameLst>
                                      </p:cBhvr>
                                      <p:tavLst>
                                        <p:tav tm="0">
                                          <p:val>
                                            <p:strVal val="#ppt_x"/>
                                          </p:val>
                                        </p:tav>
                                        <p:tav tm="100000">
                                          <p:val>
                                            <p:strVal val="#ppt_x"/>
                                          </p:val>
                                        </p:tav>
                                      </p:tavLst>
                                    </p:anim>
                                    <p:anim calcmode="lin" valueType="num">
                                      <p:cBhvr additive="base">
                                        <p:cTn id="68" dur="750" fill="hold"/>
                                        <p:tgtEl>
                                          <p:spTgt spid="63"/>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42" presetClass="path" presetSubtype="0" decel="100000" fill="hold" grpId="2" nodeType="clickEffect">
                                  <p:stCondLst>
                                    <p:cond delay="0"/>
                                  </p:stCondLst>
                                  <p:childTnLst>
                                    <p:animMotion origin="layout" path="M 0.24154 -0.00116 L 0.00026 0.22615 " pathEditMode="relative" rAng="0" ptsTypes="AA">
                                      <p:cBhvr>
                                        <p:cTn id="72" dur="750" fill="hold"/>
                                        <p:tgtEl>
                                          <p:spTgt spid="37"/>
                                        </p:tgtEl>
                                        <p:attrNameLst>
                                          <p:attrName>ppt_x</p:attrName>
                                          <p:attrName>ppt_y</p:attrName>
                                        </p:attrNameLst>
                                      </p:cBhvr>
                                      <p:rCtr x="-12070" y="11366"/>
                                    </p:animMotion>
                                  </p:childTnLst>
                                </p:cTn>
                              </p:par>
                              <p:par>
                                <p:cTn id="73" presetID="1" presetClass="emph" presetSubtype="2" fill="hold" nodeType="withEffect">
                                  <p:stCondLst>
                                    <p:cond delay="0"/>
                                  </p:stCondLst>
                                  <p:childTnLst>
                                    <p:animClr clrSpc="rgb" dir="cw">
                                      <p:cBhvr>
                                        <p:cTn id="74" dur="500" fill="hold"/>
                                        <p:tgtEl>
                                          <p:spTgt spid="37"/>
                                        </p:tgtEl>
                                        <p:attrNameLst>
                                          <p:attrName>fillcolor</p:attrName>
                                        </p:attrNameLst>
                                      </p:cBhvr>
                                      <p:to>
                                        <a:srgbClr val="FFC000"/>
                                      </p:to>
                                    </p:animClr>
                                    <p:set>
                                      <p:cBhvr>
                                        <p:cTn id="75" dur="500" fill="hold"/>
                                        <p:tgtEl>
                                          <p:spTgt spid="37"/>
                                        </p:tgtEl>
                                        <p:attrNameLst>
                                          <p:attrName>fill.type</p:attrName>
                                        </p:attrNameLst>
                                      </p:cBhvr>
                                      <p:to>
                                        <p:strVal val="solid"/>
                                      </p:to>
                                    </p:set>
                                    <p:set>
                                      <p:cBhvr>
                                        <p:cTn id="76" dur="500" fill="hold"/>
                                        <p:tgtEl>
                                          <p:spTgt spid="37"/>
                                        </p:tgtEl>
                                        <p:attrNameLst>
                                          <p:attrName>fill.on</p:attrName>
                                        </p:attrNameLst>
                                      </p:cBhvr>
                                      <p:to>
                                        <p:strVal val="true"/>
                                      </p:to>
                                    </p:set>
                                  </p:childTnLst>
                                </p:cTn>
                              </p:par>
                              <p:par>
                                <p:cTn id="77" presetID="3" presetClass="emph" presetSubtype="2" fill="hold" grpId="1" nodeType="withEffect">
                                  <p:stCondLst>
                                    <p:cond delay="0"/>
                                  </p:stCondLst>
                                  <p:childTnLst>
                                    <p:animClr clrSpc="rgb" dir="cw">
                                      <p:cBhvr override="childStyle">
                                        <p:cTn id="78" dur="500" fill="hold"/>
                                        <p:tgtEl>
                                          <p:spTgt spid="41"/>
                                        </p:tgtEl>
                                        <p:attrNameLst>
                                          <p:attrName>style.color</p:attrName>
                                        </p:attrNameLst>
                                      </p:cBhvr>
                                      <p:to>
                                        <a:srgbClr val="FF0000"/>
                                      </p:to>
                                    </p:animClr>
                                  </p:childTnLst>
                                </p:cTn>
                              </p:par>
                              <p:par>
                                <p:cTn id="79" presetID="3" presetClass="emph" presetSubtype="2" fill="hold" grpId="1" nodeType="withEffect">
                                  <p:stCondLst>
                                    <p:cond delay="0"/>
                                  </p:stCondLst>
                                  <p:childTnLst>
                                    <p:animClr clrSpc="rgb" dir="cw">
                                      <p:cBhvr override="childStyle">
                                        <p:cTn id="80" dur="500" fill="hold"/>
                                        <p:tgtEl>
                                          <p:spTgt spid="40"/>
                                        </p:tgtEl>
                                        <p:attrNameLst>
                                          <p:attrName>style.color</p:attrName>
                                        </p:attrNameLst>
                                      </p:cBhvr>
                                      <p:to>
                                        <a:srgbClr val="262626"/>
                                      </p:to>
                                    </p:animClr>
                                  </p:childTnLst>
                                </p:cTn>
                              </p:par>
                              <p:par>
                                <p:cTn id="81" presetID="3" presetClass="emph" presetSubtype="2" fill="hold" grpId="0" nodeType="withEffect">
                                  <p:stCondLst>
                                    <p:cond delay="0"/>
                                  </p:stCondLst>
                                  <p:childTnLst>
                                    <p:animClr clrSpc="rgb" dir="cw">
                                      <p:cBhvr override="childStyle">
                                        <p:cTn id="82" dur="500" fill="hold"/>
                                        <p:tgtEl>
                                          <p:spTgt spid="43"/>
                                        </p:tgtEl>
                                        <p:attrNameLst>
                                          <p:attrName>style.color</p:attrName>
                                        </p:attrNameLst>
                                      </p:cBhvr>
                                      <p:to>
                                        <a:srgbClr val="FFFFFF"/>
                                      </p:to>
                                    </p:animClr>
                                  </p:childTnLst>
                                </p:cTn>
                              </p:par>
                              <p:par>
                                <p:cTn id="83" presetID="3" presetClass="emph" presetSubtype="2" fill="hold" grpId="0" nodeType="withEffect">
                                  <p:stCondLst>
                                    <p:cond delay="0"/>
                                  </p:stCondLst>
                                  <p:childTnLst>
                                    <p:animClr clrSpc="rgb" dir="cw">
                                      <p:cBhvr override="childStyle">
                                        <p:cTn id="84" dur="500" fill="hold"/>
                                        <p:tgtEl>
                                          <p:spTgt spid="42"/>
                                        </p:tgtEl>
                                        <p:attrNameLst>
                                          <p:attrName>style.color</p:attrName>
                                        </p:attrNameLst>
                                      </p:cBhvr>
                                      <p:to>
                                        <a:srgbClr val="FFFFFF"/>
                                      </p:to>
                                    </p:animClr>
                                  </p:childTnLst>
                                </p:cTn>
                              </p:par>
                            </p:childTnLst>
                          </p:cTn>
                        </p:par>
                        <p:par>
                          <p:cTn id="85" fill="hold">
                            <p:stCondLst>
                              <p:cond delay="750"/>
                            </p:stCondLst>
                            <p:childTnLst>
                              <p:par>
                                <p:cTn id="86" presetID="2" presetClass="entr" presetSubtype="4" decel="100000" fill="hold" grpId="0" nodeType="afterEffect">
                                  <p:stCondLst>
                                    <p:cond delay="0"/>
                                  </p:stCondLst>
                                  <p:childTnLst>
                                    <p:set>
                                      <p:cBhvr>
                                        <p:cTn id="87" dur="1" fill="hold">
                                          <p:stCondLst>
                                            <p:cond delay="0"/>
                                          </p:stCondLst>
                                        </p:cTn>
                                        <p:tgtEl>
                                          <p:spTgt spid="57"/>
                                        </p:tgtEl>
                                        <p:attrNameLst>
                                          <p:attrName>style.visibility</p:attrName>
                                        </p:attrNameLst>
                                      </p:cBhvr>
                                      <p:to>
                                        <p:strVal val="visible"/>
                                      </p:to>
                                    </p:set>
                                    <p:anim calcmode="lin" valueType="num">
                                      <p:cBhvr additive="base">
                                        <p:cTn id="88" dur="750" fill="hold"/>
                                        <p:tgtEl>
                                          <p:spTgt spid="57"/>
                                        </p:tgtEl>
                                        <p:attrNameLst>
                                          <p:attrName>ppt_x</p:attrName>
                                        </p:attrNameLst>
                                      </p:cBhvr>
                                      <p:tavLst>
                                        <p:tav tm="0">
                                          <p:val>
                                            <p:strVal val="#ppt_x"/>
                                          </p:val>
                                        </p:tav>
                                        <p:tav tm="100000">
                                          <p:val>
                                            <p:strVal val="#ppt_x"/>
                                          </p:val>
                                        </p:tav>
                                      </p:tavLst>
                                    </p:anim>
                                    <p:anim calcmode="lin" valueType="num">
                                      <p:cBhvr additive="base">
                                        <p:cTn id="89" dur="750" fill="hold"/>
                                        <p:tgtEl>
                                          <p:spTgt spid="57"/>
                                        </p:tgtEl>
                                        <p:attrNameLst>
                                          <p:attrName>ppt_y</p:attrName>
                                        </p:attrNameLst>
                                      </p:cBhvr>
                                      <p:tavLst>
                                        <p:tav tm="0">
                                          <p:val>
                                            <p:strVal val="1+#ppt_h/2"/>
                                          </p:val>
                                        </p:tav>
                                        <p:tav tm="100000">
                                          <p:val>
                                            <p:strVal val="#ppt_y"/>
                                          </p:val>
                                        </p:tav>
                                      </p:tavLst>
                                    </p:anim>
                                  </p:childTnLst>
                                </p:cTn>
                              </p:par>
                              <p:par>
                                <p:cTn id="90" presetID="2" presetClass="entr" presetSubtype="4" decel="100000" fill="hold" grpId="0" nodeType="withEffect">
                                  <p:stCondLst>
                                    <p:cond delay="250"/>
                                  </p:stCondLst>
                                  <p:childTnLst>
                                    <p:set>
                                      <p:cBhvr>
                                        <p:cTn id="91" dur="1" fill="hold">
                                          <p:stCondLst>
                                            <p:cond delay="0"/>
                                          </p:stCondLst>
                                        </p:cTn>
                                        <p:tgtEl>
                                          <p:spTgt spid="64"/>
                                        </p:tgtEl>
                                        <p:attrNameLst>
                                          <p:attrName>style.visibility</p:attrName>
                                        </p:attrNameLst>
                                      </p:cBhvr>
                                      <p:to>
                                        <p:strVal val="visible"/>
                                      </p:to>
                                    </p:set>
                                    <p:anim calcmode="lin" valueType="num">
                                      <p:cBhvr additive="base">
                                        <p:cTn id="92" dur="750" fill="hold"/>
                                        <p:tgtEl>
                                          <p:spTgt spid="64"/>
                                        </p:tgtEl>
                                        <p:attrNameLst>
                                          <p:attrName>ppt_x</p:attrName>
                                        </p:attrNameLst>
                                      </p:cBhvr>
                                      <p:tavLst>
                                        <p:tav tm="0">
                                          <p:val>
                                            <p:strVal val="#ppt_x"/>
                                          </p:val>
                                        </p:tav>
                                        <p:tav tm="100000">
                                          <p:val>
                                            <p:strVal val="#ppt_x"/>
                                          </p:val>
                                        </p:tav>
                                      </p:tavLst>
                                    </p:anim>
                                    <p:anim calcmode="lin" valueType="num">
                                      <p:cBhvr additive="base">
                                        <p:cTn id="93" dur="750" fill="hold"/>
                                        <p:tgtEl>
                                          <p:spTgt spid="64"/>
                                        </p:tgtEl>
                                        <p:attrNameLst>
                                          <p:attrName>ppt_y</p:attrName>
                                        </p:attrNameLst>
                                      </p:cBhvr>
                                      <p:tavLst>
                                        <p:tav tm="0">
                                          <p:val>
                                            <p:strVal val="1+#ppt_h/2"/>
                                          </p:val>
                                        </p:tav>
                                        <p:tav tm="100000">
                                          <p:val>
                                            <p:strVal val="#ppt_y"/>
                                          </p:val>
                                        </p:tav>
                                      </p:tavLst>
                                    </p:anim>
                                  </p:childTnLst>
                                </p:cTn>
                              </p:par>
                            </p:childTnLst>
                          </p:cTn>
                        </p:par>
                      </p:childTnLst>
                    </p:cTn>
                  </p:par>
                  <p:par>
                    <p:cTn id="94" fill="hold">
                      <p:stCondLst>
                        <p:cond delay="indefinite"/>
                      </p:stCondLst>
                      <p:childTnLst>
                        <p:par>
                          <p:cTn id="95" fill="hold">
                            <p:stCondLst>
                              <p:cond delay="0"/>
                            </p:stCondLst>
                            <p:childTnLst>
                              <p:par>
                                <p:cTn id="96" presetID="63" presetClass="path" presetSubtype="0" decel="100000" fill="hold" grpId="3" nodeType="clickEffect">
                                  <p:stCondLst>
                                    <p:cond delay="0"/>
                                  </p:stCondLst>
                                  <p:childTnLst>
                                    <p:animMotion origin="layout" path="M 0.00026 0.22523 L 0.24063 0.22523 " pathEditMode="relative" rAng="0" ptsTypes="AA">
                                      <p:cBhvr>
                                        <p:cTn id="97" dur="750" fill="hold"/>
                                        <p:tgtEl>
                                          <p:spTgt spid="37"/>
                                        </p:tgtEl>
                                        <p:attrNameLst>
                                          <p:attrName>ppt_x</p:attrName>
                                          <p:attrName>ppt_y</p:attrName>
                                        </p:attrNameLst>
                                      </p:cBhvr>
                                      <p:rCtr x="12018" y="0"/>
                                    </p:animMotion>
                                  </p:childTnLst>
                                </p:cTn>
                              </p:par>
                              <p:par>
                                <p:cTn id="98" presetID="1" presetClass="emph" presetSubtype="2" fill="hold" nodeType="withEffect">
                                  <p:stCondLst>
                                    <p:cond delay="0"/>
                                  </p:stCondLst>
                                  <p:childTnLst>
                                    <p:animClr clrSpc="rgb" dir="cw">
                                      <p:cBhvr>
                                        <p:cTn id="99" dur="500" fill="hold"/>
                                        <p:tgtEl>
                                          <p:spTgt spid="37"/>
                                        </p:tgtEl>
                                        <p:attrNameLst>
                                          <p:attrName>fillcolor</p:attrName>
                                        </p:attrNameLst>
                                      </p:cBhvr>
                                      <p:to>
                                        <a:srgbClr val="92D050"/>
                                      </p:to>
                                    </p:animClr>
                                    <p:set>
                                      <p:cBhvr>
                                        <p:cTn id="100" dur="500" fill="hold"/>
                                        <p:tgtEl>
                                          <p:spTgt spid="37"/>
                                        </p:tgtEl>
                                        <p:attrNameLst>
                                          <p:attrName>fill.type</p:attrName>
                                        </p:attrNameLst>
                                      </p:cBhvr>
                                      <p:to>
                                        <p:strVal val="solid"/>
                                      </p:to>
                                    </p:set>
                                    <p:set>
                                      <p:cBhvr>
                                        <p:cTn id="101" dur="500" fill="hold"/>
                                        <p:tgtEl>
                                          <p:spTgt spid="37"/>
                                        </p:tgtEl>
                                        <p:attrNameLst>
                                          <p:attrName>fill.on</p:attrName>
                                        </p:attrNameLst>
                                      </p:cBhvr>
                                      <p:to>
                                        <p:strVal val="true"/>
                                      </p:to>
                                    </p:set>
                                  </p:childTnLst>
                                </p:cTn>
                              </p:par>
                              <p:par>
                                <p:cTn id="102" presetID="3" presetClass="emph" presetSubtype="2" fill="hold" grpId="1" nodeType="withEffect">
                                  <p:stCondLst>
                                    <p:cond delay="0"/>
                                  </p:stCondLst>
                                  <p:childTnLst>
                                    <p:animClr clrSpc="rgb" dir="cw">
                                      <p:cBhvr override="childStyle">
                                        <p:cTn id="103" dur="500" fill="hold"/>
                                        <p:tgtEl>
                                          <p:spTgt spid="43"/>
                                        </p:tgtEl>
                                        <p:attrNameLst>
                                          <p:attrName>style.color</p:attrName>
                                        </p:attrNameLst>
                                      </p:cBhvr>
                                      <p:to>
                                        <a:srgbClr val="FFC000"/>
                                      </p:to>
                                    </p:animClr>
                                  </p:childTnLst>
                                </p:cTn>
                              </p:par>
                              <p:par>
                                <p:cTn id="104" presetID="3" presetClass="emph" presetSubtype="2" fill="hold" grpId="1" nodeType="withEffect">
                                  <p:stCondLst>
                                    <p:cond delay="0"/>
                                  </p:stCondLst>
                                  <p:childTnLst>
                                    <p:animClr clrSpc="rgb" dir="cw">
                                      <p:cBhvr override="childStyle">
                                        <p:cTn id="105" dur="500" fill="hold"/>
                                        <p:tgtEl>
                                          <p:spTgt spid="42"/>
                                        </p:tgtEl>
                                        <p:attrNameLst>
                                          <p:attrName>style.color</p:attrName>
                                        </p:attrNameLst>
                                      </p:cBhvr>
                                      <p:to>
                                        <a:srgbClr val="262626"/>
                                      </p:to>
                                    </p:animClr>
                                  </p:childTnLst>
                                </p:cTn>
                              </p:par>
                              <p:par>
                                <p:cTn id="106" presetID="3" presetClass="emph" presetSubtype="2" fill="hold" grpId="0" nodeType="withEffect">
                                  <p:stCondLst>
                                    <p:cond delay="0"/>
                                  </p:stCondLst>
                                  <p:childTnLst>
                                    <p:animClr clrSpc="rgb" dir="cw">
                                      <p:cBhvr override="childStyle">
                                        <p:cTn id="107" dur="500" fill="hold"/>
                                        <p:tgtEl>
                                          <p:spTgt spid="45"/>
                                        </p:tgtEl>
                                        <p:attrNameLst>
                                          <p:attrName>style.color</p:attrName>
                                        </p:attrNameLst>
                                      </p:cBhvr>
                                      <p:to>
                                        <a:srgbClr val="FFFFFF"/>
                                      </p:to>
                                    </p:animClr>
                                  </p:childTnLst>
                                </p:cTn>
                              </p:par>
                              <p:par>
                                <p:cTn id="108" presetID="3" presetClass="emph" presetSubtype="2" fill="hold" grpId="0" nodeType="withEffect">
                                  <p:stCondLst>
                                    <p:cond delay="0"/>
                                  </p:stCondLst>
                                  <p:childTnLst>
                                    <p:animClr clrSpc="rgb" dir="cw">
                                      <p:cBhvr override="childStyle">
                                        <p:cTn id="109" dur="500" fill="hold"/>
                                        <p:tgtEl>
                                          <p:spTgt spid="44"/>
                                        </p:tgtEl>
                                        <p:attrNameLst>
                                          <p:attrName>style.color</p:attrName>
                                        </p:attrNameLst>
                                      </p:cBhvr>
                                      <p:to>
                                        <a:srgbClr val="FFFFFF"/>
                                      </p:to>
                                    </p:animClr>
                                  </p:childTnLst>
                                </p:cTn>
                              </p:par>
                            </p:childTnLst>
                          </p:cTn>
                        </p:par>
                        <p:par>
                          <p:cTn id="110" fill="hold">
                            <p:stCondLst>
                              <p:cond delay="750"/>
                            </p:stCondLst>
                            <p:childTnLst>
                              <p:par>
                                <p:cTn id="111" presetID="2" presetClass="entr" presetSubtype="4" decel="100000" fill="hold" grpId="0" nodeType="afterEffect">
                                  <p:stCondLst>
                                    <p:cond delay="0"/>
                                  </p:stCondLst>
                                  <p:childTnLst>
                                    <p:set>
                                      <p:cBhvr>
                                        <p:cTn id="112" dur="1" fill="hold">
                                          <p:stCondLst>
                                            <p:cond delay="0"/>
                                          </p:stCondLst>
                                        </p:cTn>
                                        <p:tgtEl>
                                          <p:spTgt spid="54"/>
                                        </p:tgtEl>
                                        <p:attrNameLst>
                                          <p:attrName>style.visibility</p:attrName>
                                        </p:attrNameLst>
                                      </p:cBhvr>
                                      <p:to>
                                        <p:strVal val="visible"/>
                                      </p:to>
                                    </p:set>
                                    <p:anim calcmode="lin" valueType="num">
                                      <p:cBhvr additive="base">
                                        <p:cTn id="113" dur="750" fill="hold"/>
                                        <p:tgtEl>
                                          <p:spTgt spid="54"/>
                                        </p:tgtEl>
                                        <p:attrNameLst>
                                          <p:attrName>ppt_x</p:attrName>
                                        </p:attrNameLst>
                                      </p:cBhvr>
                                      <p:tavLst>
                                        <p:tav tm="0">
                                          <p:val>
                                            <p:strVal val="#ppt_x"/>
                                          </p:val>
                                        </p:tav>
                                        <p:tav tm="100000">
                                          <p:val>
                                            <p:strVal val="#ppt_x"/>
                                          </p:val>
                                        </p:tav>
                                      </p:tavLst>
                                    </p:anim>
                                    <p:anim calcmode="lin" valueType="num">
                                      <p:cBhvr additive="base">
                                        <p:cTn id="114" dur="750" fill="hold"/>
                                        <p:tgtEl>
                                          <p:spTgt spid="54"/>
                                        </p:tgtEl>
                                        <p:attrNameLst>
                                          <p:attrName>ppt_y</p:attrName>
                                        </p:attrNameLst>
                                      </p:cBhvr>
                                      <p:tavLst>
                                        <p:tav tm="0">
                                          <p:val>
                                            <p:strVal val="1+#ppt_h/2"/>
                                          </p:val>
                                        </p:tav>
                                        <p:tav tm="100000">
                                          <p:val>
                                            <p:strVal val="#ppt_y"/>
                                          </p:val>
                                        </p:tav>
                                      </p:tavLst>
                                    </p:anim>
                                  </p:childTnLst>
                                </p:cTn>
                              </p:par>
                              <p:par>
                                <p:cTn id="115" presetID="2" presetClass="entr" presetSubtype="4" decel="100000" fill="hold" grpId="0" nodeType="withEffect">
                                  <p:stCondLst>
                                    <p:cond delay="250"/>
                                  </p:stCondLst>
                                  <p:childTnLst>
                                    <p:set>
                                      <p:cBhvr>
                                        <p:cTn id="116" dur="1" fill="hold">
                                          <p:stCondLst>
                                            <p:cond delay="0"/>
                                          </p:stCondLst>
                                        </p:cTn>
                                        <p:tgtEl>
                                          <p:spTgt spid="65"/>
                                        </p:tgtEl>
                                        <p:attrNameLst>
                                          <p:attrName>style.visibility</p:attrName>
                                        </p:attrNameLst>
                                      </p:cBhvr>
                                      <p:to>
                                        <p:strVal val="visible"/>
                                      </p:to>
                                    </p:set>
                                    <p:anim calcmode="lin" valueType="num">
                                      <p:cBhvr additive="base">
                                        <p:cTn id="117" dur="750" fill="hold"/>
                                        <p:tgtEl>
                                          <p:spTgt spid="65"/>
                                        </p:tgtEl>
                                        <p:attrNameLst>
                                          <p:attrName>ppt_x</p:attrName>
                                        </p:attrNameLst>
                                      </p:cBhvr>
                                      <p:tavLst>
                                        <p:tav tm="0">
                                          <p:val>
                                            <p:strVal val="#ppt_x"/>
                                          </p:val>
                                        </p:tav>
                                        <p:tav tm="100000">
                                          <p:val>
                                            <p:strVal val="#ppt_x"/>
                                          </p:val>
                                        </p:tav>
                                      </p:tavLst>
                                    </p:anim>
                                    <p:anim calcmode="lin" valueType="num">
                                      <p:cBhvr additive="base">
                                        <p:cTn id="118" dur="750" fill="hold"/>
                                        <p:tgtEl>
                                          <p:spTgt spid="65"/>
                                        </p:tgtEl>
                                        <p:attrNameLst>
                                          <p:attrName>ppt_y</p:attrName>
                                        </p:attrNameLst>
                                      </p:cBhvr>
                                      <p:tavLst>
                                        <p:tav tm="0">
                                          <p:val>
                                            <p:strVal val="1+#ppt_h/2"/>
                                          </p:val>
                                        </p:tav>
                                        <p:tav tm="100000">
                                          <p:val>
                                            <p:strVal val="#ppt_y"/>
                                          </p:val>
                                        </p:tav>
                                      </p:tavLst>
                                    </p:anim>
                                  </p:childTnLst>
                                </p:cTn>
                              </p:par>
                            </p:childTnLst>
                          </p:cTn>
                        </p:par>
                      </p:childTnLst>
                    </p:cTn>
                  </p:par>
                  <p:par>
                    <p:cTn id="119" fill="hold">
                      <p:stCondLst>
                        <p:cond delay="indefinite"/>
                      </p:stCondLst>
                      <p:childTnLst>
                        <p:par>
                          <p:cTn id="120" fill="hold">
                            <p:stCondLst>
                              <p:cond delay="0"/>
                            </p:stCondLst>
                            <p:childTnLst>
                              <p:par>
                                <p:cTn id="121" presetID="42" presetClass="path" presetSubtype="0" decel="100000" fill="hold" grpId="4" nodeType="clickEffect">
                                  <p:stCondLst>
                                    <p:cond delay="0"/>
                                  </p:stCondLst>
                                  <p:childTnLst>
                                    <p:animMotion origin="layout" path="M 0.24063 0.22523 L -2.5E-6 0.44907 " pathEditMode="relative" rAng="0" ptsTypes="AA">
                                      <p:cBhvr>
                                        <p:cTn id="122" dur="750" fill="hold"/>
                                        <p:tgtEl>
                                          <p:spTgt spid="37"/>
                                        </p:tgtEl>
                                        <p:attrNameLst>
                                          <p:attrName>ppt_x</p:attrName>
                                          <p:attrName>ppt_y</p:attrName>
                                        </p:attrNameLst>
                                      </p:cBhvr>
                                      <p:rCtr x="-12031" y="11181"/>
                                    </p:animMotion>
                                  </p:childTnLst>
                                </p:cTn>
                              </p:par>
                              <p:par>
                                <p:cTn id="123" presetID="1" presetClass="emph" presetSubtype="2" fill="hold" nodeType="withEffect">
                                  <p:stCondLst>
                                    <p:cond delay="0"/>
                                  </p:stCondLst>
                                  <p:childTnLst>
                                    <p:animClr clrSpc="rgb" dir="cw">
                                      <p:cBhvr>
                                        <p:cTn id="124" dur="500" fill="hold"/>
                                        <p:tgtEl>
                                          <p:spTgt spid="37"/>
                                        </p:tgtEl>
                                        <p:attrNameLst>
                                          <p:attrName>fillcolor</p:attrName>
                                        </p:attrNameLst>
                                      </p:cBhvr>
                                      <p:to>
                                        <a:srgbClr val="00B050"/>
                                      </p:to>
                                    </p:animClr>
                                    <p:set>
                                      <p:cBhvr>
                                        <p:cTn id="125" dur="500" fill="hold"/>
                                        <p:tgtEl>
                                          <p:spTgt spid="37"/>
                                        </p:tgtEl>
                                        <p:attrNameLst>
                                          <p:attrName>fill.type</p:attrName>
                                        </p:attrNameLst>
                                      </p:cBhvr>
                                      <p:to>
                                        <p:strVal val="solid"/>
                                      </p:to>
                                    </p:set>
                                    <p:set>
                                      <p:cBhvr>
                                        <p:cTn id="126" dur="500" fill="hold"/>
                                        <p:tgtEl>
                                          <p:spTgt spid="37"/>
                                        </p:tgtEl>
                                        <p:attrNameLst>
                                          <p:attrName>fill.on</p:attrName>
                                        </p:attrNameLst>
                                      </p:cBhvr>
                                      <p:to>
                                        <p:strVal val="true"/>
                                      </p:to>
                                    </p:set>
                                  </p:childTnLst>
                                </p:cTn>
                              </p:par>
                              <p:par>
                                <p:cTn id="127" presetID="3" presetClass="emph" presetSubtype="2" fill="hold" grpId="1" nodeType="withEffect">
                                  <p:stCondLst>
                                    <p:cond delay="0"/>
                                  </p:stCondLst>
                                  <p:childTnLst>
                                    <p:animClr clrSpc="rgb" dir="cw">
                                      <p:cBhvr override="childStyle">
                                        <p:cTn id="128" dur="500" fill="hold"/>
                                        <p:tgtEl>
                                          <p:spTgt spid="45"/>
                                        </p:tgtEl>
                                        <p:attrNameLst>
                                          <p:attrName>style.color</p:attrName>
                                        </p:attrNameLst>
                                      </p:cBhvr>
                                      <p:to>
                                        <a:srgbClr val="92D050"/>
                                      </p:to>
                                    </p:animClr>
                                  </p:childTnLst>
                                </p:cTn>
                              </p:par>
                              <p:par>
                                <p:cTn id="129" presetID="3" presetClass="emph" presetSubtype="2" fill="hold" grpId="1" nodeType="withEffect">
                                  <p:stCondLst>
                                    <p:cond delay="0"/>
                                  </p:stCondLst>
                                  <p:childTnLst>
                                    <p:animClr clrSpc="rgb" dir="cw">
                                      <p:cBhvr override="childStyle">
                                        <p:cTn id="130" dur="500" fill="hold"/>
                                        <p:tgtEl>
                                          <p:spTgt spid="44"/>
                                        </p:tgtEl>
                                        <p:attrNameLst>
                                          <p:attrName>style.color</p:attrName>
                                        </p:attrNameLst>
                                      </p:cBhvr>
                                      <p:to>
                                        <a:srgbClr val="262626"/>
                                      </p:to>
                                    </p:animClr>
                                  </p:childTnLst>
                                </p:cTn>
                              </p:par>
                              <p:par>
                                <p:cTn id="131" presetID="3" presetClass="emph" presetSubtype="2" fill="hold" grpId="0" nodeType="withEffect">
                                  <p:stCondLst>
                                    <p:cond delay="0"/>
                                  </p:stCondLst>
                                  <p:childTnLst>
                                    <p:animClr clrSpc="rgb" dir="cw">
                                      <p:cBhvr override="childStyle">
                                        <p:cTn id="132" dur="500" fill="hold"/>
                                        <p:tgtEl>
                                          <p:spTgt spid="47"/>
                                        </p:tgtEl>
                                        <p:attrNameLst>
                                          <p:attrName>style.color</p:attrName>
                                        </p:attrNameLst>
                                      </p:cBhvr>
                                      <p:to>
                                        <a:srgbClr val="FFFFFF"/>
                                      </p:to>
                                    </p:animClr>
                                  </p:childTnLst>
                                </p:cTn>
                              </p:par>
                              <p:par>
                                <p:cTn id="133" presetID="3" presetClass="emph" presetSubtype="2" fill="hold" grpId="0" nodeType="withEffect">
                                  <p:stCondLst>
                                    <p:cond delay="0"/>
                                  </p:stCondLst>
                                  <p:childTnLst>
                                    <p:animClr clrSpc="rgb" dir="cw">
                                      <p:cBhvr override="childStyle">
                                        <p:cTn id="134" dur="500" fill="hold"/>
                                        <p:tgtEl>
                                          <p:spTgt spid="46"/>
                                        </p:tgtEl>
                                        <p:attrNameLst>
                                          <p:attrName>style.color</p:attrName>
                                        </p:attrNameLst>
                                      </p:cBhvr>
                                      <p:to>
                                        <a:srgbClr val="FFFFFF"/>
                                      </p:to>
                                    </p:animClr>
                                  </p:childTnLst>
                                </p:cTn>
                              </p:par>
                            </p:childTnLst>
                          </p:cTn>
                        </p:par>
                        <p:par>
                          <p:cTn id="135" fill="hold">
                            <p:stCondLst>
                              <p:cond delay="750"/>
                            </p:stCondLst>
                            <p:childTnLst>
                              <p:par>
                                <p:cTn id="136" presetID="2" presetClass="entr" presetSubtype="4" decel="100000" fill="hold" grpId="0" nodeType="afterEffect">
                                  <p:stCondLst>
                                    <p:cond delay="0"/>
                                  </p:stCondLst>
                                  <p:childTnLst>
                                    <p:set>
                                      <p:cBhvr>
                                        <p:cTn id="137" dur="1" fill="hold">
                                          <p:stCondLst>
                                            <p:cond delay="0"/>
                                          </p:stCondLst>
                                        </p:cTn>
                                        <p:tgtEl>
                                          <p:spTgt spid="58"/>
                                        </p:tgtEl>
                                        <p:attrNameLst>
                                          <p:attrName>style.visibility</p:attrName>
                                        </p:attrNameLst>
                                      </p:cBhvr>
                                      <p:to>
                                        <p:strVal val="visible"/>
                                      </p:to>
                                    </p:set>
                                    <p:anim calcmode="lin" valueType="num">
                                      <p:cBhvr additive="base">
                                        <p:cTn id="138" dur="750" fill="hold"/>
                                        <p:tgtEl>
                                          <p:spTgt spid="58"/>
                                        </p:tgtEl>
                                        <p:attrNameLst>
                                          <p:attrName>ppt_x</p:attrName>
                                        </p:attrNameLst>
                                      </p:cBhvr>
                                      <p:tavLst>
                                        <p:tav tm="0">
                                          <p:val>
                                            <p:strVal val="#ppt_x"/>
                                          </p:val>
                                        </p:tav>
                                        <p:tav tm="100000">
                                          <p:val>
                                            <p:strVal val="#ppt_x"/>
                                          </p:val>
                                        </p:tav>
                                      </p:tavLst>
                                    </p:anim>
                                    <p:anim calcmode="lin" valueType="num">
                                      <p:cBhvr additive="base">
                                        <p:cTn id="139" dur="750" fill="hold"/>
                                        <p:tgtEl>
                                          <p:spTgt spid="58"/>
                                        </p:tgtEl>
                                        <p:attrNameLst>
                                          <p:attrName>ppt_y</p:attrName>
                                        </p:attrNameLst>
                                      </p:cBhvr>
                                      <p:tavLst>
                                        <p:tav tm="0">
                                          <p:val>
                                            <p:strVal val="1+#ppt_h/2"/>
                                          </p:val>
                                        </p:tav>
                                        <p:tav tm="100000">
                                          <p:val>
                                            <p:strVal val="#ppt_y"/>
                                          </p:val>
                                        </p:tav>
                                      </p:tavLst>
                                    </p:anim>
                                  </p:childTnLst>
                                </p:cTn>
                              </p:par>
                              <p:par>
                                <p:cTn id="140" presetID="2" presetClass="entr" presetSubtype="4" decel="100000" fill="hold" grpId="0" nodeType="withEffect">
                                  <p:stCondLst>
                                    <p:cond delay="250"/>
                                  </p:stCondLst>
                                  <p:childTnLst>
                                    <p:set>
                                      <p:cBhvr>
                                        <p:cTn id="141" dur="1" fill="hold">
                                          <p:stCondLst>
                                            <p:cond delay="0"/>
                                          </p:stCondLst>
                                        </p:cTn>
                                        <p:tgtEl>
                                          <p:spTgt spid="66"/>
                                        </p:tgtEl>
                                        <p:attrNameLst>
                                          <p:attrName>style.visibility</p:attrName>
                                        </p:attrNameLst>
                                      </p:cBhvr>
                                      <p:to>
                                        <p:strVal val="visible"/>
                                      </p:to>
                                    </p:set>
                                    <p:anim calcmode="lin" valueType="num">
                                      <p:cBhvr additive="base">
                                        <p:cTn id="142" dur="750" fill="hold"/>
                                        <p:tgtEl>
                                          <p:spTgt spid="66"/>
                                        </p:tgtEl>
                                        <p:attrNameLst>
                                          <p:attrName>ppt_x</p:attrName>
                                        </p:attrNameLst>
                                      </p:cBhvr>
                                      <p:tavLst>
                                        <p:tav tm="0">
                                          <p:val>
                                            <p:strVal val="#ppt_x"/>
                                          </p:val>
                                        </p:tav>
                                        <p:tav tm="100000">
                                          <p:val>
                                            <p:strVal val="#ppt_x"/>
                                          </p:val>
                                        </p:tav>
                                      </p:tavLst>
                                    </p:anim>
                                    <p:anim calcmode="lin" valueType="num">
                                      <p:cBhvr additive="base">
                                        <p:cTn id="143" dur="750" fill="hold"/>
                                        <p:tgtEl>
                                          <p:spTgt spid="66"/>
                                        </p:tgtEl>
                                        <p:attrNameLst>
                                          <p:attrName>ppt_y</p:attrName>
                                        </p:attrNameLst>
                                      </p:cBhvr>
                                      <p:tavLst>
                                        <p:tav tm="0">
                                          <p:val>
                                            <p:strVal val="1+#ppt_h/2"/>
                                          </p:val>
                                        </p:tav>
                                        <p:tav tm="100000">
                                          <p:val>
                                            <p:strVal val="#ppt_y"/>
                                          </p:val>
                                        </p:tav>
                                      </p:tavLst>
                                    </p:anim>
                                  </p:childTnLst>
                                </p:cTn>
                              </p:par>
                            </p:childTnLst>
                          </p:cTn>
                        </p:par>
                      </p:childTnLst>
                    </p:cTn>
                  </p:par>
                  <p:par>
                    <p:cTn id="144" fill="hold">
                      <p:stCondLst>
                        <p:cond delay="indefinite"/>
                      </p:stCondLst>
                      <p:childTnLst>
                        <p:par>
                          <p:cTn id="145" fill="hold">
                            <p:stCondLst>
                              <p:cond delay="0"/>
                            </p:stCondLst>
                            <p:childTnLst>
                              <p:par>
                                <p:cTn id="146" presetID="63" presetClass="path" presetSubtype="0" decel="100000" fill="hold" grpId="5" nodeType="clickEffect">
                                  <p:stCondLst>
                                    <p:cond delay="0"/>
                                  </p:stCondLst>
                                  <p:childTnLst>
                                    <p:animMotion origin="layout" path="M -2.5E-6 0.44907 L 0.24115 0.45023 " pathEditMode="relative" rAng="0" ptsTypes="AA">
                                      <p:cBhvr>
                                        <p:cTn id="147" dur="750" fill="hold"/>
                                        <p:tgtEl>
                                          <p:spTgt spid="37"/>
                                        </p:tgtEl>
                                        <p:attrNameLst>
                                          <p:attrName>ppt_x</p:attrName>
                                          <p:attrName>ppt_y</p:attrName>
                                        </p:attrNameLst>
                                      </p:cBhvr>
                                      <p:rCtr x="12057" y="46"/>
                                    </p:animMotion>
                                  </p:childTnLst>
                                </p:cTn>
                              </p:par>
                              <p:par>
                                <p:cTn id="148" presetID="1" presetClass="emph" presetSubtype="2" fill="hold" nodeType="withEffect">
                                  <p:stCondLst>
                                    <p:cond delay="0"/>
                                  </p:stCondLst>
                                  <p:childTnLst>
                                    <p:animClr clrSpc="rgb" dir="cw">
                                      <p:cBhvr>
                                        <p:cTn id="149" dur="500" fill="hold"/>
                                        <p:tgtEl>
                                          <p:spTgt spid="37"/>
                                        </p:tgtEl>
                                        <p:attrNameLst>
                                          <p:attrName>fillcolor</p:attrName>
                                        </p:attrNameLst>
                                      </p:cBhvr>
                                      <p:to>
                                        <a:srgbClr val="00B0F0"/>
                                      </p:to>
                                    </p:animClr>
                                    <p:set>
                                      <p:cBhvr>
                                        <p:cTn id="150" dur="500" fill="hold"/>
                                        <p:tgtEl>
                                          <p:spTgt spid="37"/>
                                        </p:tgtEl>
                                        <p:attrNameLst>
                                          <p:attrName>fill.type</p:attrName>
                                        </p:attrNameLst>
                                      </p:cBhvr>
                                      <p:to>
                                        <p:strVal val="solid"/>
                                      </p:to>
                                    </p:set>
                                    <p:set>
                                      <p:cBhvr>
                                        <p:cTn id="151" dur="500" fill="hold"/>
                                        <p:tgtEl>
                                          <p:spTgt spid="37"/>
                                        </p:tgtEl>
                                        <p:attrNameLst>
                                          <p:attrName>fill.on</p:attrName>
                                        </p:attrNameLst>
                                      </p:cBhvr>
                                      <p:to>
                                        <p:strVal val="true"/>
                                      </p:to>
                                    </p:set>
                                  </p:childTnLst>
                                </p:cTn>
                              </p:par>
                              <p:par>
                                <p:cTn id="152" presetID="3" presetClass="emph" presetSubtype="2" fill="hold" grpId="1" nodeType="withEffect">
                                  <p:stCondLst>
                                    <p:cond delay="0"/>
                                  </p:stCondLst>
                                  <p:childTnLst>
                                    <p:animClr clrSpc="rgb" dir="cw">
                                      <p:cBhvr override="childStyle">
                                        <p:cTn id="153" dur="500" fill="hold"/>
                                        <p:tgtEl>
                                          <p:spTgt spid="47"/>
                                        </p:tgtEl>
                                        <p:attrNameLst>
                                          <p:attrName>style.color</p:attrName>
                                        </p:attrNameLst>
                                      </p:cBhvr>
                                      <p:to>
                                        <a:srgbClr val="00B050"/>
                                      </p:to>
                                    </p:animClr>
                                  </p:childTnLst>
                                </p:cTn>
                              </p:par>
                              <p:par>
                                <p:cTn id="154" presetID="3" presetClass="emph" presetSubtype="2" fill="hold" grpId="1" nodeType="withEffect">
                                  <p:stCondLst>
                                    <p:cond delay="0"/>
                                  </p:stCondLst>
                                  <p:childTnLst>
                                    <p:animClr clrSpc="rgb" dir="cw">
                                      <p:cBhvr override="childStyle">
                                        <p:cTn id="155" dur="500" fill="hold"/>
                                        <p:tgtEl>
                                          <p:spTgt spid="46"/>
                                        </p:tgtEl>
                                        <p:attrNameLst>
                                          <p:attrName>style.color</p:attrName>
                                        </p:attrNameLst>
                                      </p:cBhvr>
                                      <p:to>
                                        <a:srgbClr val="262626"/>
                                      </p:to>
                                    </p:animClr>
                                  </p:childTnLst>
                                </p:cTn>
                              </p:par>
                              <p:par>
                                <p:cTn id="156" presetID="3" presetClass="emph" presetSubtype="2" fill="hold" grpId="0" nodeType="withEffect">
                                  <p:stCondLst>
                                    <p:cond delay="0"/>
                                  </p:stCondLst>
                                  <p:childTnLst>
                                    <p:animClr clrSpc="rgb" dir="cw">
                                      <p:cBhvr override="childStyle">
                                        <p:cTn id="157" dur="500" fill="hold"/>
                                        <p:tgtEl>
                                          <p:spTgt spid="49"/>
                                        </p:tgtEl>
                                        <p:attrNameLst>
                                          <p:attrName>style.color</p:attrName>
                                        </p:attrNameLst>
                                      </p:cBhvr>
                                      <p:to>
                                        <a:srgbClr val="FFFFFF"/>
                                      </p:to>
                                    </p:animClr>
                                  </p:childTnLst>
                                </p:cTn>
                              </p:par>
                            </p:childTnLst>
                          </p:cTn>
                        </p:par>
                        <p:par>
                          <p:cTn id="158" fill="hold">
                            <p:stCondLst>
                              <p:cond delay="750"/>
                            </p:stCondLst>
                            <p:childTnLst>
                              <p:par>
                                <p:cTn id="159" presetID="2" presetClass="entr" presetSubtype="4" decel="100000" fill="hold" grpId="0" nodeType="afterEffect">
                                  <p:stCondLst>
                                    <p:cond delay="0"/>
                                  </p:stCondLst>
                                  <p:childTnLst>
                                    <p:set>
                                      <p:cBhvr>
                                        <p:cTn id="160" dur="1" fill="hold">
                                          <p:stCondLst>
                                            <p:cond delay="0"/>
                                          </p:stCondLst>
                                        </p:cTn>
                                        <p:tgtEl>
                                          <p:spTgt spid="59"/>
                                        </p:tgtEl>
                                        <p:attrNameLst>
                                          <p:attrName>style.visibility</p:attrName>
                                        </p:attrNameLst>
                                      </p:cBhvr>
                                      <p:to>
                                        <p:strVal val="visible"/>
                                      </p:to>
                                    </p:set>
                                    <p:anim calcmode="lin" valueType="num">
                                      <p:cBhvr additive="base">
                                        <p:cTn id="161" dur="750" fill="hold"/>
                                        <p:tgtEl>
                                          <p:spTgt spid="59"/>
                                        </p:tgtEl>
                                        <p:attrNameLst>
                                          <p:attrName>ppt_x</p:attrName>
                                        </p:attrNameLst>
                                      </p:cBhvr>
                                      <p:tavLst>
                                        <p:tav tm="0">
                                          <p:val>
                                            <p:strVal val="#ppt_x"/>
                                          </p:val>
                                        </p:tav>
                                        <p:tav tm="100000">
                                          <p:val>
                                            <p:strVal val="#ppt_x"/>
                                          </p:val>
                                        </p:tav>
                                      </p:tavLst>
                                    </p:anim>
                                    <p:anim calcmode="lin" valueType="num">
                                      <p:cBhvr additive="base">
                                        <p:cTn id="162" dur="750" fill="hold"/>
                                        <p:tgtEl>
                                          <p:spTgt spid="59"/>
                                        </p:tgtEl>
                                        <p:attrNameLst>
                                          <p:attrName>ppt_y</p:attrName>
                                        </p:attrNameLst>
                                      </p:cBhvr>
                                      <p:tavLst>
                                        <p:tav tm="0">
                                          <p:val>
                                            <p:strVal val="1+#ppt_h/2"/>
                                          </p:val>
                                        </p:tav>
                                        <p:tav tm="100000">
                                          <p:val>
                                            <p:strVal val="#ppt_y"/>
                                          </p:val>
                                        </p:tav>
                                      </p:tavLst>
                                    </p:anim>
                                  </p:childTnLst>
                                </p:cTn>
                              </p:par>
                              <p:par>
                                <p:cTn id="163" presetID="2" presetClass="entr" presetSubtype="4" decel="100000" fill="hold" grpId="0" nodeType="withEffect">
                                  <p:stCondLst>
                                    <p:cond delay="0"/>
                                  </p:stCondLst>
                                  <p:childTnLst>
                                    <p:set>
                                      <p:cBhvr>
                                        <p:cTn id="164" dur="1" fill="hold">
                                          <p:stCondLst>
                                            <p:cond delay="0"/>
                                          </p:stCondLst>
                                        </p:cTn>
                                        <p:tgtEl>
                                          <p:spTgt spid="67"/>
                                        </p:tgtEl>
                                        <p:attrNameLst>
                                          <p:attrName>style.visibility</p:attrName>
                                        </p:attrNameLst>
                                      </p:cBhvr>
                                      <p:to>
                                        <p:strVal val="visible"/>
                                      </p:to>
                                    </p:set>
                                    <p:anim calcmode="lin" valueType="num">
                                      <p:cBhvr additive="base">
                                        <p:cTn id="165" dur="750" fill="hold"/>
                                        <p:tgtEl>
                                          <p:spTgt spid="67"/>
                                        </p:tgtEl>
                                        <p:attrNameLst>
                                          <p:attrName>ppt_x</p:attrName>
                                        </p:attrNameLst>
                                      </p:cBhvr>
                                      <p:tavLst>
                                        <p:tav tm="0">
                                          <p:val>
                                            <p:strVal val="#ppt_x"/>
                                          </p:val>
                                        </p:tav>
                                        <p:tav tm="100000">
                                          <p:val>
                                            <p:strVal val="#ppt_x"/>
                                          </p:val>
                                        </p:tav>
                                      </p:tavLst>
                                    </p:anim>
                                    <p:anim calcmode="lin" valueType="num">
                                      <p:cBhvr additive="base">
                                        <p:cTn id="166" dur="750" fill="hold"/>
                                        <p:tgtEl>
                                          <p:spTgt spid="67"/>
                                        </p:tgtEl>
                                        <p:attrNameLst>
                                          <p:attrName>ppt_y</p:attrName>
                                        </p:attrNameLst>
                                      </p:cBhvr>
                                      <p:tavLst>
                                        <p:tav tm="0">
                                          <p:val>
                                            <p:strVal val="1+#ppt_h/2"/>
                                          </p:val>
                                        </p:tav>
                                        <p:tav tm="100000">
                                          <p:val>
                                            <p:strVal val="#ppt_y"/>
                                          </p:val>
                                        </p:tav>
                                      </p:tavLst>
                                    </p:anim>
                                  </p:childTnLst>
                                </p:cTn>
                              </p:par>
                              <p:par>
                                <p:cTn id="167" presetID="1" presetClass="emph" presetSubtype="2" fill="hold" nodeType="withEffect">
                                  <p:stCondLst>
                                    <p:cond delay="0"/>
                                  </p:stCondLst>
                                  <p:childTnLst>
                                    <p:animClr clrSpc="rgb" dir="cw">
                                      <p:cBhvr>
                                        <p:cTn id="168" dur="500" fill="hold"/>
                                        <p:tgtEl>
                                          <p:spTgt spid="37"/>
                                        </p:tgtEl>
                                        <p:attrNameLst>
                                          <p:attrName>fillcolor</p:attrName>
                                        </p:attrNameLst>
                                      </p:cBhvr>
                                      <p:to>
                                        <a:srgbClr val="00B0F0"/>
                                      </p:to>
                                    </p:animClr>
                                    <p:set>
                                      <p:cBhvr>
                                        <p:cTn id="169" dur="500" fill="hold"/>
                                        <p:tgtEl>
                                          <p:spTgt spid="37"/>
                                        </p:tgtEl>
                                        <p:attrNameLst>
                                          <p:attrName>fill.type</p:attrName>
                                        </p:attrNameLst>
                                      </p:cBhvr>
                                      <p:to>
                                        <p:strVal val="solid"/>
                                      </p:to>
                                    </p:set>
                                    <p:set>
                                      <p:cBhvr>
                                        <p:cTn id="170" dur="500" fill="hold"/>
                                        <p:tgtEl>
                                          <p:spTgt spid="37"/>
                                        </p:tgtEl>
                                        <p:attrNameLst>
                                          <p:attrName>fill.on</p:attrName>
                                        </p:attrNameLst>
                                      </p:cBhvr>
                                      <p:to>
                                        <p:strVal val="true"/>
                                      </p:to>
                                    </p:set>
                                  </p:childTnLst>
                                </p:cTn>
                              </p:par>
                              <p:par>
                                <p:cTn id="171" presetID="3" presetClass="emph" presetSubtype="2" fill="hold" grpId="1" nodeType="withEffect">
                                  <p:stCondLst>
                                    <p:cond delay="0"/>
                                  </p:stCondLst>
                                  <p:childTnLst>
                                    <p:animClr clrSpc="rgb" dir="cw">
                                      <p:cBhvr override="childStyle">
                                        <p:cTn id="172" dur="500" fill="hold"/>
                                        <p:tgtEl>
                                          <p:spTgt spid="49"/>
                                        </p:tgtEl>
                                        <p:attrNameLst>
                                          <p:attrName>style.color</p:attrName>
                                        </p:attrNameLst>
                                      </p:cBhvr>
                                      <p:to>
                                        <a:srgbClr val="FFFFFF"/>
                                      </p:to>
                                    </p:animClr>
                                  </p:childTnLst>
                                </p:cTn>
                              </p:par>
                              <p:par>
                                <p:cTn id="173" presetID="3" presetClass="emph" presetSubtype="2" fill="hold" grpId="1" nodeType="withEffect">
                                  <p:stCondLst>
                                    <p:cond delay="0"/>
                                  </p:stCondLst>
                                  <p:childTnLst>
                                    <p:animClr clrSpc="rgb" dir="cw">
                                      <p:cBhvr override="childStyle">
                                        <p:cTn id="174" dur="2000" fill="hold"/>
                                        <p:tgtEl>
                                          <p:spTgt spid="48"/>
                                        </p:tgtEl>
                                        <p:attrNameLst>
                                          <p:attrName>style.color</p:attrName>
                                        </p:attrNameLst>
                                      </p:cBhvr>
                                      <p:to>
                                        <a:srgbClr val="FFFFFF"/>
                                      </p:to>
                                    </p:animClr>
                                  </p:childTnLst>
                                </p:cTn>
                              </p:par>
                              <p:par>
                                <p:cTn id="175" presetID="1" presetClass="emph" presetSubtype="2" fill="hold" nodeType="withEffect">
                                  <p:stCondLst>
                                    <p:cond delay="0"/>
                                  </p:stCondLst>
                                  <p:childTnLst>
                                    <p:animClr clrSpc="rgb" dir="cw">
                                      <p:cBhvr>
                                        <p:cTn id="176" dur="500" fill="hold"/>
                                        <p:tgtEl>
                                          <p:spTgt spid="37"/>
                                        </p:tgtEl>
                                        <p:attrNameLst>
                                          <p:attrName>fillcolor</p:attrName>
                                        </p:attrNameLst>
                                      </p:cBhvr>
                                      <p:to>
                                        <a:srgbClr val="00B0F0"/>
                                      </p:to>
                                    </p:animClr>
                                    <p:set>
                                      <p:cBhvr>
                                        <p:cTn id="177" dur="500" fill="hold"/>
                                        <p:tgtEl>
                                          <p:spTgt spid="37"/>
                                        </p:tgtEl>
                                        <p:attrNameLst>
                                          <p:attrName>fill.type</p:attrName>
                                        </p:attrNameLst>
                                      </p:cBhvr>
                                      <p:to>
                                        <p:strVal val="solid"/>
                                      </p:to>
                                    </p:set>
                                    <p:set>
                                      <p:cBhvr>
                                        <p:cTn id="178" dur="500" fill="hold"/>
                                        <p:tgtEl>
                                          <p:spTgt spid="37"/>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7" grpId="1" animBg="1"/>
      <p:bldP spid="37" grpId="2" animBg="1"/>
      <p:bldP spid="37" grpId="3" animBg="1"/>
      <p:bldP spid="37" grpId="4" animBg="1"/>
      <p:bldP spid="37" grpId="5" animBg="1"/>
      <p:bldP spid="38" grpId="0"/>
      <p:bldP spid="38" grpId="1"/>
      <p:bldP spid="39" grpId="0"/>
      <p:bldP spid="39" grpId="1"/>
      <p:bldP spid="40" grpId="0"/>
      <p:bldP spid="40" grpId="1"/>
      <p:bldP spid="41" grpId="0"/>
      <p:bldP spid="41" grpId="1"/>
      <p:bldP spid="42" grpId="0"/>
      <p:bldP spid="42" grpId="1"/>
      <p:bldP spid="43" grpId="0"/>
      <p:bldP spid="43" grpId="1"/>
      <p:bldP spid="44" grpId="0"/>
      <p:bldP spid="44" grpId="1"/>
      <p:bldP spid="45" grpId="0"/>
      <p:bldP spid="45" grpId="1"/>
      <p:bldP spid="46" grpId="0"/>
      <p:bldP spid="46" grpId="1"/>
      <p:bldP spid="47" grpId="0"/>
      <p:bldP spid="47" grpId="1"/>
      <p:bldP spid="48" grpId="1"/>
      <p:bldP spid="49" grpId="0"/>
      <p:bldP spid="49" grpId="1"/>
      <p:bldP spid="54" grpId="0" animBg="1"/>
      <p:bldP spid="55" grpId="0" animBg="1"/>
      <p:bldP spid="56" grpId="0" animBg="1"/>
      <p:bldP spid="57" grpId="0" animBg="1"/>
      <p:bldP spid="58" grpId="0" animBg="1"/>
      <p:bldP spid="59" grpId="0" animBg="1"/>
      <p:bldP spid="62" grpId="0"/>
      <p:bldP spid="63" grpId="0"/>
      <p:bldP spid="64" grpId="0"/>
      <p:bldP spid="65" grpId="0"/>
      <p:bldP spid="66" grpId="0"/>
      <p:bldP spid="67" grpId="0"/>
      <p:bldP spid="28" grpId="0"/>
      <p:bldP spid="29" grpId="0" animBg="1"/>
      <p:bldP spid="30" grpId="0"/>
      <p:bldP spid="31"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 Placeholder 33"/>
          <p:cNvSpPr txBox="1">
            <a:spLocks/>
          </p:cNvSpPr>
          <p:nvPr/>
        </p:nvSpPr>
        <p:spPr>
          <a:xfrm>
            <a:off x="1391522" y="4344142"/>
            <a:ext cx="1672620" cy="32325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400" dirty="0">
                <a:solidFill>
                  <a:schemeClr val="tx2"/>
                </a:solidFill>
                <a:latin typeface="Raleway"/>
                <a:cs typeface="Raleway"/>
              </a:rPr>
              <a:t>Business Strategy</a:t>
            </a:r>
          </a:p>
        </p:txBody>
      </p:sp>
      <p:sp>
        <p:nvSpPr>
          <p:cNvPr id="48" name="Freeform 47"/>
          <p:cNvSpPr/>
          <p:nvPr/>
        </p:nvSpPr>
        <p:spPr>
          <a:xfrm>
            <a:off x="3069411" y="3478340"/>
            <a:ext cx="2253759" cy="1122590"/>
          </a:xfrm>
          <a:custGeom>
            <a:avLst/>
            <a:gdLst>
              <a:gd name="connsiteX0" fmla="*/ 0 w 2223735"/>
              <a:gd name="connsiteY0" fmla="*/ 0 h 1107346"/>
              <a:gd name="connsiteX1" fmla="*/ 280086 w 2223735"/>
              <a:gd name="connsiteY1" fmla="*/ 0 h 1107346"/>
              <a:gd name="connsiteX2" fmla="*/ 284141 w 2223735"/>
              <a:gd name="connsiteY2" fmla="*/ 80308 h 1107346"/>
              <a:gd name="connsiteX3" fmla="*/ 1111867 w 2223735"/>
              <a:gd name="connsiteY3" fmla="*/ 827260 h 1107346"/>
              <a:gd name="connsiteX4" fmla="*/ 1939593 w 2223735"/>
              <a:gd name="connsiteY4" fmla="*/ 80308 h 1107346"/>
              <a:gd name="connsiteX5" fmla="*/ 1943649 w 2223735"/>
              <a:gd name="connsiteY5" fmla="*/ 0 h 1107346"/>
              <a:gd name="connsiteX6" fmla="*/ 2223735 w 2223735"/>
              <a:gd name="connsiteY6" fmla="*/ 0 h 1107346"/>
              <a:gd name="connsiteX7" fmla="*/ 2218233 w 2223735"/>
              <a:gd name="connsiteY7" fmla="*/ 108945 h 1107346"/>
              <a:gd name="connsiteX8" fmla="*/ 1111867 w 2223735"/>
              <a:gd name="connsiteY8" fmla="*/ 1107346 h 1107346"/>
              <a:gd name="connsiteX9" fmla="*/ 5501 w 2223735"/>
              <a:gd name="connsiteY9" fmla="*/ 108945 h 110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735" h="1107346">
                <a:moveTo>
                  <a:pt x="0" y="0"/>
                </a:moveTo>
                <a:lnTo>
                  <a:pt x="280086" y="0"/>
                </a:lnTo>
                <a:lnTo>
                  <a:pt x="284141" y="80308"/>
                </a:lnTo>
                <a:cubicBezTo>
                  <a:pt x="326749" y="499860"/>
                  <a:pt x="681074" y="827260"/>
                  <a:pt x="1111867" y="827260"/>
                </a:cubicBezTo>
                <a:cubicBezTo>
                  <a:pt x="1542661" y="827260"/>
                  <a:pt x="1896986" y="499860"/>
                  <a:pt x="1939593" y="80308"/>
                </a:cubicBezTo>
                <a:lnTo>
                  <a:pt x="1943649" y="0"/>
                </a:lnTo>
                <a:lnTo>
                  <a:pt x="2223735" y="0"/>
                </a:lnTo>
                <a:lnTo>
                  <a:pt x="2218233" y="108945"/>
                </a:lnTo>
                <a:cubicBezTo>
                  <a:pt x="2161282" y="669732"/>
                  <a:pt x="1687680" y="1107346"/>
                  <a:pt x="1111867" y="1107346"/>
                </a:cubicBezTo>
                <a:cubicBezTo>
                  <a:pt x="536055" y="1107346"/>
                  <a:pt x="62452" y="669732"/>
                  <a:pt x="5501" y="108945"/>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dirty="0">
              <a:latin typeface="Raleway Light"/>
            </a:endParaRPr>
          </a:p>
        </p:txBody>
      </p:sp>
      <p:sp>
        <p:nvSpPr>
          <p:cNvPr id="49" name="Freeform 48"/>
          <p:cNvSpPr/>
          <p:nvPr/>
        </p:nvSpPr>
        <p:spPr>
          <a:xfrm flipV="1">
            <a:off x="1105359" y="2355750"/>
            <a:ext cx="2253759" cy="1122590"/>
          </a:xfrm>
          <a:custGeom>
            <a:avLst/>
            <a:gdLst>
              <a:gd name="connsiteX0" fmla="*/ 0 w 2223735"/>
              <a:gd name="connsiteY0" fmla="*/ 0 h 1107346"/>
              <a:gd name="connsiteX1" fmla="*/ 280086 w 2223735"/>
              <a:gd name="connsiteY1" fmla="*/ 0 h 1107346"/>
              <a:gd name="connsiteX2" fmla="*/ 284141 w 2223735"/>
              <a:gd name="connsiteY2" fmla="*/ 80308 h 1107346"/>
              <a:gd name="connsiteX3" fmla="*/ 1111867 w 2223735"/>
              <a:gd name="connsiteY3" fmla="*/ 827260 h 1107346"/>
              <a:gd name="connsiteX4" fmla="*/ 1939593 w 2223735"/>
              <a:gd name="connsiteY4" fmla="*/ 80308 h 1107346"/>
              <a:gd name="connsiteX5" fmla="*/ 1943649 w 2223735"/>
              <a:gd name="connsiteY5" fmla="*/ 0 h 1107346"/>
              <a:gd name="connsiteX6" fmla="*/ 2223735 w 2223735"/>
              <a:gd name="connsiteY6" fmla="*/ 0 h 1107346"/>
              <a:gd name="connsiteX7" fmla="*/ 2218233 w 2223735"/>
              <a:gd name="connsiteY7" fmla="*/ 108945 h 1107346"/>
              <a:gd name="connsiteX8" fmla="*/ 1111867 w 2223735"/>
              <a:gd name="connsiteY8" fmla="*/ 1107346 h 1107346"/>
              <a:gd name="connsiteX9" fmla="*/ 5501 w 2223735"/>
              <a:gd name="connsiteY9" fmla="*/ 108945 h 110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735" h="1107346">
                <a:moveTo>
                  <a:pt x="0" y="0"/>
                </a:moveTo>
                <a:lnTo>
                  <a:pt x="280086" y="0"/>
                </a:lnTo>
                <a:lnTo>
                  <a:pt x="284141" y="80308"/>
                </a:lnTo>
                <a:cubicBezTo>
                  <a:pt x="326749" y="499860"/>
                  <a:pt x="681074" y="827260"/>
                  <a:pt x="1111867" y="827260"/>
                </a:cubicBezTo>
                <a:cubicBezTo>
                  <a:pt x="1542661" y="827260"/>
                  <a:pt x="1896986" y="499860"/>
                  <a:pt x="1939593" y="80308"/>
                </a:cubicBezTo>
                <a:lnTo>
                  <a:pt x="1943649" y="0"/>
                </a:lnTo>
                <a:lnTo>
                  <a:pt x="2223735" y="0"/>
                </a:lnTo>
                <a:lnTo>
                  <a:pt x="2218233" y="108945"/>
                </a:lnTo>
                <a:cubicBezTo>
                  <a:pt x="2161282" y="669732"/>
                  <a:pt x="1687680" y="1107346"/>
                  <a:pt x="1111867" y="1107346"/>
                </a:cubicBezTo>
                <a:cubicBezTo>
                  <a:pt x="536055" y="1107346"/>
                  <a:pt x="62452" y="669732"/>
                  <a:pt x="5501" y="108945"/>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dirty="0">
              <a:latin typeface="Raleway Light"/>
            </a:endParaRPr>
          </a:p>
        </p:txBody>
      </p:sp>
      <p:sp>
        <p:nvSpPr>
          <p:cNvPr id="50" name="Freeform 49"/>
          <p:cNvSpPr/>
          <p:nvPr/>
        </p:nvSpPr>
        <p:spPr>
          <a:xfrm>
            <a:off x="7001059" y="3478340"/>
            <a:ext cx="2253759" cy="1122590"/>
          </a:xfrm>
          <a:custGeom>
            <a:avLst/>
            <a:gdLst>
              <a:gd name="connsiteX0" fmla="*/ 0 w 2223735"/>
              <a:gd name="connsiteY0" fmla="*/ 0 h 1107346"/>
              <a:gd name="connsiteX1" fmla="*/ 280086 w 2223735"/>
              <a:gd name="connsiteY1" fmla="*/ 0 h 1107346"/>
              <a:gd name="connsiteX2" fmla="*/ 284141 w 2223735"/>
              <a:gd name="connsiteY2" fmla="*/ 80308 h 1107346"/>
              <a:gd name="connsiteX3" fmla="*/ 1111867 w 2223735"/>
              <a:gd name="connsiteY3" fmla="*/ 827260 h 1107346"/>
              <a:gd name="connsiteX4" fmla="*/ 1939593 w 2223735"/>
              <a:gd name="connsiteY4" fmla="*/ 80308 h 1107346"/>
              <a:gd name="connsiteX5" fmla="*/ 1943649 w 2223735"/>
              <a:gd name="connsiteY5" fmla="*/ 0 h 1107346"/>
              <a:gd name="connsiteX6" fmla="*/ 2223735 w 2223735"/>
              <a:gd name="connsiteY6" fmla="*/ 0 h 1107346"/>
              <a:gd name="connsiteX7" fmla="*/ 2218233 w 2223735"/>
              <a:gd name="connsiteY7" fmla="*/ 108945 h 1107346"/>
              <a:gd name="connsiteX8" fmla="*/ 1111867 w 2223735"/>
              <a:gd name="connsiteY8" fmla="*/ 1107346 h 1107346"/>
              <a:gd name="connsiteX9" fmla="*/ 5501 w 2223735"/>
              <a:gd name="connsiteY9" fmla="*/ 108945 h 110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735" h="1107346">
                <a:moveTo>
                  <a:pt x="0" y="0"/>
                </a:moveTo>
                <a:lnTo>
                  <a:pt x="280086" y="0"/>
                </a:lnTo>
                <a:lnTo>
                  <a:pt x="284141" y="80308"/>
                </a:lnTo>
                <a:cubicBezTo>
                  <a:pt x="326749" y="499860"/>
                  <a:pt x="681074" y="827260"/>
                  <a:pt x="1111867" y="827260"/>
                </a:cubicBezTo>
                <a:cubicBezTo>
                  <a:pt x="1542661" y="827260"/>
                  <a:pt x="1896986" y="499860"/>
                  <a:pt x="1939593" y="80308"/>
                </a:cubicBezTo>
                <a:lnTo>
                  <a:pt x="1943649" y="0"/>
                </a:lnTo>
                <a:lnTo>
                  <a:pt x="2223735" y="0"/>
                </a:lnTo>
                <a:lnTo>
                  <a:pt x="2218233" y="108945"/>
                </a:lnTo>
                <a:cubicBezTo>
                  <a:pt x="2161282" y="669732"/>
                  <a:pt x="1687680" y="1107346"/>
                  <a:pt x="1111867" y="1107346"/>
                </a:cubicBezTo>
                <a:cubicBezTo>
                  <a:pt x="536055" y="1107346"/>
                  <a:pt x="62452" y="669732"/>
                  <a:pt x="5501" y="108945"/>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dirty="0">
              <a:latin typeface="Raleway Light"/>
            </a:endParaRPr>
          </a:p>
        </p:txBody>
      </p:sp>
      <p:sp>
        <p:nvSpPr>
          <p:cNvPr id="51" name="Freeform 50"/>
          <p:cNvSpPr/>
          <p:nvPr/>
        </p:nvSpPr>
        <p:spPr>
          <a:xfrm flipV="1">
            <a:off x="5035235" y="2355750"/>
            <a:ext cx="2253759" cy="1122590"/>
          </a:xfrm>
          <a:custGeom>
            <a:avLst/>
            <a:gdLst>
              <a:gd name="connsiteX0" fmla="*/ 0 w 2223735"/>
              <a:gd name="connsiteY0" fmla="*/ 0 h 1107346"/>
              <a:gd name="connsiteX1" fmla="*/ 280086 w 2223735"/>
              <a:gd name="connsiteY1" fmla="*/ 0 h 1107346"/>
              <a:gd name="connsiteX2" fmla="*/ 284141 w 2223735"/>
              <a:gd name="connsiteY2" fmla="*/ 80308 h 1107346"/>
              <a:gd name="connsiteX3" fmla="*/ 1111867 w 2223735"/>
              <a:gd name="connsiteY3" fmla="*/ 827260 h 1107346"/>
              <a:gd name="connsiteX4" fmla="*/ 1939593 w 2223735"/>
              <a:gd name="connsiteY4" fmla="*/ 80308 h 1107346"/>
              <a:gd name="connsiteX5" fmla="*/ 1943649 w 2223735"/>
              <a:gd name="connsiteY5" fmla="*/ 0 h 1107346"/>
              <a:gd name="connsiteX6" fmla="*/ 2223735 w 2223735"/>
              <a:gd name="connsiteY6" fmla="*/ 0 h 1107346"/>
              <a:gd name="connsiteX7" fmla="*/ 2218233 w 2223735"/>
              <a:gd name="connsiteY7" fmla="*/ 108945 h 1107346"/>
              <a:gd name="connsiteX8" fmla="*/ 1111867 w 2223735"/>
              <a:gd name="connsiteY8" fmla="*/ 1107346 h 1107346"/>
              <a:gd name="connsiteX9" fmla="*/ 5501 w 2223735"/>
              <a:gd name="connsiteY9" fmla="*/ 108945 h 110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735" h="1107346">
                <a:moveTo>
                  <a:pt x="0" y="0"/>
                </a:moveTo>
                <a:lnTo>
                  <a:pt x="280086" y="0"/>
                </a:lnTo>
                <a:lnTo>
                  <a:pt x="284141" y="80308"/>
                </a:lnTo>
                <a:cubicBezTo>
                  <a:pt x="326749" y="499860"/>
                  <a:pt x="681074" y="827260"/>
                  <a:pt x="1111867" y="827260"/>
                </a:cubicBezTo>
                <a:cubicBezTo>
                  <a:pt x="1542661" y="827260"/>
                  <a:pt x="1896986" y="499860"/>
                  <a:pt x="1939593" y="80308"/>
                </a:cubicBezTo>
                <a:lnTo>
                  <a:pt x="1943649" y="0"/>
                </a:lnTo>
                <a:lnTo>
                  <a:pt x="2223735" y="0"/>
                </a:lnTo>
                <a:lnTo>
                  <a:pt x="2218233" y="108945"/>
                </a:lnTo>
                <a:cubicBezTo>
                  <a:pt x="2161282" y="669732"/>
                  <a:pt x="1687680" y="1107346"/>
                  <a:pt x="1111867" y="1107346"/>
                </a:cubicBezTo>
                <a:cubicBezTo>
                  <a:pt x="536055" y="1107346"/>
                  <a:pt x="62452" y="669732"/>
                  <a:pt x="5501" y="108945"/>
                </a:cubicBezTo>
                <a:close/>
              </a:path>
            </a:pathLst>
          </a:custGeom>
          <a:solidFill>
            <a:srgbClr val="FF33CC"/>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dirty="0">
              <a:latin typeface="Raleway Light"/>
            </a:endParaRPr>
          </a:p>
        </p:txBody>
      </p:sp>
      <p:sp>
        <p:nvSpPr>
          <p:cNvPr id="52" name="Freeform 51"/>
          <p:cNvSpPr/>
          <p:nvPr/>
        </p:nvSpPr>
        <p:spPr>
          <a:xfrm flipV="1">
            <a:off x="8966884" y="2355750"/>
            <a:ext cx="2253759" cy="1122590"/>
          </a:xfrm>
          <a:custGeom>
            <a:avLst/>
            <a:gdLst>
              <a:gd name="connsiteX0" fmla="*/ 0 w 2223735"/>
              <a:gd name="connsiteY0" fmla="*/ 0 h 1107346"/>
              <a:gd name="connsiteX1" fmla="*/ 280086 w 2223735"/>
              <a:gd name="connsiteY1" fmla="*/ 0 h 1107346"/>
              <a:gd name="connsiteX2" fmla="*/ 284141 w 2223735"/>
              <a:gd name="connsiteY2" fmla="*/ 80308 h 1107346"/>
              <a:gd name="connsiteX3" fmla="*/ 1111867 w 2223735"/>
              <a:gd name="connsiteY3" fmla="*/ 827260 h 1107346"/>
              <a:gd name="connsiteX4" fmla="*/ 1939593 w 2223735"/>
              <a:gd name="connsiteY4" fmla="*/ 80308 h 1107346"/>
              <a:gd name="connsiteX5" fmla="*/ 1943649 w 2223735"/>
              <a:gd name="connsiteY5" fmla="*/ 0 h 1107346"/>
              <a:gd name="connsiteX6" fmla="*/ 2223735 w 2223735"/>
              <a:gd name="connsiteY6" fmla="*/ 0 h 1107346"/>
              <a:gd name="connsiteX7" fmla="*/ 2218233 w 2223735"/>
              <a:gd name="connsiteY7" fmla="*/ 108945 h 1107346"/>
              <a:gd name="connsiteX8" fmla="*/ 1111867 w 2223735"/>
              <a:gd name="connsiteY8" fmla="*/ 1107346 h 1107346"/>
              <a:gd name="connsiteX9" fmla="*/ 5501 w 2223735"/>
              <a:gd name="connsiteY9" fmla="*/ 108945 h 110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735" h="1107346">
                <a:moveTo>
                  <a:pt x="0" y="0"/>
                </a:moveTo>
                <a:lnTo>
                  <a:pt x="280086" y="0"/>
                </a:lnTo>
                <a:lnTo>
                  <a:pt x="284141" y="80308"/>
                </a:lnTo>
                <a:cubicBezTo>
                  <a:pt x="326749" y="499860"/>
                  <a:pt x="681074" y="827260"/>
                  <a:pt x="1111867" y="827260"/>
                </a:cubicBezTo>
                <a:cubicBezTo>
                  <a:pt x="1542661" y="827260"/>
                  <a:pt x="1896986" y="499860"/>
                  <a:pt x="1939593" y="80308"/>
                </a:cubicBezTo>
                <a:lnTo>
                  <a:pt x="1943649" y="0"/>
                </a:lnTo>
                <a:lnTo>
                  <a:pt x="2223735" y="0"/>
                </a:lnTo>
                <a:lnTo>
                  <a:pt x="2218233" y="108945"/>
                </a:lnTo>
                <a:cubicBezTo>
                  <a:pt x="2161282" y="669732"/>
                  <a:pt x="1687680" y="1107346"/>
                  <a:pt x="1111867" y="1107346"/>
                </a:cubicBezTo>
                <a:cubicBezTo>
                  <a:pt x="536055" y="1107346"/>
                  <a:pt x="62452" y="669732"/>
                  <a:pt x="5501" y="108945"/>
                </a:cubicBezTo>
                <a:close/>
              </a:path>
            </a:pathLst>
          </a:cu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dirty="0">
              <a:latin typeface="Raleway Light"/>
            </a:endParaRPr>
          </a:p>
        </p:txBody>
      </p:sp>
      <p:sp>
        <p:nvSpPr>
          <p:cNvPr id="56" name="Oval 55"/>
          <p:cNvSpPr>
            <a:spLocks noChangeAspect="1"/>
          </p:cNvSpPr>
          <p:nvPr/>
        </p:nvSpPr>
        <p:spPr>
          <a:xfrm>
            <a:off x="1645488" y="2889442"/>
            <a:ext cx="1164688" cy="1164991"/>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43" tIns="91422" rIns="182843" bIns="91422" numCol="1" spcCol="0" rtlCol="0" fromWordArt="0" anchor="ctr" anchorCtr="0" forceAA="0" compatLnSpc="1">
            <a:prstTxWarp prst="textNoShape">
              <a:avLst/>
            </a:prstTxWarp>
            <a:noAutofit/>
          </a:bodyPr>
          <a:lstStyle/>
          <a:p>
            <a:pPr algn="ctr"/>
            <a:r>
              <a:rPr lang="en-US" sz="6400" dirty="0" smtClean="0">
                <a:solidFill>
                  <a:schemeClr val="bg1"/>
                </a:solidFill>
                <a:latin typeface="Sosa" pitchFamily="2" charset="0"/>
                <a:cs typeface="Raleway"/>
              </a:rPr>
              <a:t>v</a:t>
            </a:r>
            <a:endParaRPr lang="en-US" sz="6400" dirty="0">
              <a:solidFill>
                <a:schemeClr val="bg1"/>
              </a:solidFill>
              <a:latin typeface="Sosa" pitchFamily="2" charset="0"/>
              <a:cs typeface="Raleway"/>
            </a:endParaRPr>
          </a:p>
        </p:txBody>
      </p:sp>
      <p:sp>
        <p:nvSpPr>
          <p:cNvPr id="57" name="Oval 56"/>
          <p:cNvSpPr>
            <a:spLocks noChangeAspect="1"/>
          </p:cNvSpPr>
          <p:nvPr/>
        </p:nvSpPr>
        <p:spPr>
          <a:xfrm>
            <a:off x="3613548" y="2889442"/>
            <a:ext cx="1164688" cy="116499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43" tIns="91422" rIns="182843" bIns="91422" numCol="1" spcCol="0" rtlCol="0" fromWordArt="0" anchor="ctr" anchorCtr="0" forceAA="0" compatLnSpc="1">
            <a:prstTxWarp prst="textNoShape">
              <a:avLst/>
            </a:prstTxWarp>
            <a:noAutofit/>
          </a:bodyPr>
          <a:lstStyle/>
          <a:p>
            <a:pPr algn="ctr"/>
            <a:r>
              <a:rPr lang="en-US" sz="6400" dirty="0">
                <a:solidFill>
                  <a:schemeClr val="bg1"/>
                </a:solidFill>
                <a:latin typeface="Sosa" pitchFamily="2" charset="0"/>
                <a:cs typeface="Raleway"/>
              </a:rPr>
              <a:t>x</a:t>
            </a:r>
          </a:p>
        </p:txBody>
      </p:sp>
      <p:sp>
        <p:nvSpPr>
          <p:cNvPr id="58" name="Oval 57"/>
          <p:cNvSpPr>
            <a:spLocks noChangeAspect="1"/>
          </p:cNvSpPr>
          <p:nvPr/>
        </p:nvSpPr>
        <p:spPr>
          <a:xfrm>
            <a:off x="5579372" y="2889442"/>
            <a:ext cx="1164688" cy="1164991"/>
          </a:xfrm>
          <a:prstGeom prst="ellipse">
            <a:avLst/>
          </a:prstGeom>
          <a:solidFill>
            <a:srgbClr val="FF33C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43" tIns="91422" rIns="182843" bIns="91422" numCol="1" spcCol="0" rtlCol="0" fromWordArt="0" anchor="ctr" anchorCtr="0" forceAA="0" compatLnSpc="1">
            <a:prstTxWarp prst="textNoShape">
              <a:avLst/>
            </a:prstTxWarp>
            <a:noAutofit/>
          </a:bodyPr>
          <a:lstStyle/>
          <a:p>
            <a:pPr algn="ctr"/>
            <a:r>
              <a:rPr lang="en-US" sz="6400" dirty="0" smtClean="0">
                <a:solidFill>
                  <a:schemeClr val="bg1"/>
                </a:solidFill>
                <a:latin typeface="Sosa" pitchFamily="2" charset="0"/>
                <a:cs typeface="Raleway"/>
              </a:rPr>
              <a:t>N</a:t>
            </a:r>
            <a:endParaRPr lang="en-US" sz="6400" dirty="0">
              <a:solidFill>
                <a:schemeClr val="bg1"/>
              </a:solidFill>
              <a:latin typeface="Sosa" pitchFamily="2" charset="0"/>
              <a:cs typeface="Raleway"/>
            </a:endParaRPr>
          </a:p>
        </p:txBody>
      </p:sp>
      <p:sp>
        <p:nvSpPr>
          <p:cNvPr id="59" name="Oval 58"/>
          <p:cNvSpPr>
            <a:spLocks noChangeAspect="1"/>
          </p:cNvSpPr>
          <p:nvPr/>
        </p:nvSpPr>
        <p:spPr>
          <a:xfrm>
            <a:off x="7545197" y="2889442"/>
            <a:ext cx="1164688" cy="116499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43" tIns="91422" rIns="182843" bIns="91422" numCol="1" spcCol="0" rtlCol="0" fromWordArt="0" anchor="ctr" anchorCtr="0" forceAA="0" compatLnSpc="1">
            <a:prstTxWarp prst="textNoShape">
              <a:avLst/>
            </a:prstTxWarp>
            <a:noAutofit/>
          </a:bodyPr>
          <a:lstStyle/>
          <a:p>
            <a:pPr algn="ctr"/>
            <a:r>
              <a:rPr lang="en-US" sz="6400" dirty="0">
                <a:solidFill>
                  <a:schemeClr val="bg1"/>
                </a:solidFill>
                <a:latin typeface="Sosa" pitchFamily="2" charset="0"/>
                <a:cs typeface="Raleway"/>
              </a:rPr>
              <a:t>r</a:t>
            </a:r>
          </a:p>
        </p:txBody>
      </p:sp>
      <p:sp>
        <p:nvSpPr>
          <p:cNvPr id="60" name="Oval 59"/>
          <p:cNvSpPr>
            <a:spLocks noChangeAspect="1"/>
          </p:cNvSpPr>
          <p:nvPr/>
        </p:nvSpPr>
        <p:spPr>
          <a:xfrm>
            <a:off x="9511021" y="2889442"/>
            <a:ext cx="1164688" cy="1164991"/>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43" tIns="91422" rIns="182843" bIns="91422" numCol="1" spcCol="0" rtlCol="0" fromWordArt="0" anchor="ctr" anchorCtr="0" forceAA="0" compatLnSpc="1">
            <a:prstTxWarp prst="textNoShape">
              <a:avLst/>
            </a:prstTxWarp>
            <a:noAutofit/>
          </a:bodyPr>
          <a:lstStyle/>
          <a:p>
            <a:pPr algn="ctr"/>
            <a:r>
              <a:rPr lang="en-US" sz="6400" dirty="0">
                <a:solidFill>
                  <a:schemeClr val="bg1"/>
                </a:solidFill>
                <a:latin typeface="Sosa" pitchFamily="2" charset="0"/>
                <a:cs typeface="Raleway"/>
              </a:rPr>
              <a:t>t</a:t>
            </a:r>
          </a:p>
        </p:txBody>
      </p:sp>
      <p:sp>
        <p:nvSpPr>
          <p:cNvPr id="63" name="Text Placeholder 33"/>
          <p:cNvSpPr txBox="1">
            <a:spLocks/>
          </p:cNvSpPr>
          <p:nvPr/>
        </p:nvSpPr>
        <p:spPr>
          <a:xfrm>
            <a:off x="3362613" y="2313711"/>
            <a:ext cx="1672620" cy="32325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400" dirty="0">
                <a:solidFill>
                  <a:schemeClr val="tx2"/>
                </a:solidFill>
                <a:latin typeface="Raleway"/>
                <a:cs typeface="Raleway"/>
              </a:rPr>
              <a:t>Business Strategy</a:t>
            </a:r>
          </a:p>
        </p:txBody>
      </p:sp>
      <p:sp>
        <p:nvSpPr>
          <p:cNvPr id="66" name="Text Placeholder 33"/>
          <p:cNvSpPr txBox="1">
            <a:spLocks/>
          </p:cNvSpPr>
          <p:nvPr/>
        </p:nvSpPr>
        <p:spPr>
          <a:xfrm>
            <a:off x="7311410" y="2329478"/>
            <a:ext cx="1672620" cy="32325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400" dirty="0">
                <a:solidFill>
                  <a:schemeClr val="tx2"/>
                </a:solidFill>
                <a:latin typeface="Raleway"/>
                <a:cs typeface="Raleway"/>
              </a:rPr>
              <a:t>Business Strategy</a:t>
            </a:r>
          </a:p>
        </p:txBody>
      </p:sp>
      <p:sp>
        <p:nvSpPr>
          <p:cNvPr id="69" name="Text Placeholder 33"/>
          <p:cNvSpPr txBox="1">
            <a:spLocks/>
          </p:cNvSpPr>
          <p:nvPr/>
        </p:nvSpPr>
        <p:spPr>
          <a:xfrm>
            <a:off x="5326517" y="4344142"/>
            <a:ext cx="1672620" cy="32325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400" dirty="0">
                <a:solidFill>
                  <a:schemeClr val="tx2"/>
                </a:solidFill>
                <a:latin typeface="Raleway"/>
                <a:cs typeface="Raleway"/>
              </a:rPr>
              <a:t>Business Strategy</a:t>
            </a:r>
          </a:p>
        </p:txBody>
      </p:sp>
      <p:sp>
        <p:nvSpPr>
          <p:cNvPr id="72" name="Text Placeholder 33"/>
          <p:cNvSpPr txBox="1">
            <a:spLocks/>
          </p:cNvSpPr>
          <p:nvPr/>
        </p:nvSpPr>
        <p:spPr>
          <a:xfrm>
            <a:off x="9290373" y="4331881"/>
            <a:ext cx="1672620" cy="32325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400" dirty="0">
                <a:solidFill>
                  <a:schemeClr val="tx2"/>
                </a:solidFill>
                <a:latin typeface="Raleway"/>
                <a:cs typeface="Raleway"/>
              </a:rPr>
              <a:t>Business Strategy</a:t>
            </a:r>
          </a:p>
        </p:txBody>
      </p:sp>
      <p:sp>
        <p:nvSpPr>
          <p:cNvPr id="18" name="Text Box 7"/>
          <p:cNvSpPr txBox="1">
            <a:spLocks noChangeArrowheads="1"/>
          </p:cNvSpPr>
          <p:nvPr/>
        </p:nvSpPr>
        <p:spPr bwMode="auto">
          <a:xfrm>
            <a:off x="4014333" y="456129"/>
            <a:ext cx="4207819"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Email Marketing</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19"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1446933331"/>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9"/>
                                        </p:tgtEl>
                                        <p:attrNameLst>
                                          <p:attrName>style.visibility</p:attrName>
                                        </p:attrNameLst>
                                      </p:cBhvr>
                                      <p:to>
                                        <p:strVal val="visible"/>
                                      </p:to>
                                    </p:set>
                                    <p:anim calcmode="lin" valueType="num">
                                      <p:cBhvr>
                                        <p:cTn id="13" dur="500" fill="hold"/>
                                        <p:tgtEl>
                                          <p:spTgt spid="19"/>
                                        </p:tgtEl>
                                        <p:attrNameLst>
                                          <p:attrName>ppt_w</p:attrName>
                                        </p:attrNameLst>
                                      </p:cBhvr>
                                      <p:tavLst>
                                        <p:tav tm="0">
                                          <p:val>
                                            <p:fltVal val="0"/>
                                          </p:val>
                                        </p:tav>
                                        <p:tav tm="100000">
                                          <p:val>
                                            <p:strVal val="#ppt_w"/>
                                          </p:val>
                                        </p:tav>
                                      </p:tavLst>
                                    </p:anim>
                                    <p:anim calcmode="lin" valueType="num">
                                      <p:cBhvr>
                                        <p:cTn id="14" dur="500" fill="hold"/>
                                        <p:tgtEl>
                                          <p:spTgt spid="19"/>
                                        </p:tgtEl>
                                        <p:attrNameLst>
                                          <p:attrName>ppt_h</p:attrName>
                                        </p:attrNameLst>
                                      </p:cBhvr>
                                      <p:tavLst>
                                        <p:tav tm="0">
                                          <p:val>
                                            <p:fltVal val="0"/>
                                          </p:val>
                                        </p:tav>
                                        <p:tav tm="100000">
                                          <p:val>
                                            <p:strVal val="#ppt_h"/>
                                          </p:val>
                                        </p:tav>
                                      </p:tavLst>
                                    </p:anim>
                                    <p:animEffect transition="in" filter="fade">
                                      <p:cBhvr>
                                        <p:cTn id="15" dur="500"/>
                                        <p:tgtEl>
                                          <p:spTgt spid="19"/>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49"/>
                                        </p:tgtEl>
                                        <p:attrNameLst>
                                          <p:attrName>style.visibility</p:attrName>
                                        </p:attrNameLst>
                                      </p:cBhvr>
                                      <p:to>
                                        <p:strVal val="visible"/>
                                      </p:to>
                                    </p:set>
                                    <p:animEffect transition="in" filter="wipe(left)">
                                      <p:cBhvr>
                                        <p:cTn id="18" dur="750"/>
                                        <p:tgtEl>
                                          <p:spTgt spid="49"/>
                                        </p:tgtEl>
                                      </p:cBhvr>
                                    </p:animEffect>
                                  </p:childTnLst>
                                </p:cTn>
                              </p:par>
                            </p:childTnLst>
                          </p:cTn>
                        </p:par>
                        <p:par>
                          <p:cTn id="19" fill="hold">
                            <p:stCondLst>
                              <p:cond delay="1250"/>
                            </p:stCondLst>
                            <p:childTnLst>
                              <p:par>
                                <p:cTn id="20" presetID="10" presetClass="entr" presetSubtype="0" fill="hold" grpId="0" nodeType="afterEffect">
                                  <p:stCondLst>
                                    <p:cond delay="0"/>
                                  </p:stCondLst>
                                  <p:childTnLst>
                                    <p:set>
                                      <p:cBhvr>
                                        <p:cTn id="21" dur="1" fill="hold">
                                          <p:stCondLst>
                                            <p:cond delay="0"/>
                                          </p:stCondLst>
                                        </p:cTn>
                                        <p:tgtEl>
                                          <p:spTgt spid="56"/>
                                        </p:tgtEl>
                                        <p:attrNameLst>
                                          <p:attrName>style.visibility</p:attrName>
                                        </p:attrNameLst>
                                      </p:cBhvr>
                                      <p:to>
                                        <p:strVal val="visible"/>
                                      </p:to>
                                    </p:set>
                                    <p:animEffect transition="in" filter="fade">
                                      <p:cBhvr>
                                        <p:cTn id="22" dur="500"/>
                                        <p:tgtEl>
                                          <p:spTgt spid="56"/>
                                        </p:tgtEl>
                                      </p:cBhvr>
                                    </p:animEffect>
                                  </p:childTnLst>
                                </p:cTn>
                              </p:par>
                            </p:childTnLst>
                          </p:cTn>
                        </p:par>
                        <p:par>
                          <p:cTn id="23" fill="hold">
                            <p:stCondLst>
                              <p:cond delay="1750"/>
                            </p:stCondLst>
                            <p:childTnLst>
                              <p:par>
                                <p:cTn id="24" presetID="47" presetClass="entr" presetSubtype="0" fill="hold" grpId="0" nodeType="afterEffect">
                                  <p:stCondLst>
                                    <p:cond delay="0"/>
                                  </p:stCondLst>
                                  <p:childTnLst>
                                    <p:set>
                                      <p:cBhvr>
                                        <p:cTn id="25" dur="1" fill="hold">
                                          <p:stCondLst>
                                            <p:cond delay="0"/>
                                          </p:stCondLst>
                                        </p:cTn>
                                        <p:tgtEl>
                                          <p:spTgt spid="55"/>
                                        </p:tgtEl>
                                        <p:attrNameLst>
                                          <p:attrName>style.visibility</p:attrName>
                                        </p:attrNameLst>
                                      </p:cBhvr>
                                      <p:to>
                                        <p:strVal val="visible"/>
                                      </p:to>
                                    </p:set>
                                    <p:animEffect transition="in" filter="fade">
                                      <p:cBhvr>
                                        <p:cTn id="26" dur="750"/>
                                        <p:tgtEl>
                                          <p:spTgt spid="55"/>
                                        </p:tgtEl>
                                      </p:cBhvr>
                                    </p:animEffect>
                                    <p:anim calcmode="lin" valueType="num">
                                      <p:cBhvr>
                                        <p:cTn id="27" dur="750" fill="hold"/>
                                        <p:tgtEl>
                                          <p:spTgt spid="55"/>
                                        </p:tgtEl>
                                        <p:attrNameLst>
                                          <p:attrName>ppt_x</p:attrName>
                                        </p:attrNameLst>
                                      </p:cBhvr>
                                      <p:tavLst>
                                        <p:tav tm="0">
                                          <p:val>
                                            <p:strVal val="#ppt_x"/>
                                          </p:val>
                                        </p:tav>
                                        <p:tav tm="100000">
                                          <p:val>
                                            <p:strVal val="#ppt_x"/>
                                          </p:val>
                                        </p:tav>
                                      </p:tavLst>
                                    </p:anim>
                                    <p:anim calcmode="lin" valueType="num">
                                      <p:cBhvr>
                                        <p:cTn id="28" dur="750" fill="hold"/>
                                        <p:tgtEl>
                                          <p:spTgt spid="55"/>
                                        </p:tgtEl>
                                        <p:attrNameLst>
                                          <p:attrName>ppt_y</p:attrName>
                                        </p:attrNameLst>
                                      </p:cBhvr>
                                      <p:tavLst>
                                        <p:tav tm="0">
                                          <p:val>
                                            <p:strVal val="#ppt_y-.1"/>
                                          </p:val>
                                        </p:tav>
                                        <p:tav tm="100000">
                                          <p:val>
                                            <p:strVal val="#ppt_y"/>
                                          </p:val>
                                        </p:tav>
                                      </p:tavLst>
                                    </p:anim>
                                  </p:childTnLst>
                                </p:cTn>
                              </p:par>
                            </p:childTnLst>
                          </p:cTn>
                        </p:par>
                        <p:par>
                          <p:cTn id="29" fill="hold">
                            <p:stCondLst>
                              <p:cond delay="2500"/>
                            </p:stCondLst>
                            <p:childTnLst>
                              <p:par>
                                <p:cTn id="30" presetID="22" presetClass="entr" presetSubtype="8" fill="hold" grpId="0" nodeType="afterEffect">
                                  <p:stCondLst>
                                    <p:cond delay="0"/>
                                  </p:stCondLst>
                                  <p:childTnLst>
                                    <p:set>
                                      <p:cBhvr>
                                        <p:cTn id="31" dur="1" fill="hold">
                                          <p:stCondLst>
                                            <p:cond delay="0"/>
                                          </p:stCondLst>
                                        </p:cTn>
                                        <p:tgtEl>
                                          <p:spTgt spid="48"/>
                                        </p:tgtEl>
                                        <p:attrNameLst>
                                          <p:attrName>style.visibility</p:attrName>
                                        </p:attrNameLst>
                                      </p:cBhvr>
                                      <p:to>
                                        <p:strVal val="visible"/>
                                      </p:to>
                                    </p:set>
                                    <p:animEffect transition="in" filter="wipe(left)">
                                      <p:cBhvr>
                                        <p:cTn id="32" dur="750"/>
                                        <p:tgtEl>
                                          <p:spTgt spid="48"/>
                                        </p:tgtEl>
                                      </p:cBhvr>
                                    </p:animEffect>
                                  </p:childTnLst>
                                </p:cTn>
                              </p:par>
                            </p:childTnLst>
                          </p:cTn>
                        </p:par>
                        <p:par>
                          <p:cTn id="33" fill="hold">
                            <p:stCondLst>
                              <p:cond delay="3250"/>
                            </p:stCondLst>
                            <p:childTnLst>
                              <p:par>
                                <p:cTn id="34" presetID="10" presetClass="entr" presetSubtype="0" fill="hold" grpId="0" nodeType="afterEffect">
                                  <p:stCondLst>
                                    <p:cond delay="0"/>
                                  </p:stCondLst>
                                  <p:childTnLst>
                                    <p:set>
                                      <p:cBhvr>
                                        <p:cTn id="35" dur="1" fill="hold">
                                          <p:stCondLst>
                                            <p:cond delay="0"/>
                                          </p:stCondLst>
                                        </p:cTn>
                                        <p:tgtEl>
                                          <p:spTgt spid="57"/>
                                        </p:tgtEl>
                                        <p:attrNameLst>
                                          <p:attrName>style.visibility</p:attrName>
                                        </p:attrNameLst>
                                      </p:cBhvr>
                                      <p:to>
                                        <p:strVal val="visible"/>
                                      </p:to>
                                    </p:set>
                                    <p:animEffect transition="in" filter="fade">
                                      <p:cBhvr>
                                        <p:cTn id="36" dur="500"/>
                                        <p:tgtEl>
                                          <p:spTgt spid="57"/>
                                        </p:tgtEl>
                                      </p:cBhvr>
                                    </p:animEffect>
                                  </p:childTnLst>
                                </p:cTn>
                              </p:par>
                            </p:childTnLst>
                          </p:cTn>
                        </p:par>
                        <p:par>
                          <p:cTn id="37" fill="hold">
                            <p:stCondLst>
                              <p:cond delay="3750"/>
                            </p:stCondLst>
                            <p:childTnLst>
                              <p:par>
                                <p:cTn id="38" presetID="42" presetClass="entr" presetSubtype="0" fill="hold" grpId="0" nodeType="afterEffect">
                                  <p:stCondLst>
                                    <p:cond delay="0"/>
                                  </p:stCondLst>
                                  <p:childTnLst>
                                    <p:set>
                                      <p:cBhvr>
                                        <p:cTn id="39" dur="1" fill="hold">
                                          <p:stCondLst>
                                            <p:cond delay="0"/>
                                          </p:stCondLst>
                                        </p:cTn>
                                        <p:tgtEl>
                                          <p:spTgt spid="63"/>
                                        </p:tgtEl>
                                        <p:attrNameLst>
                                          <p:attrName>style.visibility</p:attrName>
                                        </p:attrNameLst>
                                      </p:cBhvr>
                                      <p:to>
                                        <p:strVal val="visible"/>
                                      </p:to>
                                    </p:set>
                                    <p:animEffect transition="in" filter="fade">
                                      <p:cBhvr>
                                        <p:cTn id="40" dur="750"/>
                                        <p:tgtEl>
                                          <p:spTgt spid="63"/>
                                        </p:tgtEl>
                                      </p:cBhvr>
                                    </p:animEffect>
                                    <p:anim calcmode="lin" valueType="num">
                                      <p:cBhvr>
                                        <p:cTn id="41" dur="750" fill="hold"/>
                                        <p:tgtEl>
                                          <p:spTgt spid="63"/>
                                        </p:tgtEl>
                                        <p:attrNameLst>
                                          <p:attrName>ppt_x</p:attrName>
                                        </p:attrNameLst>
                                      </p:cBhvr>
                                      <p:tavLst>
                                        <p:tav tm="0">
                                          <p:val>
                                            <p:strVal val="#ppt_x"/>
                                          </p:val>
                                        </p:tav>
                                        <p:tav tm="100000">
                                          <p:val>
                                            <p:strVal val="#ppt_x"/>
                                          </p:val>
                                        </p:tav>
                                      </p:tavLst>
                                    </p:anim>
                                    <p:anim calcmode="lin" valueType="num">
                                      <p:cBhvr>
                                        <p:cTn id="42" dur="750" fill="hold"/>
                                        <p:tgtEl>
                                          <p:spTgt spid="63"/>
                                        </p:tgtEl>
                                        <p:attrNameLst>
                                          <p:attrName>ppt_y</p:attrName>
                                        </p:attrNameLst>
                                      </p:cBhvr>
                                      <p:tavLst>
                                        <p:tav tm="0">
                                          <p:val>
                                            <p:strVal val="#ppt_y+.1"/>
                                          </p:val>
                                        </p:tav>
                                        <p:tav tm="100000">
                                          <p:val>
                                            <p:strVal val="#ppt_y"/>
                                          </p:val>
                                        </p:tav>
                                      </p:tavLst>
                                    </p:anim>
                                  </p:childTnLst>
                                </p:cTn>
                              </p:par>
                            </p:childTnLst>
                          </p:cTn>
                        </p:par>
                        <p:par>
                          <p:cTn id="43" fill="hold">
                            <p:stCondLst>
                              <p:cond delay="4500"/>
                            </p:stCondLst>
                            <p:childTnLst>
                              <p:par>
                                <p:cTn id="44" presetID="22" presetClass="entr" presetSubtype="8" fill="hold" grpId="0" nodeType="afterEffect">
                                  <p:stCondLst>
                                    <p:cond delay="0"/>
                                  </p:stCondLst>
                                  <p:childTnLst>
                                    <p:set>
                                      <p:cBhvr>
                                        <p:cTn id="45" dur="1" fill="hold">
                                          <p:stCondLst>
                                            <p:cond delay="0"/>
                                          </p:stCondLst>
                                        </p:cTn>
                                        <p:tgtEl>
                                          <p:spTgt spid="51"/>
                                        </p:tgtEl>
                                        <p:attrNameLst>
                                          <p:attrName>style.visibility</p:attrName>
                                        </p:attrNameLst>
                                      </p:cBhvr>
                                      <p:to>
                                        <p:strVal val="visible"/>
                                      </p:to>
                                    </p:set>
                                    <p:animEffect transition="in" filter="wipe(left)">
                                      <p:cBhvr>
                                        <p:cTn id="46" dur="750"/>
                                        <p:tgtEl>
                                          <p:spTgt spid="51"/>
                                        </p:tgtEl>
                                      </p:cBhvr>
                                    </p:animEffect>
                                  </p:childTnLst>
                                </p:cTn>
                              </p:par>
                            </p:childTnLst>
                          </p:cTn>
                        </p:par>
                        <p:par>
                          <p:cTn id="47" fill="hold">
                            <p:stCondLst>
                              <p:cond delay="5250"/>
                            </p:stCondLst>
                            <p:childTnLst>
                              <p:par>
                                <p:cTn id="48" presetID="10" presetClass="entr" presetSubtype="0" fill="hold" grpId="0" nodeType="afterEffect">
                                  <p:stCondLst>
                                    <p:cond delay="0"/>
                                  </p:stCondLst>
                                  <p:childTnLst>
                                    <p:set>
                                      <p:cBhvr>
                                        <p:cTn id="49" dur="1" fill="hold">
                                          <p:stCondLst>
                                            <p:cond delay="0"/>
                                          </p:stCondLst>
                                        </p:cTn>
                                        <p:tgtEl>
                                          <p:spTgt spid="58"/>
                                        </p:tgtEl>
                                        <p:attrNameLst>
                                          <p:attrName>style.visibility</p:attrName>
                                        </p:attrNameLst>
                                      </p:cBhvr>
                                      <p:to>
                                        <p:strVal val="visible"/>
                                      </p:to>
                                    </p:set>
                                    <p:animEffect transition="in" filter="fade">
                                      <p:cBhvr>
                                        <p:cTn id="50" dur="500"/>
                                        <p:tgtEl>
                                          <p:spTgt spid="58"/>
                                        </p:tgtEl>
                                      </p:cBhvr>
                                    </p:animEffect>
                                  </p:childTnLst>
                                </p:cTn>
                              </p:par>
                            </p:childTnLst>
                          </p:cTn>
                        </p:par>
                        <p:par>
                          <p:cTn id="51" fill="hold">
                            <p:stCondLst>
                              <p:cond delay="5750"/>
                            </p:stCondLst>
                            <p:childTnLst>
                              <p:par>
                                <p:cTn id="52" presetID="47" presetClass="entr" presetSubtype="0" fill="hold" grpId="0" nodeType="afterEffect">
                                  <p:stCondLst>
                                    <p:cond delay="0"/>
                                  </p:stCondLst>
                                  <p:childTnLst>
                                    <p:set>
                                      <p:cBhvr>
                                        <p:cTn id="53" dur="1" fill="hold">
                                          <p:stCondLst>
                                            <p:cond delay="0"/>
                                          </p:stCondLst>
                                        </p:cTn>
                                        <p:tgtEl>
                                          <p:spTgt spid="69"/>
                                        </p:tgtEl>
                                        <p:attrNameLst>
                                          <p:attrName>style.visibility</p:attrName>
                                        </p:attrNameLst>
                                      </p:cBhvr>
                                      <p:to>
                                        <p:strVal val="visible"/>
                                      </p:to>
                                    </p:set>
                                    <p:animEffect transition="in" filter="fade">
                                      <p:cBhvr>
                                        <p:cTn id="54" dur="750"/>
                                        <p:tgtEl>
                                          <p:spTgt spid="69"/>
                                        </p:tgtEl>
                                      </p:cBhvr>
                                    </p:animEffect>
                                    <p:anim calcmode="lin" valueType="num">
                                      <p:cBhvr>
                                        <p:cTn id="55" dur="750" fill="hold"/>
                                        <p:tgtEl>
                                          <p:spTgt spid="69"/>
                                        </p:tgtEl>
                                        <p:attrNameLst>
                                          <p:attrName>ppt_x</p:attrName>
                                        </p:attrNameLst>
                                      </p:cBhvr>
                                      <p:tavLst>
                                        <p:tav tm="0">
                                          <p:val>
                                            <p:strVal val="#ppt_x"/>
                                          </p:val>
                                        </p:tav>
                                        <p:tav tm="100000">
                                          <p:val>
                                            <p:strVal val="#ppt_x"/>
                                          </p:val>
                                        </p:tav>
                                      </p:tavLst>
                                    </p:anim>
                                    <p:anim calcmode="lin" valueType="num">
                                      <p:cBhvr>
                                        <p:cTn id="56" dur="750" fill="hold"/>
                                        <p:tgtEl>
                                          <p:spTgt spid="69"/>
                                        </p:tgtEl>
                                        <p:attrNameLst>
                                          <p:attrName>ppt_y</p:attrName>
                                        </p:attrNameLst>
                                      </p:cBhvr>
                                      <p:tavLst>
                                        <p:tav tm="0">
                                          <p:val>
                                            <p:strVal val="#ppt_y-.1"/>
                                          </p:val>
                                        </p:tav>
                                        <p:tav tm="100000">
                                          <p:val>
                                            <p:strVal val="#ppt_y"/>
                                          </p:val>
                                        </p:tav>
                                      </p:tavLst>
                                    </p:anim>
                                  </p:childTnLst>
                                </p:cTn>
                              </p:par>
                            </p:childTnLst>
                          </p:cTn>
                        </p:par>
                        <p:par>
                          <p:cTn id="57" fill="hold">
                            <p:stCondLst>
                              <p:cond delay="6500"/>
                            </p:stCondLst>
                            <p:childTnLst>
                              <p:par>
                                <p:cTn id="58" presetID="22" presetClass="entr" presetSubtype="8" fill="hold" grpId="0" nodeType="afterEffect">
                                  <p:stCondLst>
                                    <p:cond delay="0"/>
                                  </p:stCondLst>
                                  <p:childTnLst>
                                    <p:set>
                                      <p:cBhvr>
                                        <p:cTn id="59" dur="1" fill="hold">
                                          <p:stCondLst>
                                            <p:cond delay="0"/>
                                          </p:stCondLst>
                                        </p:cTn>
                                        <p:tgtEl>
                                          <p:spTgt spid="50"/>
                                        </p:tgtEl>
                                        <p:attrNameLst>
                                          <p:attrName>style.visibility</p:attrName>
                                        </p:attrNameLst>
                                      </p:cBhvr>
                                      <p:to>
                                        <p:strVal val="visible"/>
                                      </p:to>
                                    </p:set>
                                    <p:animEffect transition="in" filter="wipe(left)">
                                      <p:cBhvr>
                                        <p:cTn id="60" dur="750"/>
                                        <p:tgtEl>
                                          <p:spTgt spid="50"/>
                                        </p:tgtEl>
                                      </p:cBhvr>
                                    </p:animEffect>
                                  </p:childTnLst>
                                </p:cTn>
                              </p:par>
                            </p:childTnLst>
                          </p:cTn>
                        </p:par>
                        <p:par>
                          <p:cTn id="61" fill="hold">
                            <p:stCondLst>
                              <p:cond delay="7250"/>
                            </p:stCondLst>
                            <p:childTnLst>
                              <p:par>
                                <p:cTn id="62" presetID="10" presetClass="entr" presetSubtype="0" fill="hold" grpId="0" nodeType="afterEffect">
                                  <p:stCondLst>
                                    <p:cond delay="0"/>
                                  </p:stCondLst>
                                  <p:childTnLst>
                                    <p:set>
                                      <p:cBhvr>
                                        <p:cTn id="63" dur="1" fill="hold">
                                          <p:stCondLst>
                                            <p:cond delay="0"/>
                                          </p:stCondLst>
                                        </p:cTn>
                                        <p:tgtEl>
                                          <p:spTgt spid="59"/>
                                        </p:tgtEl>
                                        <p:attrNameLst>
                                          <p:attrName>style.visibility</p:attrName>
                                        </p:attrNameLst>
                                      </p:cBhvr>
                                      <p:to>
                                        <p:strVal val="visible"/>
                                      </p:to>
                                    </p:set>
                                    <p:animEffect transition="in" filter="fade">
                                      <p:cBhvr>
                                        <p:cTn id="64" dur="500"/>
                                        <p:tgtEl>
                                          <p:spTgt spid="59"/>
                                        </p:tgtEl>
                                      </p:cBhvr>
                                    </p:animEffect>
                                  </p:childTnLst>
                                </p:cTn>
                              </p:par>
                            </p:childTnLst>
                          </p:cTn>
                        </p:par>
                        <p:par>
                          <p:cTn id="65" fill="hold">
                            <p:stCondLst>
                              <p:cond delay="7750"/>
                            </p:stCondLst>
                            <p:childTnLst>
                              <p:par>
                                <p:cTn id="66" presetID="42" presetClass="entr" presetSubtype="0" fill="hold" grpId="0" nodeType="afterEffect">
                                  <p:stCondLst>
                                    <p:cond delay="0"/>
                                  </p:stCondLst>
                                  <p:childTnLst>
                                    <p:set>
                                      <p:cBhvr>
                                        <p:cTn id="67" dur="1" fill="hold">
                                          <p:stCondLst>
                                            <p:cond delay="0"/>
                                          </p:stCondLst>
                                        </p:cTn>
                                        <p:tgtEl>
                                          <p:spTgt spid="66"/>
                                        </p:tgtEl>
                                        <p:attrNameLst>
                                          <p:attrName>style.visibility</p:attrName>
                                        </p:attrNameLst>
                                      </p:cBhvr>
                                      <p:to>
                                        <p:strVal val="visible"/>
                                      </p:to>
                                    </p:set>
                                    <p:animEffect transition="in" filter="fade">
                                      <p:cBhvr>
                                        <p:cTn id="68" dur="750"/>
                                        <p:tgtEl>
                                          <p:spTgt spid="66"/>
                                        </p:tgtEl>
                                      </p:cBhvr>
                                    </p:animEffect>
                                    <p:anim calcmode="lin" valueType="num">
                                      <p:cBhvr>
                                        <p:cTn id="69" dur="750" fill="hold"/>
                                        <p:tgtEl>
                                          <p:spTgt spid="66"/>
                                        </p:tgtEl>
                                        <p:attrNameLst>
                                          <p:attrName>ppt_x</p:attrName>
                                        </p:attrNameLst>
                                      </p:cBhvr>
                                      <p:tavLst>
                                        <p:tav tm="0">
                                          <p:val>
                                            <p:strVal val="#ppt_x"/>
                                          </p:val>
                                        </p:tav>
                                        <p:tav tm="100000">
                                          <p:val>
                                            <p:strVal val="#ppt_x"/>
                                          </p:val>
                                        </p:tav>
                                      </p:tavLst>
                                    </p:anim>
                                    <p:anim calcmode="lin" valueType="num">
                                      <p:cBhvr>
                                        <p:cTn id="70" dur="750" fill="hold"/>
                                        <p:tgtEl>
                                          <p:spTgt spid="66"/>
                                        </p:tgtEl>
                                        <p:attrNameLst>
                                          <p:attrName>ppt_y</p:attrName>
                                        </p:attrNameLst>
                                      </p:cBhvr>
                                      <p:tavLst>
                                        <p:tav tm="0">
                                          <p:val>
                                            <p:strVal val="#ppt_y+.1"/>
                                          </p:val>
                                        </p:tav>
                                        <p:tav tm="100000">
                                          <p:val>
                                            <p:strVal val="#ppt_y"/>
                                          </p:val>
                                        </p:tav>
                                      </p:tavLst>
                                    </p:anim>
                                  </p:childTnLst>
                                </p:cTn>
                              </p:par>
                            </p:childTnLst>
                          </p:cTn>
                        </p:par>
                        <p:par>
                          <p:cTn id="71" fill="hold">
                            <p:stCondLst>
                              <p:cond delay="8500"/>
                            </p:stCondLst>
                            <p:childTnLst>
                              <p:par>
                                <p:cTn id="72" presetID="22" presetClass="entr" presetSubtype="8" fill="hold" grpId="0" nodeType="afterEffect">
                                  <p:stCondLst>
                                    <p:cond delay="0"/>
                                  </p:stCondLst>
                                  <p:childTnLst>
                                    <p:set>
                                      <p:cBhvr>
                                        <p:cTn id="73" dur="1" fill="hold">
                                          <p:stCondLst>
                                            <p:cond delay="0"/>
                                          </p:stCondLst>
                                        </p:cTn>
                                        <p:tgtEl>
                                          <p:spTgt spid="52"/>
                                        </p:tgtEl>
                                        <p:attrNameLst>
                                          <p:attrName>style.visibility</p:attrName>
                                        </p:attrNameLst>
                                      </p:cBhvr>
                                      <p:to>
                                        <p:strVal val="visible"/>
                                      </p:to>
                                    </p:set>
                                    <p:animEffect transition="in" filter="wipe(left)">
                                      <p:cBhvr>
                                        <p:cTn id="74" dur="750"/>
                                        <p:tgtEl>
                                          <p:spTgt spid="52"/>
                                        </p:tgtEl>
                                      </p:cBhvr>
                                    </p:animEffect>
                                  </p:childTnLst>
                                </p:cTn>
                              </p:par>
                            </p:childTnLst>
                          </p:cTn>
                        </p:par>
                        <p:par>
                          <p:cTn id="75" fill="hold">
                            <p:stCondLst>
                              <p:cond delay="9250"/>
                            </p:stCondLst>
                            <p:childTnLst>
                              <p:par>
                                <p:cTn id="76" presetID="10" presetClass="entr" presetSubtype="0" fill="hold" grpId="0" nodeType="afterEffect">
                                  <p:stCondLst>
                                    <p:cond delay="0"/>
                                  </p:stCondLst>
                                  <p:childTnLst>
                                    <p:set>
                                      <p:cBhvr>
                                        <p:cTn id="77" dur="1" fill="hold">
                                          <p:stCondLst>
                                            <p:cond delay="0"/>
                                          </p:stCondLst>
                                        </p:cTn>
                                        <p:tgtEl>
                                          <p:spTgt spid="60"/>
                                        </p:tgtEl>
                                        <p:attrNameLst>
                                          <p:attrName>style.visibility</p:attrName>
                                        </p:attrNameLst>
                                      </p:cBhvr>
                                      <p:to>
                                        <p:strVal val="visible"/>
                                      </p:to>
                                    </p:set>
                                    <p:animEffect transition="in" filter="fade">
                                      <p:cBhvr>
                                        <p:cTn id="78" dur="500"/>
                                        <p:tgtEl>
                                          <p:spTgt spid="60"/>
                                        </p:tgtEl>
                                      </p:cBhvr>
                                    </p:animEffect>
                                  </p:childTnLst>
                                </p:cTn>
                              </p:par>
                            </p:childTnLst>
                          </p:cTn>
                        </p:par>
                        <p:par>
                          <p:cTn id="79" fill="hold">
                            <p:stCondLst>
                              <p:cond delay="9750"/>
                            </p:stCondLst>
                            <p:childTnLst>
                              <p:par>
                                <p:cTn id="80" presetID="47" presetClass="entr" presetSubtype="0" fill="hold" grpId="0" nodeType="afterEffect">
                                  <p:stCondLst>
                                    <p:cond delay="0"/>
                                  </p:stCondLst>
                                  <p:childTnLst>
                                    <p:set>
                                      <p:cBhvr>
                                        <p:cTn id="81" dur="1" fill="hold">
                                          <p:stCondLst>
                                            <p:cond delay="0"/>
                                          </p:stCondLst>
                                        </p:cTn>
                                        <p:tgtEl>
                                          <p:spTgt spid="72"/>
                                        </p:tgtEl>
                                        <p:attrNameLst>
                                          <p:attrName>style.visibility</p:attrName>
                                        </p:attrNameLst>
                                      </p:cBhvr>
                                      <p:to>
                                        <p:strVal val="visible"/>
                                      </p:to>
                                    </p:set>
                                    <p:animEffect transition="in" filter="fade">
                                      <p:cBhvr>
                                        <p:cTn id="82" dur="750"/>
                                        <p:tgtEl>
                                          <p:spTgt spid="72"/>
                                        </p:tgtEl>
                                      </p:cBhvr>
                                    </p:animEffect>
                                    <p:anim calcmode="lin" valueType="num">
                                      <p:cBhvr>
                                        <p:cTn id="83" dur="750" fill="hold"/>
                                        <p:tgtEl>
                                          <p:spTgt spid="72"/>
                                        </p:tgtEl>
                                        <p:attrNameLst>
                                          <p:attrName>ppt_x</p:attrName>
                                        </p:attrNameLst>
                                      </p:cBhvr>
                                      <p:tavLst>
                                        <p:tav tm="0">
                                          <p:val>
                                            <p:strVal val="#ppt_x"/>
                                          </p:val>
                                        </p:tav>
                                        <p:tav tm="100000">
                                          <p:val>
                                            <p:strVal val="#ppt_x"/>
                                          </p:val>
                                        </p:tav>
                                      </p:tavLst>
                                    </p:anim>
                                    <p:anim calcmode="lin" valueType="num">
                                      <p:cBhvr>
                                        <p:cTn id="84" dur="750" fill="hold"/>
                                        <p:tgtEl>
                                          <p:spTgt spid="7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48" grpId="0" animBg="1"/>
      <p:bldP spid="49" grpId="0" animBg="1"/>
      <p:bldP spid="50" grpId="0" animBg="1"/>
      <p:bldP spid="51" grpId="0" animBg="1"/>
      <p:bldP spid="52" grpId="0" animBg="1"/>
      <p:bldP spid="56" grpId="0" animBg="1"/>
      <p:bldP spid="57" grpId="0" animBg="1"/>
      <p:bldP spid="58" grpId="0" animBg="1"/>
      <p:bldP spid="59" grpId="0" animBg="1"/>
      <p:bldP spid="60" grpId="0" animBg="1"/>
      <p:bldP spid="63" grpId="0"/>
      <p:bldP spid="66" grpId="0"/>
      <p:bldP spid="69" grpId="0"/>
      <p:bldP spid="72" grpId="0"/>
      <p:bldP spid="18" grpId="0"/>
      <p:bldP spid="19"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3484442" y="756907"/>
            <a:ext cx="5188421" cy="5127017"/>
            <a:chOff x="3443502" y="1244213"/>
            <a:chExt cx="5188421" cy="5127017"/>
          </a:xfrm>
          <a:effectLst>
            <a:outerShdw blurRad="50800" dist="38100" dir="5400000" algn="t" rotWithShape="0">
              <a:prstClr val="black">
                <a:alpha val="40000"/>
              </a:prstClr>
            </a:outerShdw>
          </a:effectLst>
          <a:scene3d>
            <a:camera prst="perspectiveRelaxed"/>
            <a:lightRig rig="balanced" dir="t"/>
          </a:scene3d>
        </p:grpSpPr>
        <p:sp>
          <p:nvSpPr>
            <p:cNvPr id="2" name="Block Arc 1"/>
            <p:cNvSpPr/>
            <p:nvPr/>
          </p:nvSpPr>
          <p:spPr>
            <a:xfrm>
              <a:off x="3520837" y="1260143"/>
              <a:ext cx="5111086" cy="5111086"/>
            </a:xfrm>
            <a:prstGeom prst="blockArc">
              <a:avLst>
                <a:gd name="adj1" fmla="val 16216317"/>
                <a:gd name="adj2" fmla="val 108076"/>
                <a:gd name="adj3" fmla="val 11758"/>
              </a:avLst>
            </a:prstGeom>
            <a:ln w="57150"/>
            <a:sp3d extrusionH="406400" prstMaterial="dkEdge">
              <a:bevelT w="139700" prst="cross"/>
            </a:sp3d>
          </p:spPr>
          <p:style>
            <a:lnRef idx="3">
              <a:schemeClr val="lt1"/>
            </a:lnRef>
            <a:fillRef idx="1">
              <a:schemeClr val="accent2"/>
            </a:fillRef>
            <a:effectRef idx="1">
              <a:schemeClr val="accent2"/>
            </a:effectRef>
            <a:fontRef idx="minor">
              <a:schemeClr val="lt1"/>
            </a:fontRef>
          </p:style>
          <p:txBody>
            <a:bodyPr rtlCol="0" anchor="ctr"/>
            <a:lstStyle/>
            <a:p>
              <a:pPr algn="ctr"/>
              <a:endParaRPr lang="en-US">
                <a:solidFill>
                  <a:schemeClr val="tx1"/>
                </a:solidFill>
              </a:endParaRPr>
            </a:p>
          </p:txBody>
        </p:sp>
        <p:sp>
          <p:nvSpPr>
            <p:cNvPr id="3" name="Block Arc 2"/>
            <p:cNvSpPr/>
            <p:nvPr/>
          </p:nvSpPr>
          <p:spPr>
            <a:xfrm rot="16200000" flipH="1">
              <a:off x="3443502" y="1244214"/>
              <a:ext cx="5111086" cy="5111086"/>
            </a:xfrm>
            <a:prstGeom prst="blockArc">
              <a:avLst>
                <a:gd name="adj1" fmla="val 16216317"/>
                <a:gd name="adj2" fmla="val 108076"/>
                <a:gd name="adj3" fmla="val 11758"/>
              </a:avLst>
            </a:prstGeom>
            <a:ln w="57150"/>
            <a:sp3d extrusionH="406400" prstMaterial="dkEdge">
              <a:bevelT w="139700" prst="cross"/>
            </a:sp3d>
          </p:spPr>
          <p:style>
            <a:lnRef idx="3">
              <a:schemeClr val="lt1"/>
            </a:lnRef>
            <a:fillRef idx="1">
              <a:schemeClr val="accent4"/>
            </a:fillRef>
            <a:effectRef idx="1">
              <a:schemeClr val="accent4"/>
            </a:effectRef>
            <a:fontRef idx="minor">
              <a:schemeClr val="lt1"/>
            </a:fontRef>
          </p:style>
          <p:txBody>
            <a:bodyPr rtlCol="0" anchor="ctr"/>
            <a:lstStyle/>
            <a:p>
              <a:pPr algn="ctr"/>
              <a:endParaRPr lang="en-US" dirty="0">
                <a:solidFill>
                  <a:schemeClr val="tx1"/>
                </a:solidFill>
              </a:endParaRPr>
            </a:p>
          </p:txBody>
        </p:sp>
        <p:sp>
          <p:nvSpPr>
            <p:cNvPr id="4" name="Block Arc 3"/>
            <p:cNvSpPr/>
            <p:nvPr/>
          </p:nvSpPr>
          <p:spPr>
            <a:xfrm rot="16200000">
              <a:off x="3443502" y="1260144"/>
              <a:ext cx="5111086" cy="5111086"/>
            </a:xfrm>
            <a:prstGeom prst="blockArc">
              <a:avLst>
                <a:gd name="adj1" fmla="val 16216317"/>
                <a:gd name="adj2" fmla="val 108076"/>
                <a:gd name="adj3" fmla="val 11758"/>
              </a:avLst>
            </a:prstGeom>
            <a:ln w="57150"/>
            <a:sp3d extrusionH="406400" prstMaterial="dkEdge">
              <a:bevelT w="139700" prst="cross"/>
            </a:sp3d>
          </p:spPr>
          <p:style>
            <a:lnRef idx="3">
              <a:schemeClr val="lt1"/>
            </a:lnRef>
            <a:fillRef idx="1">
              <a:schemeClr val="accent1"/>
            </a:fillRef>
            <a:effectRef idx="1">
              <a:schemeClr val="accent1"/>
            </a:effectRef>
            <a:fontRef idx="minor">
              <a:schemeClr val="lt1"/>
            </a:fontRef>
          </p:style>
          <p:txBody>
            <a:bodyPr rtlCol="0" anchor="ctr"/>
            <a:lstStyle/>
            <a:p>
              <a:pPr algn="ctr"/>
              <a:endParaRPr lang="en-US">
                <a:solidFill>
                  <a:schemeClr val="tx1"/>
                </a:solidFill>
              </a:endParaRPr>
            </a:p>
          </p:txBody>
        </p:sp>
        <p:sp>
          <p:nvSpPr>
            <p:cNvPr id="5" name="Block Arc 4"/>
            <p:cNvSpPr/>
            <p:nvPr/>
          </p:nvSpPr>
          <p:spPr>
            <a:xfrm rot="5400000">
              <a:off x="3520837" y="1244213"/>
              <a:ext cx="5111086" cy="5111086"/>
            </a:xfrm>
            <a:prstGeom prst="blockArc">
              <a:avLst>
                <a:gd name="adj1" fmla="val 16216317"/>
                <a:gd name="adj2" fmla="val 108076"/>
                <a:gd name="adj3" fmla="val 11758"/>
              </a:avLst>
            </a:prstGeom>
            <a:ln w="57150">
              <a:solidFill>
                <a:srgbClr val="FFFFFF"/>
              </a:solidFill>
            </a:ln>
            <a:sp3d extrusionH="406400" prstMaterial="dkEdge">
              <a:bevelT w="139700" prst="cross"/>
            </a:sp3d>
          </p:spPr>
          <p:style>
            <a:lnRef idx="3">
              <a:schemeClr val="lt1"/>
            </a:lnRef>
            <a:fillRef idx="1">
              <a:schemeClr val="accent6"/>
            </a:fillRef>
            <a:effectRef idx="1">
              <a:schemeClr val="accent6"/>
            </a:effectRef>
            <a:fontRef idx="minor">
              <a:schemeClr val="lt1"/>
            </a:fontRef>
          </p:style>
          <p:txBody>
            <a:bodyPr rtlCol="0" anchor="ctr"/>
            <a:lstStyle/>
            <a:p>
              <a:pPr algn="ctr"/>
              <a:endParaRPr lang="en-US">
                <a:solidFill>
                  <a:schemeClr val="tx1"/>
                </a:solidFill>
              </a:endParaRPr>
            </a:p>
          </p:txBody>
        </p:sp>
      </p:grpSp>
      <p:sp>
        <p:nvSpPr>
          <p:cNvPr id="7" name="Oval 6"/>
          <p:cNvSpPr/>
          <p:nvPr/>
        </p:nvSpPr>
        <p:spPr>
          <a:xfrm>
            <a:off x="7506270" y="2310487"/>
            <a:ext cx="163773" cy="163773"/>
          </a:xfrm>
          <a:prstGeom prst="ellipse">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408228" y="2337783"/>
            <a:ext cx="163773" cy="163773"/>
          </a:xfrm>
          <a:prstGeom prst="ellipse">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367287" y="4453186"/>
            <a:ext cx="163773" cy="163773"/>
          </a:xfrm>
          <a:prstGeom prst="ellipse">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7506270" y="4480482"/>
            <a:ext cx="163773" cy="163773"/>
          </a:xfrm>
          <a:prstGeom prst="ellipse">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Elbow Connector 11"/>
          <p:cNvCxnSpPr/>
          <p:nvPr/>
        </p:nvCxnSpPr>
        <p:spPr>
          <a:xfrm flipV="1">
            <a:off x="7670043" y="1327847"/>
            <a:ext cx="2224584" cy="1050878"/>
          </a:xfrm>
          <a:prstGeom prst="bentConnector3">
            <a:avLst/>
          </a:prstGeom>
          <a:ln w="28575"/>
        </p:spPr>
        <p:style>
          <a:lnRef idx="2">
            <a:schemeClr val="accent3"/>
          </a:lnRef>
          <a:fillRef idx="0">
            <a:schemeClr val="accent3"/>
          </a:fillRef>
          <a:effectRef idx="1">
            <a:schemeClr val="accent3"/>
          </a:effectRef>
          <a:fontRef idx="minor">
            <a:schemeClr val="tx1"/>
          </a:fontRef>
        </p:style>
      </p:cxnSp>
      <p:cxnSp>
        <p:nvCxnSpPr>
          <p:cNvPr id="14" name="Elbow Connector 13"/>
          <p:cNvCxnSpPr/>
          <p:nvPr/>
        </p:nvCxnSpPr>
        <p:spPr>
          <a:xfrm>
            <a:off x="7670043" y="4562369"/>
            <a:ext cx="2333766" cy="1023582"/>
          </a:xfrm>
          <a:prstGeom prst="bentConnector3">
            <a:avLst/>
          </a:prstGeom>
          <a:ln w="28575"/>
        </p:spPr>
        <p:style>
          <a:lnRef idx="2">
            <a:schemeClr val="accent3"/>
          </a:lnRef>
          <a:fillRef idx="0">
            <a:schemeClr val="accent3"/>
          </a:fillRef>
          <a:effectRef idx="1">
            <a:schemeClr val="accent3"/>
          </a:effectRef>
          <a:fontRef idx="minor">
            <a:schemeClr val="tx1"/>
          </a:fontRef>
        </p:style>
      </p:cxnSp>
      <p:cxnSp>
        <p:nvCxnSpPr>
          <p:cNvPr id="16" name="Elbow Connector 15"/>
          <p:cNvCxnSpPr/>
          <p:nvPr/>
        </p:nvCxnSpPr>
        <p:spPr>
          <a:xfrm>
            <a:off x="2074462" y="1396087"/>
            <a:ext cx="2333766" cy="1023582"/>
          </a:xfrm>
          <a:prstGeom prst="bentConnector3">
            <a:avLst/>
          </a:prstGeom>
          <a:ln w="28575"/>
        </p:spPr>
        <p:style>
          <a:lnRef idx="2">
            <a:schemeClr val="accent3"/>
          </a:lnRef>
          <a:fillRef idx="0">
            <a:schemeClr val="accent3"/>
          </a:fillRef>
          <a:effectRef idx="1">
            <a:schemeClr val="accent3"/>
          </a:effectRef>
          <a:fontRef idx="minor">
            <a:schemeClr val="tx1"/>
          </a:fontRef>
        </p:style>
      </p:cxnSp>
      <p:sp>
        <p:nvSpPr>
          <p:cNvPr id="22" name="Text Placeholder 33"/>
          <p:cNvSpPr txBox="1">
            <a:spLocks/>
          </p:cNvSpPr>
          <p:nvPr/>
        </p:nvSpPr>
        <p:spPr>
          <a:xfrm>
            <a:off x="8706982" y="5706366"/>
            <a:ext cx="1672620" cy="32325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400" b="1" dirty="0">
                <a:solidFill>
                  <a:schemeClr val="tx1">
                    <a:lumMod val="85000"/>
                    <a:lumOff val="15000"/>
                  </a:schemeClr>
                </a:solidFill>
                <a:latin typeface="Raleway"/>
                <a:cs typeface="Raleway"/>
              </a:rPr>
              <a:t>Business Strategy</a:t>
            </a:r>
            <a:endParaRPr lang="en-AU" sz="1400" dirty="0">
              <a:solidFill>
                <a:schemeClr val="tx1">
                  <a:lumMod val="85000"/>
                  <a:lumOff val="15000"/>
                </a:schemeClr>
              </a:solidFill>
              <a:latin typeface="Raleway"/>
              <a:cs typeface="Raleway"/>
            </a:endParaRPr>
          </a:p>
        </p:txBody>
      </p:sp>
      <p:sp>
        <p:nvSpPr>
          <p:cNvPr id="23" name="Text Placeholder 33"/>
          <p:cNvSpPr txBox="1">
            <a:spLocks/>
          </p:cNvSpPr>
          <p:nvPr/>
        </p:nvSpPr>
        <p:spPr>
          <a:xfrm>
            <a:off x="1650612" y="5706366"/>
            <a:ext cx="1672620" cy="32325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400" b="1" dirty="0">
                <a:solidFill>
                  <a:schemeClr val="tx1">
                    <a:lumMod val="85000"/>
                    <a:lumOff val="15000"/>
                  </a:schemeClr>
                </a:solidFill>
                <a:latin typeface="Raleway"/>
                <a:cs typeface="Raleway"/>
              </a:rPr>
              <a:t>Business Strategy</a:t>
            </a:r>
            <a:endParaRPr lang="en-AU" sz="1400" dirty="0">
              <a:solidFill>
                <a:schemeClr val="tx1">
                  <a:lumMod val="85000"/>
                  <a:lumOff val="15000"/>
                </a:schemeClr>
              </a:solidFill>
              <a:latin typeface="Raleway"/>
              <a:cs typeface="Raleway"/>
            </a:endParaRPr>
          </a:p>
        </p:txBody>
      </p:sp>
      <p:cxnSp>
        <p:nvCxnSpPr>
          <p:cNvPr id="24" name="Elbow Connector 23"/>
          <p:cNvCxnSpPr/>
          <p:nvPr/>
        </p:nvCxnSpPr>
        <p:spPr>
          <a:xfrm flipV="1">
            <a:off x="2040345" y="4535073"/>
            <a:ext cx="2333766" cy="1023582"/>
          </a:xfrm>
          <a:prstGeom prst="bentConnector3">
            <a:avLst/>
          </a:prstGeom>
          <a:ln w="28575"/>
        </p:spPr>
        <p:style>
          <a:lnRef idx="2">
            <a:schemeClr val="accent3"/>
          </a:lnRef>
          <a:fillRef idx="0">
            <a:schemeClr val="accent3"/>
          </a:fillRef>
          <a:effectRef idx="1">
            <a:schemeClr val="accent3"/>
          </a:effectRef>
          <a:fontRef idx="minor">
            <a:schemeClr val="tx1"/>
          </a:fontRef>
        </p:style>
      </p:cxnSp>
      <p:sp>
        <p:nvSpPr>
          <p:cNvPr id="25" name="Text Placeholder 33"/>
          <p:cNvSpPr txBox="1">
            <a:spLocks/>
          </p:cNvSpPr>
          <p:nvPr/>
        </p:nvSpPr>
        <p:spPr>
          <a:xfrm>
            <a:off x="8706982" y="1004593"/>
            <a:ext cx="1672620" cy="32325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400" b="1" dirty="0">
                <a:solidFill>
                  <a:schemeClr val="tx1">
                    <a:lumMod val="85000"/>
                    <a:lumOff val="15000"/>
                  </a:schemeClr>
                </a:solidFill>
                <a:latin typeface="Raleway"/>
                <a:cs typeface="Raleway"/>
              </a:rPr>
              <a:t>Business Strategy</a:t>
            </a:r>
            <a:endParaRPr lang="en-AU" sz="1400" dirty="0">
              <a:solidFill>
                <a:schemeClr val="tx1">
                  <a:lumMod val="85000"/>
                  <a:lumOff val="15000"/>
                </a:schemeClr>
              </a:solidFill>
              <a:latin typeface="Raleway"/>
              <a:cs typeface="Raleway"/>
            </a:endParaRPr>
          </a:p>
        </p:txBody>
      </p:sp>
      <p:sp>
        <p:nvSpPr>
          <p:cNvPr id="26" name="Text Placeholder 33"/>
          <p:cNvSpPr txBox="1">
            <a:spLocks/>
          </p:cNvSpPr>
          <p:nvPr/>
        </p:nvSpPr>
        <p:spPr>
          <a:xfrm>
            <a:off x="1650612" y="1031889"/>
            <a:ext cx="1672620" cy="32325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400" b="1" dirty="0">
                <a:solidFill>
                  <a:schemeClr val="tx1">
                    <a:lumMod val="85000"/>
                    <a:lumOff val="15000"/>
                  </a:schemeClr>
                </a:solidFill>
                <a:latin typeface="Raleway"/>
                <a:cs typeface="Raleway"/>
              </a:rPr>
              <a:t>Business Strategy</a:t>
            </a:r>
            <a:endParaRPr lang="en-AU" sz="1400" dirty="0">
              <a:solidFill>
                <a:schemeClr val="tx1">
                  <a:lumMod val="85000"/>
                  <a:lumOff val="15000"/>
                </a:schemeClr>
              </a:solidFill>
              <a:latin typeface="Raleway"/>
              <a:cs typeface="Raleway"/>
            </a:endParaRPr>
          </a:p>
        </p:txBody>
      </p:sp>
      <p:sp>
        <p:nvSpPr>
          <p:cNvPr id="27" name="Rectangle 26"/>
          <p:cNvSpPr/>
          <p:nvPr/>
        </p:nvSpPr>
        <p:spPr>
          <a:xfrm>
            <a:off x="326908" y="2981341"/>
            <a:ext cx="2880320" cy="1169551"/>
          </a:xfrm>
          <a:prstGeom prst="rect">
            <a:avLst/>
          </a:prstGeom>
        </p:spPr>
        <p:txBody>
          <a:bodyPr wrap="square">
            <a:spAutoFit/>
          </a:bodyPr>
          <a:lstStyle/>
          <a:p>
            <a:r>
              <a:rPr lang="ms-MY" sz="1400"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
        <p:nvSpPr>
          <p:cNvPr id="28" name="Rectangle 27"/>
          <p:cNvSpPr/>
          <p:nvPr/>
        </p:nvSpPr>
        <p:spPr>
          <a:xfrm>
            <a:off x="8939442" y="2981340"/>
            <a:ext cx="2880320" cy="1169551"/>
          </a:xfrm>
          <a:prstGeom prst="rect">
            <a:avLst/>
          </a:prstGeom>
        </p:spPr>
        <p:txBody>
          <a:bodyPr wrap="square">
            <a:spAutoFit/>
          </a:bodyPr>
          <a:lstStyle/>
          <a:p>
            <a:r>
              <a:rPr lang="ms-MY" sz="1400"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Tree>
    <p:extLst>
      <p:ext uri="{BB962C8B-B14F-4D97-AF65-F5344CB8AC3E}">
        <p14:creationId xmlns:p14="http://schemas.microsoft.com/office/powerpoint/2010/main" val="37717827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heel(1)">
                                      <p:cBhvr>
                                        <p:cTn id="7" dur="2000"/>
                                        <p:tgtEl>
                                          <p:spTgt spid="6"/>
                                        </p:tgtEl>
                                      </p:cBhvr>
                                    </p:animEffect>
                                  </p:childTnLst>
                                </p:cTn>
                              </p:par>
                            </p:childTnLst>
                          </p:cTn>
                        </p:par>
                        <p:par>
                          <p:cTn id="8" fill="hold">
                            <p:stCondLst>
                              <p:cond delay="2000"/>
                            </p:stCondLst>
                            <p:childTnLst>
                              <p:par>
                                <p:cTn id="9" presetID="18" presetClass="entr" presetSubtype="3"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strips(upRight)">
                                      <p:cBhvr>
                                        <p:cTn id="11" dur="500"/>
                                        <p:tgtEl>
                                          <p:spTgt spid="7"/>
                                        </p:tgtEl>
                                      </p:cBhvr>
                                    </p:animEffect>
                                  </p:childTnLst>
                                </p:cTn>
                              </p:par>
                              <p:par>
                                <p:cTn id="12" presetID="18" presetClass="entr" presetSubtype="3" fill="hold" nodeType="with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strips(upRight)">
                                      <p:cBhvr>
                                        <p:cTn id="14" dur="500"/>
                                        <p:tgtEl>
                                          <p:spTgt spid="12"/>
                                        </p:tgtEl>
                                      </p:cBhvr>
                                    </p:animEffect>
                                  </p:childTnLst>
                                </p:cTn>
                              </p:par>
                              <p:par>
                                <p:cTn id="15" presetID="18" presetClass="entr" presetSubtype="3" fill="hold" grpId="0" nodeType="with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strips(upRight)">
                                      <p:cBhvr>
                                        <p:cTn id="17" dur="500"/>
                                        <p:tgtEl>
                                          <p:spTgt spid="25"/>
                                        </p:tgtEl>
                                      </p:cBhvr>
                                    </p:animEffect>
                                  </p:childTnLst>
                                </p:cTn>
                              </p:par>
                            </p:childTnLst>
                          </p:cTn>
                        </p:par>
                        <p:par>
                          <p:cTn id="18" fill="hold">
                            <p:stCondLst>
                              <p:cond delay="2500"/>
                            </p:stCondLst>
                            <p:childTnLst>
                              <p:par>
                                <p:cTn id="19" presetID="18" presetClass="entr" presetSubtype="6"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strips(downRight)">
                                      <p:cBhvr>
                                        <p:cTn id="21" dur="500"/>
                                        <p:tgtEl>
                                          <p:spTgt spid="10"/>
                                        </p:tgtEl>
                                      </p:cBhvr>
                                    </p:animEffect>
                                  </p:childTnLst>
                                </p:cTn>
                              </p:par>
                              <p:par>
                                <p:cTn id="22" presetID="18" presetClass="entr" presetSubtype="6" fill="hold" nodeType="with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strips(downRight)">
                                      <p:cBhvr>
                                        <p:cTn id="24" dur="500"/>
                                        <p:tgtEl>
                                          <p:spTgt spid="14"/>
                                        </p:tgtEl>
                                      </p:cBhvr>
                                    </p:animEffect>
                                  </p:childTnLst>
                                </p:cTn>
                              </p:par>
                              <p:par>
                                <p:cTn id="25" presetID="18" presetClass="entr" presetSubtype="6" fill="hold" grpId="0" nodeType="with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strips(downRight)">
                                      <p:cBhvr>
                                        <p:cTn id="27" dur="500"/>
                                        <p:tgtEl>
                                          <p:spTgt spid="22"/>
                                        </p:tgtEl>
                                      </p:cBhvr>
                                    </p:animEffect>
                                  </p:childTnLst>
                                </p:cTn>
                              </p:par>
                            </p:childTnLst>
                          </p:cTn>
                        </p:par>
                        <p:par>
                          <p:cTn id="28" fill="hold">
                            <p:stCondLst>
                              <p:cond delay="3000"/>
                            </p:stCondLst>
                            <p:childTnLst>
                              <p:par>
                                <p:cTn id="29" presetID="18" presetClass="entr" presetSubtype="12"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strips(downLeft)">
                                      <p:cBhvr>
                                        <p:cTn id="31" dur="500"/>
                                        <p:tgtEl>
                                          <p:spTgt spid="9"/>
                                        </p:tgtEl>
                                      </p:cBhvr>
                                    </p:animEffect>
                                  </p:childTnLst>
                                </p:cTn>
                              </p:par>
                              <p:par>
                                <p:cTn id="32" presetID="18" presetClass="entr" presetSubtype="12" fill="hold" nodeType="withEffect">
                                  <p:stCondLst>
                                    <p:cond delay="0"/>
                                  </p:stCondLst>
                                  <p:childTnLst>
                                    <p:set>
                                      <p:cBhvr>
                                        <p:cTn id="33" dur="1" fill="hold">
                                          <p:stCondLst>
                                            <p:cond delay="0"/>
                                          </p:stCondLst>
                                        </p:cTn>
                                        <p:tgtEl>
                                          <p:spTgt spid="24"/>
                                        </p:tgtEl>
                                        <p:attrNameLst>
                                          <p:attrName>style.visibility</p:attrName>
                                        </p:attrNameLst>
                                      </p:cBhvr>
                                      <p:to>
                                        <p:strVal val="visible"/>
                                      </p:to>
                                    </p:set>
                                    <p:animEffect transition="in" filter="strips(downLeft)">
                                      <p:cBhvr>
                                        <p:cTn id="34" dur="500"/>
                                        <p:tgtEl>
                                          <p:spTgt spid="24"/>
                                        </p:tgtEl>
                                      </p:cBhvr>
                                    </p:animEffect>
                                  </p:childTnLst>
                                </p:cTn>
                              </p:par>
                              <p:par>
                                <p:cTn id="35" presetID="18" presetClass="entr" presetSubtype="12"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strips(downLeft)">
                                      <p:cBhvr>
                                        <p:cTn id="37" dur="500"/>
                                        <p:tgtEl>
                                          <p:spTgt spid="23"/>
                                        </p:tgtEl>
                                      </p:cBhvr>
                                    </p:animEffect>
                                  </p:childTnLst>
                                </p:cTn>
                              </p:par>
                            </p:childTnLst>
                          </p:cTn>
                        </p:par>
                        <p:par>
                          <p:cTn id="38" fill="hold">
                            <p:stCondLst>
                              <p:cond delay="3500"/>
                            </p:stCondLst>
                            <p:childTnLst>
                              <p:par>
                                <p:cTn id="39" presetID="18" presetClass="entr" presetSubtype="9" fill="hold" grpId="0" nodeType="afterEffect">
                                  <p:stCondLst>
                                    <p:cond delay="0"/>
                                  </p:stCondLst>
                                  <p:childTnLst>
                                    <p:set>
                                      <p:cBhvr>
                                        <p:cTn id="40" dur="1" fill="hold">
                                          <p:stCondLst>
                                            <p:cond delay="0"/>
                                          </p:stCondLst>
                                        </p:cTn>
                                        <p:tgtEl>
                                          <p:spTgt spid="8"/>
                                        </p:tgtEl>
                                        <p:attrNameLst>
                                          <p:attrName>style.visibility</p:attrName>
                                        </p:attrNameLst>
                                      </p:cBhvr>
                                      <p:to>
                                        <p:strVal val="visible"/>
                                      </p:to>
                                    </p:set>
                                    <p:animEffect transition="in" filter="strips(upLeft)">
                                      <p:cBhvr>
                                        <p:cTn id="41" dur="500"/>
                                        <p:tgtEl>
                                          <p:spTgt spid="8"/>
                                        </p:tgtEl>
                                      </p:cBhvr>
                                    </p:animEffect>
                                  </p:childTnLst>
                                </p:cTn>
                              </p:par>
                              <p:par>
                                <p:cTn id="42" presetID="18" presetClass="entr" presetSubtype="9" fill="hold" nodeType="withEffect">
                                  <p:stCondLst>
                                    <p:cond delay="0"/>
                                  </p:stCondLst>
                                  <p:childTnLst>
                                    <p:set>
                                      <p:cBhvr>
                                        <p:cTn id="43" dur="1" fill="hold">
                                          <p:stCondLst>
                                            <p:cond delay="0"/>
                                          </p:stCondLst>
                                        </p:cTn>
                                        <p:tgtEl>
                                          <p:spTgt spid="16"/>
                                        </p:tgtEl>
                                        <p:attrNameLst>
                                          <p:attrName>style.visibility</p:attrName>
                                        </p:attrNameLst>
                                      </p:cBhvr>
                                      <p:to>
                                        <p:strVal val="visible"/>
                                      </p:to>
                                    </p:set>
                                    <p:animEffect transition="in" filter="strips(upLeft)">
                                      <p:cBhvr>
                                        <p:cTn id="44" dur="500"/>
                                        <p:tgtEl>
                                          <p:spTgt spid="16"/>
                                        </p:tgtEl>
                                      </p:cBhvr>
                                    </p:animEffect>
                                  </p:childTnLst>
                                </p:cTn>
                              </p:par>
                              <p:par>
                                <p:cTn id="45" presetID="18" presetClass="entr" presetSubtype="9" fill="hold" grpId="0" nodeType="withEffect">
                                  <p:stCondLst>
                                    <p:cond delay="0"/>
                                  </p:stCondLst>
                                  <p:childTnLst>
                                    <p:set>
                                      <p:cBhvr>
                                        <p:cTn id="46" dur="1" fill="hold">
                                          <p:stCondLst>
                                            <p:cond delay="0"/>
                                          </p:stCondLst>
                                        </p:cTn>
                                        <p:tgtEl>
                                          <p:spTgt spid="26"/>
                                        </p:tgtEl>
                                        <p:attrNameLst>
                                          <p:attrName>style.visibility</p:attrName>
                                        </p:attrNameLst>
                                      </p:cBhvr>
                                      <p:to>
                                        <p:strVal val="visible"/>
                                      </p:to>
                                    </p:set>
                                    <p:animEffect transition="in" filter="strips(upLeft)">
                                      <p:cBhvr>
                                        <p:cTn id="47" dur="500"/>
                                        <p:tgtEl>
                                          <p:spTgt spid="26"/>
                                        </p:tgtEl>
                                      </p:cBhvr>
                                    </p:animEffect>
                                  </p:childTnLst>
                                </p:cTn>
                              </p:par>
                            </p:childTnLst>
                          </p:cTn>
                        </p:par>
                        <p:par>
                          <p:cTn id="48" fill="hold">
                            <p:stCondLst>
                              <p:cond delay="4000"/>
                            </p:stCondLst>
                            <p:childTnLst>
                              <p:par>
                                <p:cTn id="49" presetID="42" presetClass="entr" presetSubtype="0" fill="hold" grpId="0" nodeType="afterEffect">
                                  <p:stCondLst>
                                    <p:cond delay="0"/>
                                  </p:stCondLst>
                                  <p:childTnLst>
                                    <p:set>
                                      <p:cBhvr>
                                        <p:cTn id="50" dur="1" fill="hold">
                                          <p:stCondLst>
                                            <p:cond delay="0"/>
                                          </p:stCondLst>
                                        </p:cTn>
                                        <p:tgtEl>
                                          <p:spTgt spid="27"/>
                                        </p:tgtEl>
                                        <p:attrNameLst>
                                          <p:attrName>style.visibility</p:attrName>
                                        </p:attrNameLst>
                                      </p:cBhvr>
                                      <p:to>
                                        <p:strVal val="visible"/>
                                      </p:to>
                                    </p:set>
                                    <p:animEffect transition="in" filter="fade">
                                      <p:cBhvr>
                                        <p:cTn id="51" dur="750"/>
                                        <p:tgtEl>
                                          <p:spTgt spid="27"/>
                                        </p:tgtEl>
                                      </p:cBhvr>
                                    </p:animEffect>
                                    <p:anim calcmode="lin" valueType="num">
                                      <p:cBhvr>
                                        <p:cTn id="52" dur="750" fill="hold"/>
                                        <p:tgtEl>
                                          <p:spTgt spid="27"/>
                                        </p:tgtEl>
                                        <p:attrNameLst>
                                          <p:attrName>ppt_x</p:attrName>
                                        </p:attrNameLst>
                                      </p:cBhvr>
                                      <p:tavLst>
                                        <p:tav tm="0">
                                          <p:val>
                                            <p:strVal val="#ppt_x"/>
                                          </p:val>
                                        </p:tav>
                                        <p:tav tm="100000">
                                          <p:val>
                                            <p:strVal val="#ppt_x"/>
                                          </p:val>
                                        </p:tav>
                                      </p:tavLst>
                                    </p:anim>
                                    <p:anim calcmode="lin" valueType="num">
                                      <p:cBhvr>
                                        <p:cTn id="53" dur="750" fill="hold"/>
                                        <p:tgtEl>
                                          <p:spTgt spid="27"/>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28"/>
                                        </p:tgtEl>
                                        <p:attrNameLst>
                                          <p:attrName>style.visibility</p:attrName>
                                        </p:attrNameLst>
                                      </p:cBhvr>
                                      <p:to>
                                        <p:strVal val="visible"/>
                                      </p:to>
                                    </p:set>
                                    <p:animEffect transition="in" filter="fade">
                                      <p:cBhvr>
                                        <p:cTn id="56" dur="750"/>
                                        <p:tgtEl>
                                          <p:spTgt spid="28"/>
                                        </p:tgtEl>
                                      </p:cBhvr>
                                    </p:animEffect>
                                    <p:anim calcmode="lin" valueType="num">
                                      <p:cBhvr>
                                        <p:cTn id="57" dur="750" fill="hold"/>
                                        <p:tgtEl>
                                          <p:spTgt spid="28"/>
                                        </p:tgtEl>
                                        <p:attrNameLst>
                                          <p:attrName>ppt_x</p:attrName>
                                        </p:attrNameLst>
                                      </p:cBhvr>
                                      <p:tavLst>
                                        <p:tav tm="0">
                                          <p:val>
                                            <p:strVal val="#ppt_x"/>
                                          </p:val>
                                        </p:tav>
                                        <p:tav tm="100000">
                                          <p:val>
                                            <p:strVal val="#ppt_x"/>
                                          </p:val>
                                        </p:tav>
                                      </p:tavLst>
                                    </p:anim>
                                    <p:anim calcmode="lin" valueType="num">
                                      <p:cBhvr>
                                        <p:cTn id="58" dur="75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22" grpId="0"/>
      <p:bldP spid="23" grpId="0"/>
      <p:bldP spid="25" grpId="0"/>
      <p:bldP spid="26" grpId="0"/>
      <p:bldP spid="27" grpId="0"/>
      <p:bldP spid="28"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3712814" y="967618"/>
            <a:ext cx="4637316" cy="4649189"/>
            <a:chOff x="2766949" y="1389414"/>
            <a:chExt cx="4637316" cy="4649189"/>
          </a:xfrm>
          <a:effectLst>
            <a:outerShdw blurRad="50800" dist="38100" dir="2700000" algn="tl" rotWithShape="0">
              <a:prstClr val="black">
                <a:alpha val="40000"/>
              </a:prstClr>
            </a:outerShdw>
          </a:effectLst>
          <a:scene3d>
            <a:camera prst="isometricOffAxis1Top"/>
            <a:lightRig rig="threePt" dir="t"/>
          </a:scene3d>
        </p:grpSpPr>
        <p:sp>
          <p:nvSpPr>
            <p:cNvPr id="2" name="Block Arc 1"/>
            <p:cNvSpPr/>
            <p:nvPr/>
          </p:nvSpPr>
          <p:spPr>
            <a:xfrm>
              <a:off x="2778826" y="1389414"/>
              <a:ext cx="4625439" cy="4625439"/>
            </a:xfrm>
            <a:prstGeom prst="blockArc">
              <a:avLst>
                <a:gd name="adj1" fmla="val 13798867"/>
                <a:gd name="adj2" fmla="val 23327"/>
                <a:gd name="adj3" fmla="val 12162"/>
              </a:avLst>
            </a:prstGeom>
            <a:ln w="57150">
              <a:solidFill>
                <a:schemeClr val="bg1"/>
              </a:solidFill>
            </a:ln>
            <a:sp3d extrusionH="406400" prstMaterial="softEdge">
              <a:bevelT w="139700" h="139700" prst="divot"/>
              <a:bevelB w="101600" prst="riblet"/>
              <a:extrusionClr>
                <a:srgbClr val="FFC000"/>
              </a:extrusionClr>
              <a:contourClr>
                <a:schemeClr val="bg1"/>
              </a:contourClr>
            </a:sp3d>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solidFill>
                  <a:schemeClr val="tx1"/>
                </a:solidFill>
              </a:endParaRPr>
            </a:p>
          </p:txBody>
        </p:sp>
        <p:sp>
          <p:nvSpPr>
            <p:cNvPr id="3" name="Block Arc 2"/>
            <p:cNvSpPr/>
            <p:nvPr/>
          </p:nvSpPr>
          <p:spPr>
            <a:xfrm rot="13606613">
              <a:off x="2766949" y="1413164"/>
              <a:ext cx="4625439" cy="4625439"/>
            </a:xfrm>
            <a:prstGeom prst="blockArc">
              <a:avLst>
                <a:gd name="adj1" fmla="val 13834055"/>
                <a:gd name="adj2" fmla="val 42525"/>
                <a:gd name="adj3" fmla="val 11905"/>
              </a:avLst>
            </a:prstGeom>
            <a:ln w="57150">
              <a:solidFill>
                <a:schemeClr val="bg1"/>
              </a:solidFill>
            </a:ln>
            <a:sp3d extrusionH="406400" prstMaterial="softEdge">
              <a:bevelT w="139700" h="139700" prst="divot"/>
              <a:bevelB w="101600" prst="riblet"/>
              <a:extrusionClr>
                <a:srgbClr val="FFC000"/>
              </a:extrusionClr>
              <a:contourClr>
                <a:schemeClr val="bg1"/>
              </a:contourClr>
            </a:sp3d>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solidFill>
                  <a:schemeClr val="tx1"/>
                </a:solidFill>
              </a:endParaRPr>
            </a:p>
          </p:txBody>
        </p:sp>
        <p:sp>
          <p:nvSpPr>
            <p:cNvPr id="4" name="Block Arc 3"/>
            <p:cNvSpPr/>
            <p:nvPr/>
          </p:nvSpPr>
          <p:spPr>
            <a:xfrm rot="6708755">
              <a:off x="2766950" y="1413163"/>
              <a:ext cx="4625439" cy="4625439"/>
            </a:xfrm>
            <a:prstGeom prst="blockArc">
              <a:avLst>
                <a:gd name="adj1" fmla="val 15082441"/>
                <a:gd name="adj2" fmla="val 20545189"/>
                <a:gd name="adj3" fmla="val 11739"/>
              </a:avLst>
            </a:prstGeom>
            <a:ln w="57150">
              <a:solidFill>
                <a:schemeClr val="bg1"/>
              </a:solidFill>
            </a:ln>
            <a:sp3d extrusionH="406400" prstMaterial="softEdge">
              <a:bevelT w="139700" h="139700" prst="divot"/>
              <a:bevelB w="101600" prst="riblet"/>
              <a:extrusionClr>
                <a:srgbClr val="FFC000"/>
              </a:extrusionClr>
              <a:contourClr>
                <a:schemeClr val="bg1"/>
              </a:contourClr>
            </a:sp3d>
          </p:spPr>
          <p:style>
            <a:lnRef idx="1">
              <a:schemeClr val="accent6"/>
            </a:lnRef>
            <a:fillRef idx="3">
              <a:schemeClr val="accent6"/>
            </a:fillRef>
            <a:effectRef idx="2">
              <a:schemeClr val="accent6"/>
            </a:effectRef>
            <a:fontRef idx="minor">
              <a:schemeClr val="lt1"/>
            </a:fontRef>
          </p:style>
          <p:txBody>
            <a:bodyPr rtlCol="0" anchor="ctr"/>
            <a:lstStyle/>
            <a:p>
              <a:pPr algn="ctr"/>
              <a:endParaRPr lang="en-US">
                <a:solidFill>
                  <a:schemeClr val="tx1"/>
                </a:solidFill>
              </a:endParaRPr>
            </a:p>
          </p:txBody>
        </p:sp>
      </p:grpSp>
      <p:sp>
        <p:nvSpPr>
          <p:cNvPr id="7" name="Oval 6"/>
          <p:cNvSpPr/>
          <p:nvPr/>
        </p:nvSpPr>
        <p:spPr>
          <a:xfrm>
            <a:off x="5783058" y="2699889"/>
            <a:ext cx="163773" cy="163773"/>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7600797" y="3611230"/>
            <a:ext cx="163773" cy="163773"/>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441576" y="3829830"/>
            <a:ext cx="163773" cy="163773"/>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8603360" y="1919792"/>
            <a:ext cx="1467068" cy="646331"/>
          </a:xfrm>
          <a:prstGeom prst="rect">
            <a:avLst/>
          </a:prstGeom>
          <a:noFill/>
        </p:spPr>
        <p:txBody>
          <a:bodyPr wrap="none" rtlCol="0">
            <a:spAutoFit/>
          </a:bodyPr>
          <a:lstStyle/>
          <a:p>
            <a:r>
              <a:rPr lang="en-MY" sz="3600" b="1" spc="-150" dirty="0" smtClean="0">
                <a:latin typeface="Source Sans Pro Black" panose="020B0803030403020204" pitchFamily="34" charset="0"/>
              </a:rPr>
              <a:t>42,000</a:t>
            </a:r>
            <a:endParaRPr lang="en-MY" sz="3600" b="1" spc="-150" dirty="0">
              <a:latin typeface="Source Sans Pro Black" panose="020B0803030403020204" pitchFamily="34" charset="0"/>
            </a:endParaRPr>
          </a:p>
        </p:txBody>
      </p:sp>
      <p:sp>
        <p:nvSpPr>
          <p:cNvPr id="11" name="TextBox 10"/>
          <p:cNvSpPr txBox="1"/>
          <p:nvPr/>
        </p:nvSpPr>
        <p:spPr>
          <a:xfrm>
            <a:off x="8593835" y="2417405"/>
            <a:ext cx="1106393" cy="338554"/>
          </a:xfrm>
          <a:prstGeom prst="rect">
            <a:avLst/>
          </a:prstGeom>
          <a:noFill/>
        </p:spPr>
        <p:txBody>
          <a:bodyPr wrap="none" rtlCol="0">
            <a:spAutoFit/>
          </a:bodyPr>
          <a:lstStyle/>
          <a:p>
            <a:r>
              <a:rPr lang="en-MY" sz="1600" dirty="0">
                <a:latin typeface="Source Sans Pro Light" panose="020B0403030403020204" pitchFamily="34" charset="0"/>
              </a:rPr>
              <a:t>Collections</a:t>
            </a:r>
          </a:p>
        </p:txBody>
      </p:sp>
      <p:sp>
        <p:nvSpPr>
          <p:cNvPr id="12" name="TextBox 11"/>
          <p:cNvSpPr txBox="1"/>
          <p:nvPr/>
        </p:nvSpPr>
        <p:spPr>
          <a:xfrm>
            <a:off x="8612884" y="4144930"/>
            <a:ext cx="1467068" cy="646331"/>
          </a:xfrm>
          <a:prstGeom prst="rect">
            <a:avLst/>
          </a:prstGeom>
          <a:noFill/>
        </p:spPr>
        <p:txBody>
          <a:bodyPr wrap="none" rtlCol="0">
            <a:spAutoFit/>
          </a:bodyPr>
          <a:lstStyle/>
          <a:p>
            <a:r>
              <a:rPr lang="en-MY" sz="3600" b="1" spc="-150" dirty="0" smtClean="0">
                <a:latin typeface="Source Sans Pro Black" panose="020B0803030403020204" pitchFamily="34" charset="0"/>
              </a:rPr>
              <a:t>18,000</a:t>
            </a:r>
            <a:endParaRPr lang="en-MY" sz="3600" b="1" spc="-150" dirty="0">
              <a:latin typeface="Source Sans Pro Black" panose="020B0803030403020204" pitchFamily="34" charset="0"/>
            </a:endParaRPr>
          </a:p>
        </p:txBody>
      </p:sp>
      <p:sp>
        <p:nvSpPr>
          <p:cNvPr id="13" name="TextBox 12"/>
          <p:cNvSpPr txBox="1"/>
          <p:nvPr/>
        </p:nvSpPr>
        <p:spPr>
          <a:xfrm>
            <a:off x="8612885" y="4642543"/>
            <a:ext cx="1106393" cy="338554"/>
          </a:xfrm>
          <a:prstGeom prst="rect">
            <a:avLst/>
          </a:prstGeom>
          <a:noFill/>
        </p:spPr>
        <p:txBody>
          <a:bodyPr wrap="none" rtlCol="0">
            <a:spAutoFit/>
          </a:bodyPr>
          <a:lstStyle/>
          <a:p>
            <a:r>
              <a:rPr lang="en-MY" sz="1600" dirty="0" smtClean="0">
                <a:latin typeface="Source Sans Pro Light" panose="020B0403030403020204" pitchFamily="34" charset="0"/>
              </a:rPr>
              <a:t>Collections</a:t>
            </a:r>
            <a:endParaRPr lang="en-MY" sz="1600" dirty="0">
              <a:latin typeface="Source Sans Pro Light" panose="020B0403030403020204" pitchFamily="34" charset="0"/>
            </a:endParaRPr>
          </a:p>
        </p:txBody>
      </p:sp>
      <p:cxnSp>
        <p:nvCxnSpPr>
          <p:cNvPr id="14" name="Straight Connector 13"/>
          <p:cNvCxnSpPr/>
          <p:nvPr/>
        </p:nvCxnSpPr>
        <p:spPr>
          <a:xfrm>
            <a:off x="7419977" y="4797728"/>
            <a:ext cx="1019175" cy="0"/>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7419977" y="2597453"/>
            <a:ext cx="1019175" cy="0"/>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16" name="Rectangle 15"/>
          <p:cNvSpPr/>
          <p:nvPr/>
        </p:nvSpPr>
        <p:spPr>
          <a:xfrm>
            <a:off x="8612885" y="4879733"/>
            <a:ext cx="2803632" cy="769441"/>
          </a:xfrm>
          <a:prstGeom prst="rect">
            <a:avLst/>
          </a:prstGeom>
        </p:spPr>
        <p:txBody>
          <a:bodyPr wrap="square">
            <a:spAutoFit/>
          </a:bodyPr>
          <a:lstStyle/>
          <a:p>
            <a:r>
              <a:rPr lang="ms-MY" sz="1100"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
        <p:nvSpPr>
          <p:cNvPr id="17" name="Rectangle 16"/>
          <p:cNvSpPr/>
          <p:nvPr/>
        </p:nvSpPr>
        <p:spPr>
          <a:xfrm>
            <a:off x="8593835" y="2651959"/>
            <a:ext cx="2803632" cy="769441"/>
          </a:xfrm>
          <a:prstGeom prst="rect">
            <a:avLst/>
          </a:prstGeom>
        </p:spPr>
        <p:txBody>
          <a:bodyPr wrap="square">
            <a:spAutoFit/>
          </a:bodyPr>
          <a:lstStyle/>
          <a:p>
            <a:r>
              <a:rPr lang="ms-MY" sz="1100"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
        <p:nvSpPr>
          <p:cNvPr id="18" name="TextBox 17"/>
          <p:cNvSpPr txBox="1"/>
          <p:nvPr/>
        </p:nvSpPr>
        <p:spPr>
          <a:xfrm>
            <a:off x="938381" y="4144930"/>
            <a:ext cx="1467068" cy="646331"/>
          </a:xfrm>
          <a:prstGeom prst="rect">
            <a:avLst/>
          </a:prstGeom>
          <a:noFill/>
        </p:spPr>
        <p:txBody>
          <a:bodyPr wrap="none" rtlCol="0">
            <a:spAutoFit/>
          </a:bodyPr>
          <a:lstStyle/>
          <a:p>
            <a:r>
              <a:rPr lang="en-MY" sz="3600" b="1" spc="-150" dirty="0" smtClean="0">
                <a:latin typeface="Source Sans Pro Black" panose="020B0803030403020204" pitchFamily="34" charset="0"/>
              </a:rPr>
              <a:t>40,000</a:t>
            </a:r>
            <a:endParaRPr lang="en-MY" sz="3600" b="1" spc="-150" dirty="0">
              <a:latin typeface="Source Sans Pro Black" panose="020B0803030403020204" pitchFamily="34" charset="0"/>
            </a:endParaRPr>
          </a:p>
        </p:txBody>
      </p:sp>
      <p:sp>
        <p:nvSpPr>
          <p:cNvPr id="19" name="TextBox 18"/>
          <p:cNvSpPr txBox="1"/>
          <p:nvPr/>
        </p:nvSpPr>
        <p:spPr>
          <a:xfrm>
            <a:off x="940791" y="4642543"/>
            <a:ext cx="1106393" cy="338554"/>
          </a:xfrm>
          <a:prstGeom prst="rect">
            <a:avLst/>
          </a:prstGeom>
          <a:noFill/>
        </p:spPr>
        <p:txBody>
          <a:bodyPr wrap="none" rtlCol="0">
            <a:spAutoFit/>
          </a:bodyPr>
          <a:lstStyle/>
          <a:p>
            <a:r>
              <a:rPr lang="en-MY" sz="1600" dirty="0" smtClean="0">
                <a:latin typeface="Source Sans Pro Light" panose="020B0403030403020204" pitchFamily="34" charset="0"/>
              </a:rPr>
              <a:t>Collections</a:t>
            </a:r>
            <a:endParaRPr lang="en-MY" sz="1600" dirty="0">
              <a:latin typeface="Source Sans Pro Light" panose="020B0403030403020204" pitchFamily="34" charset="0"/>
            </a:endParaRPr>
          </a:p>
        </p:txBody>
      </p:sp>
      <p:cxnSp>
        <p:nvCxnSpPr>
          <p:cNvPr id="20" name="Straight Connector 19"/>
          <p:cNvCxnSpPr/>
          <p:nvPr/>
        </p:nvCxnSpPr>
        <p:spPr>
          <a:xfrm flipH="1">
            <a:off x="3742015" y="4797728"/>
            <a:ext cx="1028700" cy="0"/>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21" name="Rectangle 20"/>
          <p:cNvSpPr/>
          <p:nvPr/>
        </p:nvSpPr>
        <p:spPr>
          <a:xfrm>
            <a:off x="938383" y="4879733"/>
            <a:ext cx="2803632" cy="769441"/>
          </a:xfrm>
          <a:prstGeom prst="rect">
            <a:avLst/>
          </a:prstGeom>
        </p:spPr>
        <p:txBody>
          <a:bodyPr wrap="square">
            <a:spAutoFit/>
          </a:bodyPr>
          <a:lstStyle/>
          <a:p>
            <a:r>
              <a:rPr lang="ms-MY" sz="1100"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
        <p:nvSpPr>
          <p:cNvPr id="26" name="Text Box 10"/>
          <p:cNvSpPr txBox="1">
            <a:spLocks noChangeArrowheads="1"/>
          </p:cNvSpPr>
          <p:nvPr/>
        </p:nvSpPr>
        <p:spPr bwMode="auto">
          <a:xfrm>
            <a:off x="625457" y="905113"/>
            <a:ext cx="5157601" cy="923458"/>
          </a:xfrm>
          <a:prstGeom prst="rect">
            <a:avLst/>
          </a:prstGeom>
          <a:noFill/>
          <a:ln w="9525">
            <a:noFill/>
            <a:miter lim="800000"/>
            <a:headEnd/>
            <a:tailEnd/>
          </a:ln>
        </p:spPr>
        <p:txBody>
          <a:bodyPr wrap="square" lIns="60960" tIns="30480" rIns="60960" bIns="30480">
            <a:spAutoFit/>
          </a:bodyPr>
          <a:lstStyle/>
          <a:p>
            <a:pPr defTabSz="1450940">
              <a:lnSpc>
                <a:spcPct val="150000"/>
              </a:lnSpc>
            </a:pPr>
            <a:r>
              <a:rPr lang="en-US" sz="1867" dirty="0" smtClean="0">
                <a:solidFill>
                  <a:schemeClr val="tx1">
                    <a:lumMod val="85000"/>
                    <a:lumOff val="15000"/>
                  </a:schemeClr>
                </a:solidFill>
                <a:latin typeface="Lato Black" panose="020F0A02020204030203" pitchFamily="34" charset="0"/>
                <a:ea typeface="Open Sans" pitchFamily="34" charset="0"/>
                <a:cs typeface="Open Sans" pitchFamily="34" charset="0"/>
              </a:rPr>
              <a:t>WHY CHOOSE US?</a:t>
            </a:r>
            <a:endParaRPr lang="en-US" sz="1400" dirty="0">
              <a:solidFill>
                <a:schemeClr val="tx1">
                  <a:lumMod val="85000"/>
                  <a:lumOff val="15000"/>
                </a:schemeClr>
              </a:solidFill>
              <a:latin typeface="Open Sans Semibold" pitchFamily="34" charset="0"/>
              <a:ea typeface="Open Sans Semibold" pitchFamily="34" charset="0"/>
              <a:cs typeface="Open Sans Semibold" pitchFamily="34" charset="0"/>
            </a:endParaRPr>
          </a:p>
          <a:p>
            <a:pPr defTabSz="1450940"/>
            <a:r>
              <a:rPr lang="en-US" sz="1400" i="1" dirty="0" err="1">
                <a:solidFill>
                  <a:prstClr val="white">
                    <a:lumMod val="65000"/>
                  </a:prstClr>
                </a:solidFill>
                <a:latin typeface="Open Sans" pitchFamily="34" charset="0"/>
                <a:ea typeface="Open Sans" pitchFamily="34" charset="0"/>
                <a:cs typeface="Open Sans" pitchFamily="34" charset="0"/>
              </a:rPr>
              <a:t>Duis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quis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purus</a:t>
            </a:r>
            <a:r>
              <a:rPr lang="en-US" sz="1400" i="1" dirty="0">
                <a:solidFill>
                  <a:prstClr val="white">
                    <a:lumMod val="65000"/>
                  </a:prstClr>
                </a:solidFill>
                <a:latin typeface="Open Sans" pitchFamily="34" charset="0"/>
                <a:ea typeface="Open Sans" pitchFamily="34" charset="0"/>
                <a:cs typeface="Open Sans" pitchFamily="34" charset="0"/>
              </a:rPr>
              <a:t> adipiscing mi </a:t>
            </a:r>
            <a:r>
              <a:rPr lang="en-US" sz="1400" i="1" dirty="0" err="1">
                <a:solidFill>
                  <a:prstClr val="white">
                    <a:lumMod val="65000"/>
                  </a:prstClr>
                </a:solidFill>
                <a:latin typeface="Open Sans" pitchFamily="34" charset="0"/>
                <a:ea typeface="Open Sans" pitchFamily="34" charset="0"/>
                <a:cs typeface="Open Sans" pitchFamily="34" charset="0"/>
              </a:rPr>
              <a:t>scelerisque</a:t>
            </a:r>
            <a:r>
              <a:rPr lang="en-US" sz="1400" i="1" dirty="0">
                <a:solidFill>
                  <a:prstClr val="white">
                    <a:lumMod val="65000"/>
                  </a:prstClr>
                </a:solidFill>
                <a:latin typeface="Open Sans" pitchFamily="34" charset="0"/>
                <a:ea typeface="Open Sans" pitchFamily="34" charset="0"/>
                <a:cs typeface="Open Sans" pitchFamily="34" charset="0"/>
              </a:rPr>
              <a:t> dictum </a:t>
            </a:r>
            <a:r>
              <a:rPr lang="en-US" sz="1400" i="1" dirty="0" err="1">
                <a:solidFill>
                  <a:prstClr val="white">
                    <a:lumMod val="65000"/>
                  </a:prstClr>
                </a:solidFill>
                <a:latin typeface="Open Sans" pitchFamily="34" charset="0"/>
                <a:ea typeface="Open Sans" pitchFamily="34" charset="0"/>
                <a:cs typeface="Open Sans" pitchFamily="34" charset="0"/>
              </a:rPr>
              <a:t>quis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vel</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eros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Nullam</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eu</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tempor</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purus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Nunc</a:t>
            </a:r>
            <a:r>
              <a:rPr lang="en-US" sz="1400" i="1" dirty="0">
                <a:solidFill>
                  <a:prstClr val="white">
                    <a:lumMod val="65000"/>
                  </a:prstClr>
                </a:solidFill>
                <a:latin typeface="Open Sans" pitchFamily="34" charset="0"/>
                <a:ea typeface="Open Sans" pitchFamily="34" charset="0"/>
                <a:cs typeface="Open Sans" pitchFamily="34" charset="0"/>
              </a:rPr>
              <a:t> a </a:t>
            </a:r>
            <a:r>
              <a:rPr lang="en-US" sz="1400" i="1" dirty="0" err="1">
                <a:solidFill>
                  <a:prstClr val="white">
                    <a:lumMod val="65000"/>
                  </a:prstClr>
                </a:solidFill>
                <a:latin typeface="Open Sans" pitchFamily="34" charset="0"/>
                <a:ea typeface="Open Sans" pitchFamily="34" charset="0"/>
                <a:cs typeface="Open Sans" pitchFamily="34" charset="0"/>
              </a:rPr>
              <a:t>leo</a:t>
            </a:r>
            <a:r>
              <a:rPr lang="en-US" sz="1400" i="1" dirty="0">
                <a:solidFill>
                  <a:prstClr val="white">
                    <a:lumMod val="65000"/>
                  </a:prstClr>
                </a:solidFill>
                <a:latin typeface="Open Sans" pitchFamily="34" charset="0"/>
                <a:ea typeface="Open Sans" pitchFamily="34" charset="0"/>
                <a:cs typeface="Open Sans" pitchFamily="34" charset="0"/>
              </a:rPr>
              <a:t> magna, </a:t>
            </a:r>
            <a:r>
              <a:rPr lang="en-US" sz="1400" i="1" dirty="0" err="1">
                <a:solidFill>
                  <a:prstClr val="white">
                    <a:lumMod val="65000"/>
                  </a:prstClr>
                </a:solidFill>
                <a:latin typeface="Open Sans" pitchFamily="34" charset="0"/>
                <a:ea typeface="Open Sans" pitchFamily="34" charset="0"/>
                <a:cs typeface="Open Sans" pitchFamily="34" charset="0"/>
              </a:rPr>
              <a:t>Nullam</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eu</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smtClean="0">
                <a:solidFill>
                  <a:prstClr val="white">
                    <a:lumMod val="65000"/>
                  </a:prstClr>
                </a:solidFill>
                <a:latin typeface="Open Sans" pitchFamily="34" charset="0"/>
                <a:ea typeface="Open Sans" pitchFamily="34" charset="0"/>
                <a:cs typeface="Open Sans" pitchFamily="34" charset="0"/>
              </a:rPr>
              <a:t>tempor</a:t>
            </a:r>
            <a:r>
              <a:rPr lang="en-US" sz="1400" i="1" dirty="0" smtClean="0">
                <a:solidFill>
                  <a:prstClr val="white">
                    <a:lumMod val="65000"/>
                  </a:prstClr>
                </a:solidFill>
                <a:latin typeface="Open Sans" pitchFamily="34" charset="0"/>
                <a:ea typeface="Open Sans" pitchFamily="34" charset="0"/>
                <a:cs typeface="Open Sans" pitchFamily="34" charset="0"/>
              </a:rPr>
              <a:t>.</a:t>
            </a:r>
            <a:endParaRPr lang="en-US" sz="1400" i="1" dirty="0">
              <a:solidFill>
                <a:prstClr val="white">
                  <a:lumMod val="65000"/>
                </a:prstClr>
              </a:solidFill>
              <a:latin typeface="Open Sans" pitchFamily="34" charset="0"/>
              <a:ea typeface="Open Sans" pitchFamily="34" charset="0"/>
              <a:cs typeface="Open Sans" pitchFamily="34" charset="0"/>
            </a:endParaRPr>
          </a:p>
        </p:txBody>
      </p:sp>
    </p:spTree>
    <p:extLst>
      <p:ext uri="{BB962C8B-B14F-4D97-AF65-F5344CB8AC3E}">
        <p14:creationId xmlns:p14="http://schemas.microsoft.com/office/powerpoint/2010/main" val="184009203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ppt_x"/>
                                          </p:val>
                                        </p:tav>
                                        <p:tav tm="100000">
                                          <p:val>
                                            <p:strVal val="#ppt_x"/>
                                          </p:val>
                                        </p:tav>
                                      </p:tavLst>
                                    </p:anim>
                                    <p:anim calcmode="lin" valueType="num">
                                      <p:cBhvr additive="base">
                                        <p:cTn id="8" dur="500" fill="hold"/>
                                        <p:tgtEl>
                                          <p:spTgt spid="26"/>
                                        </p:tgtEl>
                                        <p:attrNameLst>
                                          <p:attrName>ppt_y</p:attrName>
                                        </p:attrNameLst>
                                      </p:cBhvr>
                                      <p:tavLst>
                                        <p:tav tm="0">
                                          <p:val>
                                            <p:strVal val="1+#ppt_h/2"/>
                                          </p:val>
                                        </p:tav>
                                        <p:tav tm="100000">
                                          <p:val>
                                            <p:strVal val="#ppt_y"/>
                                          </p:val>
                                        </p:tav>
                                      </p:tavLst>
                                    </p:anim>
                                  </p:childTnLst>
                                </p:cTn>
                              </p:par>
                              <p:par>
                                <p:cTn id="9" presetID="42"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750"/>
                                        <p:tgtEl>
                                          <p:spTgt spid="6"/>
                                        </p:tgtEl>
                                      </p:cBhvr>
                                    </p:animEffect>
                                    <p:anim calcmode="lin" valueType="num">
                                      <p:cBhvr>
                                        <p:cTn id="12" dur="750" fill="hold"/>
                                        <p:tgtEl>
                                          <p:spTgt spid="6"/>
                                        </p:tgtEl>
                                        <p:attrNameLst>
                                          <p:attrName>ppt_x</p:attrName>
                                        </p:attrNameLst>
                                      </p:cBhvr>
                                      <p:tavLst>
                                        <p:tav tm="0">
                                          <p:val>
                                            <p:strVal val="#ppt_x"/>
                                          </p:val>
                                        </p:tav>
                                        <p:tav tm="100000">
                                          <p:val>
                                            <p:strVal val="#ppt_x"/>
                                          </p:val>
                                        </p:tav>
                                      </p:tavLst>
                                    </p:anim>
                                    <p:anim calcmode="lin" valueType="num">
                                      <p:cBhvr>
                                        <p:cTn id="13" dur="750" fill="hold"/>
                                        <p:tgtEl>
                                          <p:spTgt spid="6"/>
                                        </p:tgtEl>
                                        <p:attrNameLst>
                                          <p:attrName>ppt_y</p:attrName>
                                        </p:attrNameLst>
                                      </p:cBhvr>
                                      <p:tavLst>
                                        <p:tav tm="0">
                                          <p:val>
                                            <p:strVal val="#ppt_y+.1"/>
                                          </p:val>
                                        </p:tav>
                                        <p:tav tm="100000">
                                          <p:val>
                                            <p:strVal val="#ppt_y"/>
                                          </p:val>
                                        </p:tav>
                                      </p:tavLst>
                                    </p:anim>
                                  </p:childTnLst>
                                </p:cTn>
                              </p:par>
                            </p:childTnLst>
                          </p:cTn>
                        </p:par>
                        <p:par>
                          <p:cTn id="14" fill="hold">
                            <p:stCondLst>
                              <p:cond delay="750"/>
                            </p:stCondLst>
                            <p:childTnLst>
                              <p:par>
                                <p:cTn id="15" presetID="18" presetClass="entr" presetSubtype="6"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strips(downRight)">
                                      <p:cBhvr>
                                        <p:cTn id="17" dur="500"/>
                                        <p:tgtEl>
                                          <p:spTgt spid="7"/>
                                        </p:tgtEl>
                                      </p:cBhvr>
                                    </p:animEffect>
                                  </p:childTnLst>
                                </p:cTn>
                              </p:par>
                              <p:par>
                                <p:cTn id="18" presetID="18" presetClass="entr" presetSubtype="6"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strips(downRight)">
                                      <p:cBhvr>
                                        <p:cTn id="20" dur="500"/>
                                        <p:tgtEl>
                                          <p:spTgt spid="8"/>
                                        </p:tgtEl>
                                      </p:cBhvr>
                                    </p:animEffect>
                                  </p:childTnLst>
                                </p:cTn>
                              </p:par>
                              <p:par>
                                <p:cTn id="21" presetID="18" presetClass="entr" presetSubtype="6"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strips(downRight)">
                                      <p:cBhvr>
                                        <p:cTn id="23" dur="500"/>
                                        <p:tgtEl>
                                          <p:spTgt spid="9"/>
                                        </p:tgtEl>
                                      </p:cBhvr>
                                    </p:animEffect>
                                  </p:childTnLst>
                                </p:cTn>
                              </p:par>
                            </p:childTnLst>
                          </p:cTn>
                        </p:par>
                        <p:par>
                          <p:cTn id="24" fill="hold">
                            <p:stCondLst>
                              <p:cond delay="1250"/>
                            </p:stCondLst>
                            <p:childTnLst>
                              <p:par>
                                <p:cTn id="25" presetID="22" presetClass="entr" presetSubtype="8" fill="hold"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left)">
                                      <p:cBhvr>
                                        <p:cTn id="27" dur="500"/>
                                        <p:tgtEl>
                                          <p:spTgt spid="15"/>
                                        </p:tgtEl>
                                      </p:cBhvr>
                                    </p:animEffect>
                                  </p:childTnLst>
                                </p:cTn>
                              </p:par>
                            </p:childTnLst>
                          </p:cTn>
                        </p:par>
                        <p:par>
                          <p:cTn id="28" fill="hold">
                            <p:stCondLst>
                              <p:cond delay="1750"/>
                            </p:stCondLst>
                            <p:childTnLst>
                              <p:par>
                                <p:cTn id="29" presetID="2" presetClass="entr" presetSubtype="2" decel="100000"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750" fill="hold"/>
                                        <p:tgtEl>
                                          <p:spTgt spid="10"/>
                                        </p:tgtEl>
                                        <p:attrNameLst>
                                          <p:attrName>ppt_x</p:attrName>
                                        </p:attrNameLst>
                                      </p:cBhvr>
                                      <p:tavLst>
                                        <p:tav tm="0">
                                          <p:val>
                                            <p:strVal val="1+#ppt_w/2"/>
                                          </p:val>
                                        </p:tav>
                                        <p:tav tm="100000">
                                          <p:val>
                                            <p:strVal val="#ppt_x"/>
                                          </p:val>
                                        </p:tav>
                                      </p:tavLst>
                                    </p:anim>
                                    <p:anim calcmode="lin" valueType="num">
                                      <p:cBhvr additive="base">
                                        <p:cTn id="32" dur="750" fill="hold"/>
                                        <p:tgtEl>
                                          <p:spTgt spid="10"/>
                                        </p:tgtEl>
                                        <p:attrNameLst>
                                          <p:attrName>ppt_y</p:attrName>
                                        </p:attrNameLst>
                                      </p:cBhvr>
                                      <p:tavLst>
                                        <p:tav tm="0">
                                          <p:val>
                                            <p:strVal val="#ppt_y"/>
                                          </p:val>
                                        </p:tav>
                                        <p:tav tm="100000">
                                          <p:val>
                                            <p:strVal val="#ppt_y"/>
                                          </p:val>
                                        </p:tav>
                                      </p:tavLst>
                                    </p:anim>
                                  </p:childTnLst>
                                </p:cTn>
                              </p:par>
                              <p:par>
                                <p:cTn id="33" presetID="2" presetClass="entr" presetSubtype="2" decel="100000" fill="hold" grpId="0" nodeType="withEffect">
                                  <p:stCondLst>
                                    <p:cond delay="25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750" fill="hold"/>
                                        <p:tgtEl>
                                          <p:spTgt spid="11"/>
                                        </p:tgtEl>
                                        <p:attrNameLst>
                                          <p:attrName>ppt_x</p:attrName>
                                        </p:attrNameLst>
                                      </p:cBhvr>
                                      <p:tavLst>
                                        <p:tav tm="0">
                                          <p:val>
                                            <p:strVal val="1+#ppt_w/2"/>
                                          </p:val>
                                        </p:tav>
                                        <p:tav tm="100000">
                                          <p:val>
                                            <p:strVal val="#ppt_x"/>
                                          </p:val>
                                        </p:tav>
                                      </p:tavLst>
                                    </p:anim>
                                    <p:anim calcmode="lin" valueType="num">
                                      <p:cBhvr additive="base">
                                        <p:cTn id="36" dur="750" fill="hold"/>
                                        <p:tgtEl>
                                          <p:spTgt spid="11"/>
                                        </p:tgtEl>
                                        <p:attrNameLst>
                                          <p:attrName>ppt_y</p:attrName>
                                        </p:attrNameLst>
                                      </p:cBhvr>
                                      <p:tavLst>
                                        <p:tav tm="0">
                                          <p:val>
                                            <p:strVal val="#ppt_y"/>
                                          </p:val>
                                        </p:tav>
                                        <p:tav tm="100000">
                                          <p:val>
                                            <p:strVal val="#ppt_y"/>
                                          </p:val>
                                        </p:tav>
                                      </p:tavLst>
                                    </p:anim>
                                  </p:childTnLst>
                                </p:cTn>
                              </p:par>
                              <p:par>
                                <p:cTn id="37" presetID="2" presetClass="entr" presetSubtype="2" decel="100000" fill="hold" grpId="0" nodeType="withEffect">
                                  <p:stCondLst>
                                    <p:cond delay="500"/>
                                  </p:stCondLst>
                                  <p:childTnLst>
                                    <p:set>
                                      <p:cBhvr>
                                        <p:cTn id="38" dur="1" fill="hold">
                                          <p:stCondLst>
                                            <p:cond delay="0"/>
                                          </p:stCondLst>
                                        </p:cTn>
                                        <p:tgtEl>
                                          <p:spTgt spid="17"/>
                                        </p:tgtEl>
                                        <p:attrNameLst>
                                          <p:attrName>style.visibility</p:attrName>
                                        </p:attrNameLst>
                                      </p:cBhvr>
                                      <p:to>
                                        <p:strVal val="visible"/>
                                      </p:to>
                                    </p:set>
                                    <p:anim calcmode="lin" valueType="num">
                                      <p:cBhvr additive="base">
                                        <p:cTn id="39" dur="750" fill="hold"/>
                                        <p:tgtEl>
                                          <p:spTgt spid="17"/>
                                        </p:tgtEl>
                                        <p:attrNameLst>
                                          <p:attrName>ppt_x</p:attrName>
                                        </p:attrNameLst>
                                      </p:cBhvr>
                                      <p:tavLst>
                                        <p:tav tm="0">
                                          <p:val>
                                            <p:strVal val="1+#ppt_w/2"/>
                                          </p:val>
                                        </p:tav>
                                        <p:tav tm="100000">
                                          <p:val>
                                            <p:strVal val="#ppt_x"/>
                                          </p:val>
                                        </p:tav>
                                      </p:tavLst>
                                    </p:anim>
                                    <p:anim calcmode="lin" valueType="num">
                                      <p:cBhvr additive="base">
                                        <p:cTn id="40" dur="750" fill="hold"/>
                                        <p:tgtEl>
                                          <p:spTgt spid="17"/>
                                        </p:tgtEl>
                                        <p:attrNameLst>
                                          <p:attrName>ppt_y</p:attrName>
                                        </p:attrNameLst>
                                      </p:cBhvr>
                                      <p:tavLst>
                                        <p:tav tm="0">
                                          <p:val>
                                            <p:strVal val="#ppt_y"/>
                                          </p:val>
                                        </p:tav>
                                        <p:tav tm="100000">
                                          <p:val>
                                            <p:strVal val="#ppt_y"/>
                                          </p:val>
                                        </p:tav>
                                      </p:tavLst>
                                    </p:anim>
                                  </p:childTnLst>
                                </p:cTn>
                              </p:par>
                            </p:childTnLst>
                          </p:cTn>
                        </p:par>
                        <p:par>
                          <p:cTn id="41" fill="hold">
                            <p:stCondLst>
                              <p:cond delay="3000"/>
                            </p:stCondLst>
                            <p:childTnLst>
                              <p:par>
                                <p:cTn id="42" presetID="22" presetClass="entr" presetSubtype="8" fill="hold" nodeType="after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wipe(left)">
                                      <p:cBhvr>
                                        <p:cTn id="44" dur="500"/>
                                        <p:tgtEl>
                                          <p:spTgt spid="14"/>
                                        </p:tgtEl>
                                      </p:cBhvr>
                                    </p:animEffect>
                                  </p:childTnLst>
                                </p:cTn>
                              </p:par>
                            </p:childTnLst>
                          </p:cTn>
                        </p:par>
                        <p:par>
                          <p:cTn id="45" fill="hold">
                            <p:stCondLst>
                              <p:cond delay="3500"/>
                            </p:stCondLst>
                            <p:childTnLst>
                              <p:par>
                                <p:cTn id="46" presetID="2" presetClass="entr" presetSubtype="2" decel="100000" fill="hold" grpId="0" nodeType="afterEffect">
                                  <p:stCondLst>
                                    <p:cond delay="0"/>
                                  </p:stCondLst>
                                  <p:childTnLst>
                                    <p:set>
                                      <p:cBhvr>
                                        <p:cTn id="47" dur="1" fill="hold">
                                          <p:stCondLst>
                                            <p:cond delay="0"/>
                                          </p:stCondLst>
                                        </p:cTn>
                                        <p:tgtEl>
                                          <p:spTgt spid="12"/>
                                        </p:tgtEl>
                                        <p:attrNameLst>
                                          <p:attrName>style.visibility</p:attrName>
                                        </p:attrNameLst>
                                      </p:cBhvr>
                                      <p:to>
                                        <p:strVal val="visible"/>
                                      </p:to>
                                    </p:set>
                                    <p:anim calcmode="lin" valueType="num">
                                      <p:cBhvr additive="base">
                                        <p:cTn id="48" dur="750" fill="hold"/>
                                        <p:tgtEl>
                                          <p:spTgt spid="12"/>
                                        </p:tgtEl>
                                        <p:attrNameLst>
                                          <p:attrName>ppt_x</p:attrName>
                                        </p:attrNameLst>
                                      </p:cBhvr>
                                      <p:tavLst>
                                        <p:tav tm="0">
                                          <p:val>
                                            <p:strVal val="1+#ppt_w/2"/>
                                          </p:val>
                                        </p:tav>
                                        <p:tav tm="100000">
                                          <p:val>
                                            <p:strVal val="#ppt_x"/>
                                          </p:val>
                                        </p:tav>
                                      </p:tavLst>
                                    </p:anim>
                                    <p:anim calcmode="lin" valueType="num">
                                      <p:cBhvr additive="base">
                                        <p:cTn id="49" dur="750" fill="hold"/>
                                        <p:tgtEl>
                                          <p:spTgt spid="12"/>
                                        </p:tgtEl>
                                        <p:attrNameLst>
                                          <p:attrName>ppt_y</p:attrName>
                                        </p:attrNameLst>
                                      </p:cBhvr>
                                      <p:tavLst>
                                        <p:tav tm="0">
                                          <p:val>
                                            <p:strVal val="#ppt_y"/>
                                          </p:val>
                                        </p:tav>
                                        <p:tav tm="100000">
                                          <p:val>
                                            <p:strVal val="#ppt_y"/>
                                          </p:val>
                                        </p:tav>
                                      </p:tavLst>
                                    </p:anim>
                                  </p:childTnLst>
                                </p:cTn>
                              </p:par>
                              <p:par>
                                <p:cTn id="50" presetID="2" presetClass="entr" presetSubtype="2" decel="100000" fill="hold" grpId="0" nodeType="withEffect">
                                  <p:stCondLst>
                                    <p:cond delay="250"/>
                                  </p:stCondLst>
                                  <p:childTnLst>
                                    <p:set>
                                      <p:cBhvr>
                                        <p:cTn id="51" dur="1" fill="hold">
                                          <p:stCondLst>
                                            <p:cond delay="0"/>
                                          </p:stCondLst>
                                        </p:cTn>
                                        <p:tgtEl>
                                          <p:spTgt spid="13"/>
                                        </p:tgtEl>
                                        <p:attrNameLst>
                                          <p:attrName>style.visibility</p:attrName>
                                        </p:attrNameLst>
                                      </p:cBhvr>
                                      <p:to>
                                        <p:strVal val="visible"/>
                                      </p:to>
                                    </p:set>
                                    <p:anim calcmode="lin" valueType="num">
                                      <p:cBhvr additive="base">
                                        <p:cTn id="52" dur="750" fill="hold"/>
                                        <p:tgtEl>
                                          <p:spTgt spid="13"/>
                                        </p:tgtEl>
                                        <p:attrNameLst>
                                          <p:attrName>ppt_x</p:attrName>
                                        </p:attrNameLst>
                                      </p:cBhvr>
                                      <p:tavLst>
                                        <p:tav tm="0">
                                          <p:val>
                                            <p:strVal val="1+#ppt_w/2"/>
                                          </p:val>
                                        </p:tav>
                                        <p:tav tm="100000">
                                          <p:val>
                                            <p:strVal val="#ppt_x"/>
                                          </p:val>
                                        </p:tav>
                                      </p:tavLst>
                                    </p:anim>
                                    <p:anim calcmode="lin" valueType="num">
                                      <p:cBhvr additive="base">
                                        <p:cTn id="53" dur="750" fill="hold"/>
                                        <p:tgtEl>
                                          <p:spTgt spid="13"/>
                                        </p:tgtEl>
                                        <p:attrNameLst>
                                          <p:attrName>ppt_y</p:attrName>
                                        </p:attrNameLst>
                                      </p:cBhvr>
                                      <p:tavLst>
                                        <p:tav tm="0">
                                          <p:val>
                                            <p:strVal val="#ppt_y"/>
                                          </p:val>
                                        </p:tav>
                                        <p:tav tm="100000">
                                          <p:val>
                                            <p:strVal val="#ppt_y"/>
                                          </p:val>
                                        </p:tav>
                                      </p:tavLst>
                                    </p:anim>
                                  </p:childTnLst>
                                </p:cTn>
                              </p:par>
                              <p:par>
                                <p:cTn id="54" presetID="2" presetClass="entr" presetSubtype="2" decel="100000" fill="hold" grpId="0" nodeType="withEffect">
                                  <p:stCondLst>
                                    <p:cond delay="250"/>
                                  </p:stCondLst>
                                  <p:childTnLst>
                                    <p:set>
                                      <p:cBhvr>
                                        <p:cTn id="55" dur="1" fill="hold">
                                          <p:stCondLst>
                                            <p:cond delay="0"/>
                                          </p:stCondLst>
                                        </p:cTn>
                                        <p:tgtEl>
                                          <p:spTgt spid="16"/>
                                        </p:tgtEl>
                                        <p:attrNameLst>
                                          <p:attrName>style.visibility</p:attrName>
                                        </p:attrNameLst>
                                      </p:cBhvr>
                                      <p:to>
                                        <p:strVal val="visible"/>
                                      </p:to>
                                    </p:set>
                                    <p:anim calcmode="lin" valueType="num">
                                      <p:cBhvr additive="base">
                                        <p:cTn id="56" dur="750" fill="hold"/>
                                        <p:tgtEl>
                                          <p:spTgt spid="16"/>
                                        </p:tgtEl>
                                        <p:attrNameLst>
                                          <p:attrName>ppt_x</p:attrName>
                                        </p:attrNameLst>
                                      </p:cBhvr>
                                      <p:tavLst>
                                        <p:tav tm="0">
                                          <p:val>
                                            <p:strVal val="1+#ppt_w/2"/>
                                          </p:val>
                                        </p:tav>
                                        <p:tav tm="100000">
                                          <p:val>
                                            <p:strVal val="#ppt_x"/>
                                          </p:val>
                                        </p:tav>
                                      </p:tavLst>
                                    </p:anim>
                                    <p:anim calcmode="lin" valueType="num">
                                      <p:cBhvr additive="base">
                                        <p:cTn id="57" dur="750" fill="hold"/>
                                        <p:tgtEl>
                                          <p:spTgt spid="16"/>
                                        </p:tgtEl>
                                        <p:attrNameLst>
                                          <p:attrName>ppt_y</p:attrName>
                                        </p:attrNameLst>
                                      </p:cBhvr>
                                      <p:tavLst>
                                        <p:tav tm="0">
                                          <p:val>
                                            <p:strVal val="#ppt_y"/>
                                          </p:val>
                                        </p:tav>
                                        <p:tav tm="100000">
                                          <p:val>
                                            <p:strVal val="#ppt_y"/>
                                          </p:val>
                                        </p:tav>
                                      </p:tavLst>
                                    </p:anim>
                                  </p:childTnLst>
                                </p:cTn>
                              </p:par>
                            </p:childTnLst>
                          </p:cTn>
                        </p:par>
                        <p:par>
                          <p:cTn id="58" fill="hold">
                            <p:stCondLst>
                              <p:cond delay="4500"/>
                            </p:stCondLst>
                            <p:childTnLst>
                              <p:par>
                                <p:cTn id="59" presetID="22" presetClass="entr" presetSubtype="2" fill="hold" nodeType="afterEffect">
                                  <p:stCondLst>
                                    <p:cond delay="0"/>
                                  </p:stCondLst>
                                  <p:childTnLst>
                                    <p:set>
                                      <p:cBhvr>
                                        <p:cTn id="60" dur="1" fill="hold">
                                          <p:stCondLst>
                                            <p:cond delay="0"/>
                                          </p:stCondLst>
                                        </p:cTn>
                                        <p:tgtEl>
                                          <p:spTgt spid="20"/>
                                        </p:tgtEl>
                                        <p:attrNameLst>
                                          <p:attrName>style.visibility</p:attrName>
                                        </p:attrNameLst>
                                      </p:cBhvr>
                                      <p:to>
                                        <p:strVal val="visible"/>
                                      </p:to>
                                    </p:set>
                                    <p:animEffect transition="in" filter="wipe(right)">
                                      <p:cBhvr>
                                        <p:cTn id="61" dur="500"/>
                                        <p:tgtEl>
                                          <p:spTgt spid="20"/>
                                        </p:tgtEl>
                                      </p:cBhvr>
                                    </p:animEffect>
                                  </p:childTnLst>
                                </p:cTn>
                              </p:par>
                            </p:childTnLst>
                          </p:cTn>
                        </p:par>
                        <p:par>
                          <p:cTn id="62" fill="hold">
                            <p:stCondLst>
                              <p:cond delay="5000"/>
                            </p:stCondLst>
                            <p:childTnLst>
                              <p:par>
                                <p:cTn id="63" presetID="2" presetClass="entr" presetSubtype="8" decel="100000" fill="hold" grpId="0" nodeType="afterEffect">
                                  <p:stCondLst>
                                    <p:cond delay="0"/>
                                  </p:stCondLst>
                                  <p:childTnLst>
                                    <p:set>
                                      <p:cBhvr>
                                        <p:cTn id="64" dur="1" fill="hold">
                                          <p:stCondLst>
                                            <p:cond delay="0"/>
                                          </p:stCondLst>
                                        </p:cTn>
                                        <p:tgtEl>
                                          <p:spTgt spid="18"/>
                                        </p:tgtEl>
                                        <p:attrNameLst>
                                          <p:attrName>style.visibility</p:attrName>
                                        </p:attrNameLst>
                                      </p:cBhvr>
                                      <p:to>
                                        <p:strVal val="visible"/>
                                      </p:to>
                                    </p:set>
                                    <p:anim calcmode="lin" valueType="num">
                                      <p:cBhvr additive="base">
                                        <p:cTn id="65" dur="750" fill="hold"/>
                                        <p:tgtEl>
                                          <p:spTgt spid="18"/>
                                        </p:tgtEl>
                                        <p:attrNameLst>
                                          <p:attrName>ppt_x</p:attrName>
                                        </p:attrNameLst>
                                      </p:cBhvr>
                                      <p:tavLst>
                                        <p:tav tm="0">
                                          <p:val>
                                            <p:strVal val="0-#ppt_w/2"/>
                                          </p:val>
                                        </p:tav>
                                        <p:tav tm="100000">
                                          <p:val>
                                            <p:strVal val="#ppt_x"/>
                                          </p:val>
                                        </p:tav>
                                      </p:tavLst>
                                    </p:anim>
                                    <p:anim calcmode="lin" valueType="num">
                                      <p:cBhvr additive="base">
                                        <p:cTn id="66" dur="750" fill="hold"/>
                                        <p:tgtEl>
                                          <p:spTgt spid="18"/>
                                        </p:tgtEl>
                                        <p:attrNameLst>
                                          <p:attrName>ppt_y</p:attrName>
                                        </p:attrNameLst>
                                      </p:cBhvr>
                                      <p:tavLst>
                                        <p:tav tm="0">
                                          <p:val>
                                            <p:strVal val="#ppt_y"/>
                                          </p:val>
                                        </p:tav>
                                        <p:tav tm="100000">
                                          <p:val>
                                            <p:strVal val="#ppt_y"/>
                                          </p:val>
                                        </p:tav>
                                      </p:tavLst>
                                    </p:anim>
                                  </p:childTnLst>
                                </p:cTn>
                              </p:par>
                              <p:par>
                                <p:cTn id="67" presetID="2" presetClass="entr" presetSubtype="8" decel="100000" fill="hold" grpId="0" nodeType="withEffect">
                                  <p:stCondLst>
                                    <p:cond delay="250"/>
                                  </p:stCondLst>
                                  <p:childTnLst>
                                    <p:set>
                                      <p:cBhvr>
                                        <p:cTn id="68" dur="1" fill="hold">
                                          <p:stCondLst>
                                            <p:cond delay="0"/>
                                          </p:stCondLst>
                                        </p:cTn>
                                        <p:tgtEl>
                                          <p:spTgt spid="19"/>
                                        </p:tgtEl>
                                        <p:attrNameLst>
                                          <p:attrName>style.visibility</p:attrName>
                                        </p:attrNameLst>
                                      </p:cBhvr>
                                      <p:to>
                                        <p:strVal val="visible"/>
                                      </p:to>
                                    </p:set>
                                    <p:anim calcmode="lin" valueType="num">
                                      <p:cBhvr additive="base">
                                        <p:cTn id="69" dur="750" fill="hold"/>
                                        <p:tgtEl>
                                          <p:spTgt spid="19"/>
                                        </p:tgtEl>
                                        <p:attrNameLst>
                                          <p:attrName>ppt_x</p:attrName>
                                        </p:attrNameLst>
                                      </p:cBhvr>
                                      <p:tavLst>
                                        <p:tav tm="0">
                                          <p:val>
                                            <p:strVal val="0-#ppt_w/2"/>
                                          </p:val>
                                        </p:tav>
                                        <p:tav tm="100000">
                                          <p:val>
                                            <p:strVal val="#ppt_x"/>
                                          </p:val>
                                        </p:tav>
                                      </p:tavLst>
                                    </p:anim>
                                    <p:anim calcmode="lin" valueType="num">
                                      <p:cBhvr additive="base">
                                        <p:cTn id="70" dur="750" fill="hold"/>
                                        <p:tgtEl>
                                          <p:spTgt spid="19"/>
                                        </p:tgtEl>
                                        <p:attrNameLst>
                                          <p:attrName>ppt_y</p:attrName>
                                        </p:attrNameLst>
                                      </p:cBhvr>
                                      <p:tavLst>
                                        <p:tav tm="0">
                                          <p:val>
                                            <p:strVal val="#ppt_y"/>
                                          </p:val>
                                        </p:tav>
                                        <p:tav tm="100000">
                                          <p:val>
                                            <p:strVal val="#ppt_y"/>
                                          </p:val>
                                        </p:tav>
                                      </p:tavLst>
                                    </p:anim>
                                  </p:childTnLst>
                                </p:cTn>
                              </p:par>
                              <p:par>
                                <p:cTn id="71" presetID="2" presetClass="entr" presetSubtype="8" decel="100000" fill="hold" grpId="0" nodeType="withEffect">
                                  <p:stCondLst>
                                    <p:cond delay="250"/>
                                  </p:stCondLst>
                                  <p:childTnLst>
                                    <p:set>
                                      <p:cBhvr>
                                        <p:cTn id="72" dur="1" fill="hold">
                                          <p:stCondLst>
                                            <p:cond delay="0"/>
                                          </p:stCondLst>
                                        </p:cTn>
                                        <p:tgtEl>
                                          <p:spTgt spid="21"/>
                                        </p:tgtEl>
                                        <p:attrNameLst>
                                          <p:attrName>style.visibility</p:attrName>
                                        </p:attrNameLst>
                                      </p:cBhvr>
                                      <p:to>
                                        <p:strVal val="visible"/>
                                      </p:to>
                                    </p:set>
                                    <p:anim calcmode="lin" valueType="num">
                                      <p:cBhvr additive="base">
                                        <p:cTn id="73" dur="750" fill="hold"/>
                                        <p:tgtEl>
                                          <p:spTgt spid="21"/>
                                        </p:tgtEl>
                                        <p:attrNameLst>
                                          <p:attrName>ppt_x</p:attrName>
                                        </p:attrNameLst>
                                      </p:cBhvr>
                                      <p:tavLst>
                                        <p:tav tm="0">
                                          <p:val>
                                            <p:strVal val="0-#ppt_w/2"/>
                                          </p:val>
                                        </p:tav>
                                        <p:tav tm="100000">
                                          <p:val>
                                            <p:strVal val="#ppt_x"/>
                                          </p:val>
                                        </p:tav>
                                      </p:tavLst>
                                    </p:anim>
                                    <p:anim calcmode="lin" valueType="num">
                                      <p:cBhvr additive="base">
                                        <p:cTn id="74" dur="750" fill="hold"/>
                                        <p:tgtEl>
                                          <p:spTgt spid="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p:bldP spid="11" grpId="0"/>
      <p:bldP spid="12" grpId="0"/>
      <p:bldP spid="13" grpId="0"/>
      <p:bldP spid="16" grpId="0"/>
      <p:bldP spid="17" grpId="0"/>
      <p:bldP spid="18" grpId="0"/>
      <p:bldP spid="19" grpId="0"/>
      <p:bldP spid="21" grpId="0"/>
      <p:bldP spid="26"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reeform 14"/>
          <p:cNvSpPr/>
          <p:nvPr/>
        </p:nvSpPr>
        <p:spPr>
          <a:xfrm>
            <a:off x="4823992" y="2328003"/>
            <a:ext cx="3180522" cy="2472855"/>
          </a:xfrm>
          <a:custGeom>
            <a:avLst/>
            <a:gdLst>
              <a:gd name="connsiteX0" fmla="*/ 3180522 w 3180522"/>
              <a:gd name="connsiteY0" fmla="*/ 2472855 h 2472855"/>
              <a:gd name="connsiteX1" fmla="*/ 0 w 3180522"/>
              <a:gd name="connsiteY1" fmla="*/ 1017767 h 2472855"/>
              <a:gd name="connsiteX2" fmla="*/ 596348 w 3180522"/>
              <a:gd name="connsiteY2" fmla="*/ 0 h 2472855"/>
              <a:gd name="connsiteX3" fmla="*/ 2456953 w 3180522"/>
              <a:gd name="connsiteY3" fmla="*/ 1176793 h 2472855"/>
              <a:gd name="connsiteX4" fmla="*/ 3180522 w 3180522"/>
              <a:gd name="connsiteY4" fmla="*/ 2472855 h 24728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80522" h="2472855">
                <a:moveTo>
                  <a:pt x="3180522" y="2472855"/>
                </a:moveTo>
                <a:lnTo>
                  <a:pt x="0" y="1017767"/>
                </a:lnTo>
                <a:lnTo>
                  <a:pt x="596348" y="0"/>
                </a:lnTo>
                <a:lnTo>
                  <a:pt x="2456953" y="1176793"/>
                </a:lnTo>
                <a:lnTo>
                  <a:pt x="3180522" y="2472855"/>
                </a:lnTo>
                <a:close/>
              </a:path>
            </a:pathLst>
          </a:cu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4001191" y="3512747"/>
            <a:ext cx="4820717" cy="2728570"/>
          </a:xfrm>
          <a:custGeom>
            <a:avLst/>
            <a:gdLst>
              <a:gd name="connsiteX0" fmla="*/ 4820717 w 4820717"/>
              <a:gd name="connsiteY0" fmla="*/ 2728570 h 2728570"/>
              <a:gd name="connsiteX1" fmla="*/ 0 w 4820717"/>
              <a:gd name="connsiteY1" fmla="*/ 1280160 h 2728570"/>
              <a:gd name="connsiteX2" fmla="*/ 738835 w 4820717"/>
              <a:gd name="connsiteY2" fmla="*/ 0 h 2728570"/>
              <a:gd name="connsiteX3" fmla="*/ 4103827 w 4820717"/>
              <a:gd name="connsiteY3" fmla="*/ 1441094 h 2728570"/>
              <a:gd name="connsiteX4" fmla="*/ 4820717 w 4820717"/>
              <a:gd name="connsiteY4" fmla="*/ 2728570 h 27285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20717" h="2728570">
                <a:moveTo>
                  <a:pt x="4820717" y="2728570"/>
                </a:moveTo>
                <a:lnTo>
                  <a:pt x="0" y="1280160"/>
                </a:lnTo>
                <a:lnTo>
                  <a:pt x="738835" y="0"/>
                </a:lnTo>
                <a:lnTo>
                  <a:pt x="4103827" y="1441094"/>
                </a:lnTo>
                <a:lnTo>
                  <a:pt x="4820717" y="2728570"/>
                </a:lnTo>
                <a:close/>
              </a:path>
            </a:pathLst>
          </a:cu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Isosceles Triangle 1"/>
          <p:cNvSpPr/>
          <p:nvPr/>
        </p:nvSpPr>
        <p:spPr>
          <a:xfrm>
            <a:off x="3173920" y="1285433"/>
            <a:ext cx="5663820" cy="4954137"/>
          </a:xfrm>
          <a:custGeom>
            <a:avLst/>
            <a:gdLst/>
            <a:ahLst/>
            <a:cxnLst/>
            <a:rect l="l" t="t" r="r" b="b"/>
            <a:pathLst>
              <a:path w="4872251" h="4954137">
                <a:moveTo>
                  <a:pt x="630843" y="3671247"/>
                </a:moveTo>
                <a:lnTo>
                  <a:pt x="4241409" y="3671247"/>
                </a:lnTo>
                <a:lnTo>
                  <a:pt x="4872251" y="4954137"/>
                </a:lnTo>
                <a:lnTo>
                  <a:pt x="0" y="4954137"/>
                </a:lnTo>
                <a:close/>
                <a:moveTo>
                  <a:pt x="1342219" y="2224584"/>
                </a:moveTo>
                <a:lnTo>
                  <a:pt x="3530033" y="2224584"/>
                </a:lnTo>
                <a:lnTo>
                  <a:pt x="4160875" y="3507473"/>
                </a:lnTo>
                <a:lnTo>
                  <a:pt x="711376" y="3507473"/>
                </a:lnTo>
                <a:close/>
                <a:moveTo>
                  <a:pt x="2436126" y="0"/>
                </a:moveTo>
                <a:lnTo>
                  <a:pt x="3449500" y="2060810"/>
                </a:lnTo>
                <a:lnTo>
                  <a:pt x="1422752" y="2060810"/>
                </a:lnTo>
                <a:close/>
              </a:path>
            </a:pathLst>
          </a:cu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ext Placeholder 33"/>
          <p:cNvSpPr txBox="1">
            <a:spLocks/>
          </p:cNvSpPr>
          <p:nvPr/>
        </p:nvSpPr>
        <p:spPr>
          <a:xfrm>
            <a:off x="4534441" y="5469799"/>
            <a:ext cx="2998486" cy="380009"/>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800" b="1" dirty="0" smtClean="0">
                <a:solidFill>
                  <a:srgbClr val="FFFF00"/>
                </a:solidFill>
                <a:latin typeface="Raleway"/>
                <a:cs typeface="Raleway"/>
              </a:rPr>
              <a:t>Sample Text Goes Here</a:t>
            </a:r>
            <a:endParaRPr lang="en-AU" sz="1800" dirty="0">
              <a:solidFill>
                <a:srgbClr val="FFFF00"/>
              </a:solidFill>
              <a:latin typeface="Raleway"/>
              <a:cs typeface="Raleway"/>
            </a:endParaRPr>
          </a:p>
        </p:txBody>
      </p:sp>
      <p:sp>
        <p:nvSpPr>
          <p:cNvPr id="18" name="Text Placeholder 33"/>
          <p:cNvSpPr txBox="1">
            <a:spLocks/>
          </p:cNvSpPr>
          <p:nvPr/>
        </p:nvSpPr>
        <p:spPr>
          <a:xfrm>
            <a:off x="4534441" y="4021010"/>
            <a:ext cx="2998486" cy="380009"/>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800" b="1" dirty="0" smtClean="0">
                <a:solidFill>
                  <a:srgbClr val="FFFF00"/>
                </a:solidFill>
                <a:latin typeface="Raleway"/>
                <a:cs typeface="Raleway"/>
              </a:rPr>
              <a:t>Editable Text</a:t>
            </a:r>
            <a:endParaRPr lang="en-AU" sz="1800" dirty="0">
              <a:solidFill>
                <a:srgbClr val="FFFF00"/>
              </a:solidFill>
              <a:latin typeface="Raleway"/>
              <a:cs typeface="Raleway"/>
            </a:endParaRPr>
          </a:p>
        </p:txBody>
      </p:sp>
      <p:sp>
        <p:nvSpPr>
          <p:cNvPr id="19" name="Text Placeholder 33"/>
          <p:cNvSpPr txBox="1">
            <a:spLocks/>
          </p:cNvSpPr>
          <p:nvPr/>
        </p:nvSpPr>
        <p:spPr>
          <a:xfrm>
            <a:off x="4534441" y="2572220"/>
            <a:ext cx="2998486" cy="380009"/>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800" b="1" dirty="0" smtClean="0">
                <a:solidFill>
                  <a:srgbClr val="FFFF00"/>
                </a:solidFill>
                <a:latin typeface="Raleway"/>
                <a:cs typeface="Raleway"/>
              </a:rPr>
              <a:t>Cool</a:t>
            </a:r>
            <a:endParaRPr lang="en-AU" sz="1800" dirty="0">
              <a:solidFill>
                <a:srgbClr val="FFFF00"/>
              </a:solidFill>
              <a:latin typeface="Raleway"/>
              <a:cs typeface="Raleway"/>
            </a:endParaRPr>
          </a:p>
        </p:txBody>
      </p:sp>
      <p:sp>
        <p:nvSpPr>
          <p:cNvPr id="23" name="Rectangle 22"/>
          <p:cNvSpPr>
            <a:spLocks/>
          </p:cNvSpPr>
          <p:nvPr/>
        </p:nvSpPr>
        <p:spPr bwMode="auto">
          <a:xfrm>
            <a:off x="1436480" y="2767807"/>
            <a:ext cx="3631254" cy="13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algn="just">
              <a:spcBef>
                <a:spcPts val="850"/>
              </a:spcBef>
            </a:pPr>
            <a:r>
              <a:rPr lang="en-US" sz="1200" dirty="0">
                <a:solidFill>
                  <a:srgbClr val="0070C0"/>
                </a:solidFill>
                <a:latin typeface="Verdana" charset="0"/>
                <a:ea typeface="ＭＳ Ｐゴシック" charset="0"/>
                <a:cs typeface="Verdana" charset="0"/>
                <a:sym typeface="Verdana" charset="0"/>
              </a:rPr>
              <a:t>A SUBTITLE ABOUT THIS SECTION</a:t>
            </a:r>
          </a:p>
        </p:txBody>
      </p:sp>
      <p:sp>
        <p:nvSpPr>
          <p:cNvPr id="24" name="Rectangle 23"/>
          <p:cNvSpPr>
            <a:spLocks/>
          </p:cNvSpPr>
          <p:nvPr/>
        </p:nvSpPr>
        <p:spPr bwMode="auto">
          <a:xfrm>
            <a:off x="1429922" y="2231994"/>
            <a:ext cx="3682041"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2400" dirty="0">
                <a:solidFill>
                  <a:srgbClr val="313131"/>
                </a:solidFill>
                <a:latin typeface="Lato Black" charset="0"/>
                <a:ea typeface="ＭＳ Ｐゴシック" charset="0"/>
                <a:cs typeface="Lato Black" charset="0"/>
                <a:sym typeface="Lato Black" charset="0"/>
              </a:rPr>
              <a:t>Social</a:t>
            </a:r>
            <a:r>
              <a:rPr lang="en-US" sz="2400" dirty="0">
                <a:solidFill>
                  <a:srgbClr val="313131"/>
                </a:solidFill>
                <a:latin typeface="Lato Light" charset="0"/>
                <a:ea typeface="ＭＳ Ｐゴシック" charset="0"/>
                <a:cs typeface="Lato Light" charset="0"/>
                <a:sym typeface="Lato Light" charset="0"/>
              </a:rPr>
              <a:t> Conversion</a:t>
            </a:r>
          </a:p>
        </p:txBody>
      </p:sp>
      <p:sp>
        <p:nvSpPr>
          <p:cNvPr id="25" name="Rectangle 24"/>
          <p:cNvSpPr>
            <a:spLocks/>
          </p:cNvSpPr>
          <p:nvPr/>
        </p:nvSpPr>
        <p:spPr bwMode="auto">
          <a:xfrm>
            <a:off x="1436480" y="3025128"/>
            <a:ext cx="3631254" cy="2611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a:lnSpc>
                <a:spcPct val="120000"/>
              </a:lnSpc>
              <a:spcBef>
                <a:spcPts val="850"/>
              </a:spcBef>
            </a:pP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Lorem</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ipsum</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dolor sit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amet</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consectetur</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adipiscing elit. Integer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mollis</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vehicula</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ligula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ut</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faucibus</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Curabitur</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vestibulum</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consequat</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urna</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et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vehicula</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Suspendisse</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feugiat</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biben</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dum</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egestas</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Sed</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bibendum</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urna</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id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sem</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tincidunt</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commodoat</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dictum </a:t>
            </a:r>
            <a:r>
              <a:rPr lang="en-US" sz="1100" dirty="0" err="1" smtClean="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lectus</a:t>
            </a:r>
            <a:r>
              <a:rPr lang="en-US" sz="1100" dirty="0" smtClean="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a:t>
            </a:r>
            <a:endPar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endParaRPr>
          </a:p>
        </p:txBody>
      </p:sp>
    </p:spTree>
    <p:extLst>
      <p:ext uri="{BB962C8B-B14F-4D97-AF65-F5344CB8AC3E}">
        <p14:creationId xmlns:p14="http://schemas.microsoft.com/office/powerpoint/2010/main" val="284014991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wipe(right)">
                                      <p:cBhvr>
                                        <p:cTn id="10" dur="500"/>
                                        <p:tgtEl>
                                          <p:spTgt spid="15"/>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wipe(left)">
                                      <p:cBhvr>
                                        <p:cTn id="13" dur="500"/>
                                        <p:tgtEl>
                                          <p:spTgt spid="10"/>
                                        </p:tgtEl>
                                      </p:cBhvr>
                                    </p:animEffect>
                                  </p:childTnLst>
                                </p:cTn>
                              </p:par>
                            </p:childTnLst>
                          </p:cTn>
                        </p:par>
                        <p:par>
                          <p:cTn id="14" fill="hold">
                            <p:stCondLst>
                              <p:cond delay="500"/>
                            </p:stCondLst>
                            <p:childTnLst>
                              <p:par>
                                <p:cTn id="15" presetID="42" presetClass="entr" presetSubtype="0" fill="hold" grpId="0" nodeType="after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1000"/>
                                        <p:tgtEl>
                                          <p:spTgt spid="17"/>
                                        </p:tgtEl>
                                      </p:cBhvr>
                                    </p:animEffect>
                                    <p:anim calcmode="lin" valueType="num">
                                      <p:cBhvr>
                                        <p:cTn id="18" dur="1000" fill="hold"/>
                                        <p:tgtEl>
                                          <p:spTgt spid="17"/>
                                        </p:tgtEl>
                                        <p:attrNameLst>
                                          <p:attrName>ppt_x</p:attrName>
                                        </p:attrNameLst>
                                      </p:cBhvr>
                                      <p:tavLst>
                                        <p:tav tm="0">
                                          <p:val>
                                            <p:strVal val="#ppt_x"/>
                                          </p:val>
                                        </p:tav>
                                        <p:tav tm="100000">
                                          <p:val>
                                            <p:strVal val="#ppt_x"/>
                                          </p:val>
                                        </p:tav>
                                      </p:tavLst>
                                    </p:anim>
                                    <p:anim calcmode="lin" valueType="num">
                                      <p:cBhvr>
                                        <p:cTn id="19" dur="1000" fill="hold"/>
                                        <p:tgtEl>
                                          <p:spTgt spid="17"/>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fade">
                                      <p:cBhvr>
                                        <p:cTn id="22" dur="1000"/>
                                        <p:tgtEl>
                                          <p:spTgt spid="18"/>
                                        </p:tgtEl>
                                      </p:cBhvr>
                                    </p:animEffect>
                                    <p:anim calcmode="lin" valueType="num">
                                      <p:cBhvr>
                                        <p:cTn id="23" dur="1000" fill="hold"/>
                                        <p:tgtEl>
                                          <p:spTgt spid="18"/>
                                        </p:tgtEl>
                                        <p:attrNameLst>
                                          <p:attrName>ppt_x</p:attrName>
                                        </p:attrNameLst>
                                      </p:cBhvr>
                                      <p:tavLst>
                                        <p:tav tm="0">
                                          <p:val>
                                            <p:strVal val="#ppt_x"/>
                                          </p:val>
                                        </p:tav>
                                        <p:tav tm="100000">
                                          <p:val>
                                            <p:strVal val="#ppt_x"/>
                                          </p:val>
                                        </p:tav>
                                      </p:tavLst>
                                    </p:anim>
                                    <p:anim calcmode="lin" valueType="num">
                                      <p:cBhvr>
                                        <p:cTn id="24" dur="1000" fill="hold"/>
                                        <p:tgtEl>
                                          <p:spTgt spid="18"/>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1000"/>
                                        <p:tgtEl>
                                          <p:spTgt spid="19"/>
                                        </p:tgtEl>
                                      </p:cBhvr>
                                    </p:animEffect>
                                    <p:anim calcmode="lin" valueType="num">
                                      <p:cBhvr>
                                        <p:cTn id="28" dur="1000" fill="hold"/>
                                        <p:tgtEl>
                                          <p:spTgt spid="19"/>
                                        </p:tgtEl>
                                        <p:attrNameLst>
                                          <p:attrName>ppt_x</p:attrName>
                                        </p:attrNameLst>
                                      </p:cBhvr>
                                      <p:tavLst>
                                        <p:tav tm="0">
                                          <p:val>
                                            <p:strVal val="#ppt_x"/>
                                          </p:val>
                                        </p:tav>
                                        <p:tav tm="100000">
                                          <p:val>
                                            <p:strVal val="#ppt_x"/>
                                          </p:val>
                                        </p:tav>
                                      </p:tavLst>
                                    </p:anim>
                                    <p:anim calcmode="lin" valueType="num">
                                      <p:cBhvr>
                                        <p:cTn id="29" dur="1000" fill="hold"/>
                                        <p:tgtEl>
                                          <p:spTgt spid="19"/>
                                        </p:tgtEl>
                                        <p:attrNameLst>
                                          <p:attrName>ppt_y</p:attrName>
                                        </p:attrNameLst>
                                      </p:cBhvr>
                                      <p:tavLst>
                                        <p:tav tm="0">
                                          <p:val>
                                            <p:strVal val="#ppt_y+.1"/>
                                          </p:val>
                                        </p:tav>
                                        <p:tav tm="100000">
                                          <p:val>
                                            <p:strVal val="#ppt_y"/>
                                          </p:val>
                                        </p:tav>
                                      </p:tavLst>
                                    </p:anim>
                                  </p:childTnLst>
                                </p:cTn>
                              </p:par>
                            </p:childTnLst>
                          </p:cTn>
                        </p:par>
                        <p:par>
                          <p:cTn id="30" fill="hold">
                            <p:stCondLst>
                              <p:cond delay="1500"/>
                            </p:stCondLst>
                            <p:childTnLst>
                              <p:par>
                                <p:cTn id="31" presetID="37" presetClass="path" presetSubtype="0" accel="50000" decel="50000" fill="hold" grpId="1" nodeType="afterEffect">
                                  <p:stCondLst>
                                    <p:cond delay="0"/>
                                  </p:stCondLst>
                                  <p:childTnLst>
                                    <p:animMotion origin="layout" path="M 1.875E-6 -1.11111E-6 L 0.06706 0.04005 C 0.08099 0.04908 0.10195 0.05394 0.12396 0.05394 C 0.14896 0.05394 0.16901 0.04908 0.18294 0.04005 L 0.25 -1.11111E-6 " pathEditMode="relative" rAng="0" ptsTypes="AAAAA">
                                      <p:cBhvr>
                                        <p:cTn id="32" dur="1250" fill="hold"/>
                                        <p:tgtEl>
                                          <p:spTgt spid="2"/>
                                        </p:tgtEl>
                                        <p:attrNameLst>
                                          <p:attrName>ppt_x</p:attrName>
                                          <p:attrName>ppt_y</p:attrName>
                                        </p:attrNameLst>
                                      </p:cBhvr>
                                      <p:rCtr x="12500" y="2685"/>
                                    </p:animMotion>
                                  </p:childTnLst>
                                </p:cTn>
                              </p:par>
                              <p:par>
                                <p:cTn id="33" presetID="37" presetClass="path" presetSubtype="0" accel="50000" decel="50000" fill="hold" grpId="1" nodeType="withEffect">
                                  <p:stCondLst>
                                    <p:cond delay="0"/>
                                  </p:stCondLst>
                                  <p:childTnLst>
                                    <p:animMotion origin="layout" path="M -1.66667E-6 4.07407E-6 L 0.06706 0.04004 C 0.08099 0.04907 0.10195 0.05393 0.12396 0.05393 C 0.14896 0.05393 0.16901 0.04907 0.18294 0.04004 L 0.25 4.07407E-6 " pathEditMode="relative" rAng="0" ptsTypes="AAAAA">
                                      <p:cBhvr>
                                        <p:cTn id="34" dur="1250" fill="hold"/>
                                        <p:tgtEl>
                                          <p:spTgt spid="15"/>
                                        </p:tgtEl>
                                        <p:attrNameLst>
                                          <p:attrName>ppt_x</p:attrName>
                                          <p:attrName>ppt_y</p:attrName>
                                        </p:attrNameLst>
                                      </p:cBhvr>
                                      <p:rCtr x="12500" y="2685"/>
                                    </p:animMotion>
                                  </p:childTnLst>
                                </p:cTn>
                              </p:par>
                              <p:par>
                                <p:cTn id="35" presetID="37" presetClass="path" presetSubtype="0" accel="50000" decel="50000" fill="hold" grpId="1" nodeType="withEffect">
                                  <p:stCondLst>
                                    <p:cond delay="0"/>
                                  </p:stCondLst>
                                  <p:childTnLst>
                                    <p:animMotion origin="layout" path="M -1.25E-6 -1.11111E-6 L 0.06706 0.04005 C 0.08099 0.04908 0.10195 0.05394 0.12396 0.05394 C 0.14896 0.05394 0.16901 0.04908 0.18294 0.04005 L 0.25 -1.11111E-6 " pathEditMode="relative" rAng="0" ptsTypes="AAAAA">
                                      <p:cBhvr>
                                        <p:cTn id="36" dur="1250" fill="hold"/>
                                        <p:tgtEl>
                                          <p:spTgt spid="10"/>
                                        </p:tgtEl>
                                        <p:attrNameLst>
                                          <p:attrName>ppt_x</p:attrName>
                                          <p:attrName>ppt_y</p:attrName>
                                        </p:attrNameLst>
                                      </p:cBhvr>
                                      <p:rCtr x="12500" y="2685"/>
                                    </p:animMotion>
                                  </p:childTnLst>
                                </p:cTn>
                              </p:par>
                              <p:par>
                                <p:cTn id="37" presetID="37" presetClass="path" presetSubtype="0" accel="50000" decel="50000" fill="hold" grpId="1" nodeType="withEffect">
                                  <p:stCondLst>
                                    <p:cond delay="0"/>
                                  </p:stCondLst>
                                  <p:childTnLst>
                                    <p:animMotion origin="layout" path="M -1.66667E-6 -1.48148E-6 L 0.06706 0.04005 C 0.08099 0.04908 0.10195 0.05394 0.12396 0.05394 C 0.14896 0.05394 0.16901 0.04908 0.18294 0.04005 L 0.25 -1.48148E-6 " pathEditMode="relative" rAng="0" ptsTypes="AAAAA">
                                      <p:cBhvr>
                                        <p:cTn id="38" dur="1250" fill="hold"/>
                                        <p:tgtEl>
                                          <p:spTgt spid="17"/>
                                        </p:tgtEl>
                                        <p:attrNameLst>
                                          <p:attrName>ppt_x</p:attrName>
                                          <p:attrName>ppt_y</p:attrName>
                                        </p:attrNameLst>
                                      </p:cBhvr>
                                      <p:rCtr x="12500" y="2685"/>
                                    </p:animMotion>
                                  </p:childTnLst>
                                </p:cTn>
                              </p:par>
                              <p:par>
                                <p:cTn id="39" presetID="37" presetClass="path" presetSubtype="0" accel="50000" decel="50000" fill="hold" grpId="1" nodeType="withEffect">
                                  <p:stCondLst>
                                    <p:cond delay="0"/>
                                  </p:stCondLst>
                                  <p:childTnLst>
                                    <p:animMotion origin="layout" path="M -1.66667E-6 1.11111E-6 L 0.06706 0.04005 C 0.08099 0.04907 0.10195 0.05393 0.12396 0.05393 C 0.14896 0.05393 0.16901 0.04907 0.18294 0.04005 L 0.25 1.11111E-6 " pathEditMode="relative" rAng="0" ptsTypes="AAAAA">
                                      <p:cBhvr>
                                        <p:cTn id="40" dur="1250" fill="hold"/>
                                        <p:tgtEl>
                                          <p:spTgt spid="18"/>
                                        </p:tgtEl>
                                        <p:attrNameLst>
                                          <p:attrName>ppt_x</p:attrName>
                                          <p:attrName>ppt_y</p:attrName>
                                        </p:attrNameLst>
                                      </p:cBhvr>
                                      <p:rCtr x="12500" y="2685"/>
                                    </p:animMotion>
                                  </p:childTnLst>
                                </p:cTn>
                              </p:par>
                              <p:par>
                                <p:cTn id="41" presetID="37" presetClass="path" presetSubtype="0" accel="50000" decel="50000" fill="hold" grpId="1" nodeType="withEffect">
                                  <p:stCondLst>
                                    <p:cond delay="0"/>
                                  </p:stCondLst>
                                  <p:childTnLst>
                                    <p:animMotion origin="layout" path="M -1.66667E-6 2.22222E-6 L 0.06706 0.04004 C 0.08099 0.04907 0.10195 0.05393 0.12396 0.05393 C 0.14896 0.05393 0.16901 0.04907 0.18294 0.04004 L 0.25 2.22222E-6 " pathEditMode="relative" rAng="0" ptsTypes="AAAAA">
                                      <p:cBhvr>
                                        <p:cTn id="42" dur="1250" fill="hold"/>
                                        <p:tgtEl>
                                          <p:spTgt spid="19"/>
                                        </p:tgtEl>
                                        <p:attrNameLst>
                                          <p:attrName>ppt_x</p:attrName>
                                          <p:attrName>ppt_y</p:attrName>
                                        </p:attrNameLst>
                                      </p:cBhvr>
                                      <p:rCtr x="12500" y="2685"/>
                                    </p:animMotion>
                                  </p:childTnLst>
                                </p:cTn>
                              </p:par>
                              <p:par>
                                <p:cTn id="43" presetID="2" presetClass="entr" presetSubtype="8" fill="hold" grpId="0" nodeType="withEffect">
                                  <p:stCondLst>
                                    <p:cond delay="0"/>
                                  </p:stCondLst>
                                  <p:childTnLst>
                                    <p:set>
                                      <p:cBhvr>
                                        <p:cTn id="44" dur="1" fill="hold">
                                          <p:stCondLst>
                                            <p:cond delay="0"/>
                                          </p:stCondLst>
                                        </p:cTn>
                                        <p:tgtEl>
                                          <p:spTgt spid="23"/>
                                        </p:tgtEl>
                                        <p:attrNameLst>
                                          <p:attrName>style.visibility</p:attrName>
                                        </p:attrNameLst>
                                      </p:cBhvr>
                                      <p:to>
                                        <p:strVal val="visible"/>
                                      </p:to>
                                    </p:set>
                                    <p:anim calcmode="lin" valueType="num">
                                      <p:cBhvr additive="base">
                                        <p:cTn id="45" dur="1000" fill="hold"/>
                                        <p:tgtEl>
                                          <p:spTgt spid="23"/>
                                        </p:tgtEl>
                                        <p:attrNameLst>
                                          <p:attrName>ppt_x</p:attrName>
                                        </p:attrNameLst>
                                      </p:cBhvr>
                                      <p:tavLst>
                                        <p:tav tm="0">
                                          <p:val>
                                            <p:strVal val="0-#ppt_w/2"/>
                                          </p:val>
                                        </p:tav>
                                        <p:tav tm="100000">
                                          <p:val>
                                            <p:strVal val="#ppt_x"/>
                                          </p:val>
                                        </p:tav>
                                      </p:tavLst>
                                    </p:anim>
                                    <p:anim calcmode="lin" valueType="num">
                                      <p:cBhvr additive="base">
                                        <p:cTn id="46" dur="1000" fill="hold"/>
                                        <p:tgtEl>
                                          <p:spTgt spid="23"/>
                                        </p:tgtEl>
                                        <p:attrNameLst>
                                          <p:attrName>ppt_y</p:attrName>
                                        </p:attrNameLst>
                                      </p:cBhvr>
                                      <p:tavLst>
                                        <p:tav tm="0">
                                          <p:val>
                                            <p:strVal val="#ppt_y"/>
                                          </p:val>
                                        </p:tav>
                                        <p:tav tm="100000">
                                          <p:val>
                                            <p:strVal val="#ppt_y"/>
                                          </p:val>
                                        </p:tav>
                                      </p:tavLst>
                                    </p:anim>
                                  </p:childTnLst>
                                </p:cTn>
                              </p:par>
                              <p:par>
                                <p:cTn id="47" presetID="2" presetClass="entr" presetSubtype="8" fill="hold" grpId="0" nodeType="withEffect">
                                  <p:stCondLst>
                                    <p:cond delay="0"/>
                                  </p:stCondLst>
                                  <p:childTnLst>
                                    <p:set>
                                      <p:cBhvr>
                                        <p:cTn id="48" dur="1" fill="hold">
                                          <p:stCondLst>
                                            <p:cond delay="0"/>
                                          </p:stCondLst>
                                        </p:cTn>
                                        <p:tgtEl>
                                          <p:spTgt spid="24"/>
                                        </p:tgtEl>
                                        <p:attrNameLst>
                                          <p:attrName>style.visibility</p:attrName>
                                        </p:attrNameLst>
                                      </p:cBhvr>
                                      <p:to>
                                        <p:strVal val="visible"/>
                                      </p:to>
                                    </p:set>
                                    <p:anim calcmode="lin" valueType="num">
                                      <p:cBhvr additive="base">
                                        <p:cTn id="49" dur="1000" fill="hold"/>
                                        <p:tgtEl>
                                          <p:spTgt spid="24"/>
                                        </p:tgtEl>
                                        <p:attrNameLst>
                                          <p:attrName>ppt_x</p:attrName>
                                        </p:attrNameLst>
                                      </p:cBhvr>
                                      <p:tavLst>
                                        <p:tav tm="0">
                                          <p:val>
                                            <p:strVal val="0-#ppt_w/2"/>
                                          </p:val>
                                        </p:tav>
                                        <p:tav tm="100000">
                                          <p:val>
                                            <p:strVal val="#ppt_x"/>
                                          </p:val>
                                        </p:tav>
                                      </p:tavLst>
                                    </p:anim>
                                    <p:anim calcmode="lin" valueType="num">
                                      <p:cBhvr additive="base">
                                        <p:cTn id="50" dur="1000" fill="hold"/>
                                        <p:tgtEl>
                                          <p:spTgt spid="24"/>
                                        </p:tgtEl>
                                        <p:attrNameLst>
                                          <p:attrName>ppt_y</p:attrName>
                                        </p:attrNameLst>
                                      </p:cBhvr>
                                      <p:tavLst>
                                        <p:tav tm="0">
                                          <p:val>
                                            <p:strVal val="#ppt_y"/>
                                          </p:val>
                                        </p:tav>
                                        <p:tav tm="100000">
                                          <p:val>
                                            <p:strVal val="#ppt_y"/>
                                          </p:val>
                                        </p:tav>
                                      </p:tavLst>
                                    </p:anim>
                                  </p:childTnLst>
                                </p:cTn>
                              </p:par>
                              <p:par>
                                <p:cTn id="51" presetID="2" presetClass="entr" presetSubtype="8" fill="hold" grpId="0" nodeType="withEffect">
                                  <p:stCondLst>
                                    <p:cond delay="0"/>
                                  </p:stCondLst>
                                  <p:childTnLst>
                                    <p:set>
                                      <p:cBhvr>
                                        <p:cTn id="52" dur="1" fill="hold">
                                          <p:stCondLst>
                                            <p:cond delay="0"/>
                                          </p:stCondLst>
                                        </p:cTn>
                                        <p:tgtEl>
                                          <p:spTgt spid="25"/>
                                        </p:tgtEl>
                                        <p:attrNameLst>
                                          <p:attrName>style.visibility</p:attrName>
                                        </p:attrNameLst>
                                      </p:cBhvr>
                                      <p:to>
                                        <p:strVal val="visible"/>
                                      </p:to>
                                    </p:set>
                                    <p:anim calcmode="lin" valueType="num">
                                      <p:cBhvr additive="base">
                                        <p:cTn id="53" dur="1000" fill="hold"/>
                                        <p:tgtEl>
                                          <p:spTgt spid="25"/>
                                        </p:tgtEl>
                                        <p:attrNameLst>
                                          <p:attrName>ppt_x</p:attrName>
                                        </p:attrNameLst>
                                      </p:cBhvr>
                                      <p:tavLst>
                                        <p:tav tm="0">
                                          <p:val>
                                            <p:strVal val="0-#ppt_w/2"/>
                                          </p:val>
                                        </p:tav>
                                        <p:tav tm="100000">
                                          <p:val>
                                            <p:strVal val="#ppt_x"/>
                                          </p:val>
                                        </p:tav>
                                      </p:tavLst>
                                    </p:anim>
                                    <p:anim calcmode="lin" valueType="num">
                                      <p:cBhvr additive="base">
                                        <p:cTn id="54" dur="100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5" grpId="1" animBg="1"/>
      <p:bldP spid="10" grpId="0" animBg="1"/>
      <p:bldP spid="10" grpId="1" animBg="1"/>
      <p:bldP spid="2" grpId="0" animBg="1"/>
      <p:bldP spid="2" grpId="1" animBg="1"/>
      <p:bldP spid="17" grpId="0"/>
      <p:bldP spid="17" grpId="1"/>
      <p:bldP spid="18" grpId="0"/>
      <p:bldP spid="18" grpId="1"/>
      <p:bldP spid="19" grpId="0"/>
      <p:bldP spid="19" grpId="1"/>
      <p:bldP spid="23" grpId="0" autoUpdateAnimBg="0"/>
      <p:bldP spid="24" grpId="0" autoUpdateAnimBg="0"/>
      <p:bldP spid="25" grpId="0" autoUpdateAnimBg="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lowchart: Process 2"/>
          <p:cNvSpPr/>
          <p:nvPr/>
        </p:nvSpPr>
        <p:spPr>
          <a:xfrm>
            <a:off x="1692320" y="2577095"/>
            <a:ext cx="2210937" cy="3085494"/>
          </a:xfrm>
          <a:prstGeom prst="flowChartProcess">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500" dirty="0">
              <a:latin typeface="Modern Pictograms" pitchFamily="50" charset="0"/>
            </a:endParaRPr>
          </a:p>
        </p:txBody>
      </p:sp>
      <p:sp>
        <p:nvSpPr>
          <p:cNvPr id="5" name="Flowchart: Process 4"/>
          <p:cNvSpPr/>
          <p:nvPr/>
        </p:nvSpPr>
        <p:spPr>
          <a:xfrm>
            <a:off x="6114194" y="2577099"/>
            <a:ext cx="2210937" cy="3085490"/>
          </a:xfrm>
          <a:prstGeom prst="flowChartProcess">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US" dirty="0"/>
          </a:p>
        </p:txBody>
      </p:sp>
      <p:sp>
        <p:nvSpPr>
          <p:cNvPr id="7" name="Pentagon 6"/>
          <p:cNvSpPr/>
          <p:nvPr/>
        </p:nvSpPr>
        <p:spPr>
          <a:xfrm rot="5400000">
            <a:off x="7638782" y="3263442"/>
            <a:ext cx="3583630" cy="2210937"/>
          </a:xfrm>
          <a:prstGeom prst="homePlate">
            <a:avLst>
              <a:gd name="adj" fmla="val 22602"/>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Pentagon 7"/>
          <p:cNvSpPr/>
          <p:nvPr/>
        </p:nvSpPr>
        <p:spPr>
          <a:xfrm rot="5400000">
            <a:off x="3216912" y="3263444"/>
            <a:ext cx="3583627" cy="2210937"/>
          </a:xfrm>
          <a:prstGeom prst="homePlate">
            <a:avLst>
              <a:gd name="adj" fmla="val 22602"/>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600" dirty="0"/>
          </a:p>
        </p:txBody>
      </p:sp>
      <p:sp>
        <p:nvSpPr>
          <p:cNvPr id="9" name="TextBox 8"/>
          <p:cNvSpPr txBox="1"/>
          <p:nvPr/>
        </p:nvSpPr>
        <p:spPr>
          <a:xfrm>
            <a:off x="2040337" y="3423256"/>
            <a:ext cx="1514902" cy="1446550"/>
          </a:xfrm>
          <a:prstGeom prst="rect">
            <a:avLst/>
          </a:prstGeom>
          <a:noFill/>
        </p:spPr>
        <p:txBody>
          <a:bodyPr wrap="square" rtlCol="0">
            <a:spAutoFit/>
          </a:bodyPr>
          <a:lstStyle/>
          <a:p>
            <a:pPr algn="ctr"/>
            <a:r>
              <a:rPr lang="en-US" sz="8800" dirty="0">
                <a:solidFill>
                  <a:schemeClr val="bg1"/>
                </a:solidFill>
                <a:latin typeface="Sosa" pitchFamily="2" charset="0"/>
              </a:rPr>
              <a:t>n</a:t>
            </a:r>
            <a:endParaRPr lang="en-US" sz="8800" dirty="0">
              <a:solidFill>
                <a:schemeClr val="bg1"/>
              </a:solidFill>
            </a:endParaRPr>
          </a:p>
        </p:txBody>
      </p:sp>
      <p:sp>
        <p:nvSpPr>
          <p:cNvPr id="10" name="TextBox 9"/>
          <p:cNvSpPr txBox="1"/>
          <p:nvPr/>
        </p:nvSpPr>
        <p:spPr>
          <a:xfrm>
            <a:off x="4251274" y="3423256"/>
            <a:ext cx="1514902" cy="1446550"/>
          </a:xfrm>
          <a:prstGeom prst="rect">
            <a:avLst/>
          </a:prstGeom>
          <a:noFill/>
        </p:spPr>
        <p:txBody>
          <a:bodyPr wrap="square" rtlCol="0">
            <a:spAutoFit/>
          </a:bodyPr>
          <a:lstStyle/>
          <a:p>
            <a:pPr algn="ctr"/>
            <a:r>
              <a:rPr lang="en-US" sz="8800" dirty="0">
                <a:solidFill>
                  <a:schemeClr val="bg1"/>
                </a:solidFill>
                <a:latin typeface="Sosa" pitchFamily="2" charset="0"/>
              </a:rPr>
              <a:t>[</a:t>
            </a:r>
            <a:endParaRPr lang="en-US" sz="8800" dirty="0">
              <a:solidFill>
                <a:schemeClr val="bg1"/>
              </a:solidFill>
            </a:endParaRPr>
          </a:p>
        </p:txBody>
      </p:sp>
      <p:sp>
        <p:nvSpPr>
          <p:cNvPr id="11" name="TextBox 10"/>
          <p:cNvSpPr txBox="1"/>
          <p:nvPr/>
        </p:nvSpPr>
        <p:spPr>
          <a:xfrm>
            <a:off x="6462211" y="3423256"/>
            <a:ext cx="1514902" cy="1446550"/>
          </a:xfrm>
          <a:prstGeom prst="rect">
            <a:avLst/>
          </a:prstGeom>
          <a:noFill/>
        </p:spPr>
        <p:txBody>
          <a:bodyPr wrap="square" rtlCol="0">
            <a:spAutoFit/>
          </a:bodyPr>
          <a:lstStyle/>
          <a:p>
            <a:pPr algn="ctr"/>
            <a:r>
              <a:rPr lang="en-US" sz="8800" dirty="0">
                <a:solidFill>
                  <a:schemeClr val="bg1"/>
                </a:solidFill>
                <a:latin typeface="Sosa" pitchFamily="2" charset="0"/>
              </a:rPr>
              <a:t>]</a:t>
            </a:r>
          </a:p>
        </p:txBody>
      </p:sp>
      <p:sp>
        <p:nvSpPr>
          <p:cNvPr id="12" name="TextBox 11"/>
          <p:cNvSpPr txBox="1"/>
          <p:nvPr/>
        </p:nvSpPr>
        <p:spPr>
          <a:xfrm>
            <a:off x="8673146" y="3423256"/>
            <a:ext cx="1514902" cy="1446550"/>
          </a:xfrm>
          <a:prstGeom prst="rect">
            <a:avLst/>
          </a:prstGeom>
          <a:noFill/>
        </p:spPr>
        <p:txBody>
          <a:bodyPr wrap="square" rtlCol="0">
            <a:spAutoFit/>
          </a:bodyPr>
          <a:lstStyle/>
          <a:p>
            <a:pPr algn="ctr"/>
            <a:r>
              <a:rPr lang="en-US" sz="8800" dirty="0">
                <a:solidFill>
                  <a:schemeClr val="bg1"/>
                </a:solidFill>
                <a:latin typeface="Sosa" pitchFamily="2" charset="0"/>
              </a:rPr>
              <a:t>y</a:t>
            </a:r>
            <a:endParaRPr lang="en-US" sz="8800" dirty="0">
              <a:solidFill>
                <a:schemeClr val="bg1"/>
              </a:solidFill>
            </a:endParaRPr>
          </a:p>
        </p:txBody>
      </p:sp>
      <p:sp>
        <p:nvSpPr>
          <p:cNvPr id="13" name="Rounded Rectangle 12"/>
          <p:cNvSpPr/>
          <p:nvPr/>
        </p:nvSpPr>
        <p:spPr>
          <a:xfrm>
            <a:off x="2129048" y="4918626"/>
            <a:ext cx="1337481" cy="368602"/>
          </a:xfrm>
          <a:prstGeom prst="round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p:cNvSpPr/>
          <p:nvPr/>
        </p:nvSpPr>
        <p:spPr>
          <a:xfrm>
            <a:off x="4339985" y="4910750"/>
            <a:ext cx="1337481" cy="368602"/>
          </a:xfrm>
          <a:prstGeom prst="round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ounded Rectangle 14"/>
          <p:cNvSpPr/>
          <p:nvPr/>
        </p:nvSpPr>
        <p:spPr>
          <a:xfrm>
            <a:off x="6550922" y="4910750"/>
            <a:ext cx="1337481" cy="368602"/>
          </a:xfrm>
          <a:prstGeom prst="round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ounded Rectangle 15"/>
          <p:cNvSpPr/>
          <p:nvPr/>
        </p:nvSpPr>
        <p:spPr>
          <a:xfrm>
            <a:off x="8761857" y="4910750"/>
            <a:ext cx="1337481" cy="368602"/>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p:cNvSpPr txBox="1"/>
          <p:nvPr/>
        </p:nvSpPr>
        <p:spPr>
          <a:xfrm>
            <a:off x="1903860" y="3082061"/>
            <a:ext cx="1787857" cy="400110"/>
          </a:xfrm>
          <a:prstGeom prst="rect">
            <a:avLst/>
          </a:prstGeom>
          <a:noFill/>
        </p:spPr>
        <p:txBody>
          <a:bodyPr wrap="square" rtlCol="0">
            <a:spAutoFit/>
          </a:bodyPr>
          <a:lstStyle/>
          <a:p>
            <a:pPr algn="ctr"/>
            <a:r>
              <a:rPr lang="en-US" sz="2000" b="1" dirty="0" smtClean="0">
                <a:solidFill>
                  <a:schemeClr val="bg1"/>
                </a:solidFill>
              </a:rPr>
              <a:t>SAMPLE TEXT</a:t>
            </a:r>
            <a:endParaRPr lang="en-US" sz="2000" b="1" dirty="0">
              <a:solidFill>
                <a:schemeClr val="bg1"/>
              </a:solidFill>
            </a:endParaRPr>
          </a:p>
        </p:txBody>
      </p:sp>
      <p:sp>
        <p:nvSpPr>
          <p:cNvPr id="18" name="TextBox 17"/>
          <p:cNvSpPr txBox="1"/>
          <p:nvPr/>
        </p:nvSpPr>
        <p:spPr>
          <a:xfrm>
            <a:off x="4114796" y="3082061"/>
            <a:ext cx="1787857" cy="400110"/>
          </a:xfrm>
          <a:prstGeom prst="rect">
            <a:avLst/>
          </a:prstGeom>
          <a:noFill/>
        </p:spPr>
        <p:txBody>
          <a:bodyPr wrap="square" rtlCol="0">
            <a:spAutoFit/>
          </a:bodyPr>
          <a:lstStyle/>
          <a:p>
            <a:pPr algn="ctr"/>
            <a:r>
              <a:rPr lang="en-US" sz="2000" b="1" dirty="0" smtClean="0">
                <a:solidFill>
                  <a:schemeClr val="bg1"/>
                </a:solidFill>
              </a:rPr>
              <a:t>SAMPLE TEXT</a:t>
            </a:r>
            <a:endParaRPr lang="en-US" sz="2000" b="1" dirty="0">
              <a:solidFill>
                <a:schemeClr val="bg1"/>
              </a:solidFill>
            </a:endParaRPr>
          </a:p>
        </p:txBody>
      </p:sp>
      <p:sp>
        <p:nvSpPr>
          <p:cNvPr id="19" name="TextBox 18"/>
          <p:cNvSpPr txBox="1"/>
          <p:nvPr/>
        </p:nvSpPr>
        <p:spPr>
          <a:xfrm>
            <a:off x="6325733" y="3082061"/>
            <a:ext cx="1787857" cy="400110"/>
          </a:xfrm>
          <a:prstGeom prst="rect">
            <a:avLst/>
          </a:prstGeom>
          <a:noFill/>
        </p:spPr>
        <p:txBody>
          <a:bodyPr wrap="square" rtlCol="0">
            <a:spAutoFit/>
          </a:bodyPr>
          <a:lstStyle/>
          <a:p>
            <a:pPr algn="ctr"/>
            <a:r>
              <a:rPr lang="en-US" sz="2000" b="1" dirty="0" smtClean="0">
                <a:solidFill>
                  <a:schemeClr val="bg1"/>
                </a:solidFill>
              </a:rPr>
              <a:t>SAMPLE TEXT</a:t>
            </a:r>
            <a:endParaRPr lang="en-US" sz="2000" b="1" dirty="0">
              <a:solidFill>
                <a:schemeClr val="bg1"/>
              </a:solidFill>
            </a:endParaRPr>
          </a:p>
        </p:txBody>
      </p:sp>
      <p:sp>
        <p:nvSpPr>
          <p:cNvPr id="20" name="TextBox 19"/>
          <p:cNvSpPr txBox="1"/>
          <p:nvPr/>
        </p:nvSpPr>
        <p:spPr>
          <a:xfrm>
            <a:off x="8536668" y="3082061"/>
            <a:ext cx="1787857" cy="400110"/>
          </a:xfrm>
          <a:prstGeom prst="rect">
            <a:avLst/>
          </a:prstGeom>
          <a:noFill/>
        </p:spPr>
        <p:txBody>
          <a:bodyPr wrap="square" rtlCol="0">
            <a:spAutoFit/>
          </a:bodyPr>
          <a:lstStyle/>
          <a:p>
            <a:pPr algn="ctr"/>
            <a:r>
              <a:rPr lang="en-US" sz="2000" b="1" dirty="0" smtClean="0">
                <a:solidFill>
                  <a:schemeClr val="bg1"/>
                </a:solidFill>
              </a:rPr>
              <a:t>SAMPLE TEXT</a:t>
            </a:r>
            <a:endParaRPr lang="en-US" sz="2000" b="1" dirty="0">
              <a:solidFill>
                <a:schemeClr val="bg1"/>
              </a:solidFill>
            </a:endParaRPr>
          </a:p>
        </p:txBody>
      </p:sp>
      <p:sp>
        <p:nvSpPr>
          <p:cNvPr id="21" name="Rectangle 20"/>
          <p:cNvSpPr/>
          <p:nvPr/>
        </p:nvSpPr>
        <p:spPr>
          <a:xfrm>
            <a:off x="2262225" y="4933650"/>
            <a:ext cx="1016625" cy="338554"/>
          </a:xfrm>
          <a:prstGeom prst="rect">
            <a:avLst/>
          </a:prstGeom>
        </p:spPr>
        <p:txBody>
          <a:bodyPr wrap="none">
            <a:spAutoFit/>
          </a:bodyPr>
          <a:lstStyle/>
          <a:p>
            <a:r>
              <a:rPr lang="en-US" sz="1600" i="1" dirty="0" smtClean="0">
                <a:solidFill>
                  <a:schemeClr val="bg1"/>
                </a:solidFill>
                <a:latin typeface="Source Sans Pro Light" panose="020B0403030403020204" pitchFamily="34" charset="0"/>
              </a:rPr>
              <a:t>view more</a:t>
            </a:r>
            <a:endParaRPr lang="en-US" sz="1600" i="1" dirty="0">
              <a:solidFill>
                <a:schemeClr val="bg1"/>
              </a:solidFill>
              <a:latin typeface="Source Sans Pro Light" panose="020B0403030403020204" pitchFamily="34" charset="0"/>
            </a:endParaRPr>
          </a:p>
        </p:txBody>
      </p:sp>
      <p:sp>
        <p:nvSpPr>
          <p:cNvPr id="22" name="Rectangle 21"/>
          <p:cNvSpPr/>
          <p:nvPr/>
        </p:nvSpPr>
        <p:spPr>
          <a:xfrm>
            <a:off x="4500411" y="4933650"/>
            <a:ext cx="1016625" cy="338554"/>
          </a:xfrm>
          <a:prstGeom prst="rect">
            <a:avLst/>
          </a:prstGeom>
        </p:spPr>
        <p:txBody>
          <a:bodyPr wrap="none">
            <a:spAutoFit/>
          </a:bodyPr>
          <a:lstStyle/>
          <a:p>
            <a:r>
              <a:rPr lang="en-US" sz="1600" i="1" dirty="0" smtClean="0">
                <a:solidFill>
                  <a:schemeClr val="bg1"/>
                </a:solidFill>
                <a:latin typeface="Source Sans Pro Light" panose="020B0403030403020204" pitchFamily="34" charset="0"/>
              </a:rPr>
              <a:t>view more</a:t>
            </a:r>
            <a:endParaRPr lang="en-US" sz="1600" i="1" dirty="0">
              <a:solidFill>
                <a:schemeClr val="bg1"/>
              </a:solidFill>
              <a:latin typeface="Source Sans Pro Light" panose="020B0403030403020204" pitchFamily="34" charset="0"/>
            </a:endParaRPr>
          </a:p>
        </p:txBody>
      </p:sp>
      <p:sp>
        <p:nvSpPr>
          <p:cNvPr id="23" name="Rectangle 22"/>
          <p:cNvSpPr/>
          <p:nvPr/>
        </p:nvSpPr>
        <p:spPr>
          <a:xfrm>
            <a:off x="6711348" y="4933650"/>
            <a:ext cx="1016625" cy="338554"/>
          </a:xfrm>
          <a:prstGeom prst="rect">
            <a:avLst/>
          </a:prstGeom>
        </p:spPr>
        <p:txBody>
          <a:bodyPr wrap="none">
            <a:spAutoFit/>
          </a:bodyPr>
          <a:lstStyle/>
          <a:p>
            <a:r>
              <a:rPr lang="en-US" sz="1600" i="1" dirty="0" smtClean="0">
                <a:solidFill>
                  <a:schemeClr val="bg1"/>
                </a:solidFill>
                <a:latin typeface="Source Sans Pro Light" panose="020B0403030403020204" pitchFamily="34" charset="0"/>
              </a:rPr>
              <a:t>view more</a:t>
            </a:r>
            <a:endParaRPr lang="en-US" sz="1600" i="1" dirty="0">
              <a:solidFill>
                <a:schemeClr val="bg1"/>
              </a:solidFill>
              <a:latin typeface="Source Sans Pro Light" panose="020B0403030403020204" pitchFamily="34" charset="0"/>
            </a:endParaRPr>
          </a:p>
        </p:txBody>
      </p:sp>
      <p:sp>
        <p:nvSpPr>
          <p:cNvPr id="24" name="Rectangle 23"/>
          <p:cNvSpPr/>
          <p:nvPr/>
        </p:nvSpPr>
        <p:spPr>
          <a:xfrm>
            <a:off x="8922284" y="4933650"/>
            <a:ext cx="1016625" cy="338554"/>
          </a:xfrm>
          <a:prstGeom prst="rect">
            <a:avLst/>
          </a:prstGeom>
        </p:spPr>
        <p:txBody>
          <a:bodyPr wrap="none">
            <a:spAutoFit/>
          </a:bodyPr>
          <a:lstStyle/>
          <a:p>
            <a:r>
              <a:rPr lang="en-US" sz="1600" i="1" dirty="0" smtClean="0">
                <a:solidFill>
                  <a:schemeClr val="bg1"/>
                </a:solidFill>
                <a:latin typeface="Source Sans Pro Light" panose="020B0403030403020204" pitchFamily="34" charset="0"/>
              </a:rPr>
              <a:t>view more</a:t>
            </a:r>
            <a:endParaRPr lang="en-US" sz="1600" i="1" dirty="0">
              <a:solidFill>
                <a:schemeClr val="bg1"/>
              </a:solidFill>
              <a:latin typeface="Source Sans Pro Light" panose="020B0403030403020204" pitchFamily="34" charset="0"/>
            </a:endParaRPr>
          </a:p>
        </p:txBody>
      </p:sp>
      <p:sp>
        <p:nvSpPr>
          <p:cNvPr id="26" name="Line 2"/>
          <p:cNvSpPr>
            <a:spLocks noChangeShapeType="1"/>
          </p:cNvSpPr>
          <p:nvPr/>
        </p:nvSpPr>
        <p:spPr bwMode="auto">
          <a:xfrm>
            <a:off x="1377591" y="1208966"/>
            <a:ext cx="9405075" cy="0"/>
          </a:xfrm>
          <a:prstGeom prst="line">
            <a:avLst/>
          </a:prstGeom>
          <a:noFill/>
          <a:ln w="25400" cap="flat" cmpd="sng">
            <a:solidFill>
              <a:srgbClr val="DCDEE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2800">
              <a:effectLst>
                <a:outerShdw blurRad="38100" dist="38100" dir="2700000" algn="tl">
                  <a:srgbClr val="DDDDDD"/>
                </a:outerShdw>
              </a:effectLst>
              <a:latin typeface="Gill Sans" charset="0"/>
              <a:cs typeface="Gill Sans" charset="0"/>
              <a:sym typeface="Gill Sans" charset="0"/>
            </a:endParaRPr>
          </a:p>
        </p:txBody>
      </p:sp>
      <p:sp>
        <p:nvSpPr>
          <p:cNvPr id="27" name="Text Box 7"/>
          <p:cNvSpPr txBox="1">
            <a:spLocks noChangeArrowheads="1"/>
          </p:cNvSpPr>
          <p:nvPr/>
        </p:nvSpPr>
        <p:spPr bwMode="auto">
          <a:xfrm>
            <a:off x="3911144" y="456129"/>
            <a:ext cx="4414606"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Key Performance</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28" name="Text Box 7"/>
          <p:cNvSpPr txBox="1">
            <a:spLocks noChangeArrowheads="1"/>
          </p:cNvSpPr>
          <p:nvPr/>
        </p:nvSpPr>
        <p:spPr bwMode="auto">
          <a:xfrm>
            <a:off x="717357" y="1242526"/>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1273880472"/>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Effect transition="in" filter="fade">
                                      <p:cBhvr>
                                        <p:cTn id="9" dur="500"/>
                                        <p:tgtEl>
                                          <p:spTgt spid="27"/>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6"/>
                                        </p:tgtEl>
                                        <p:attrNameLst>
                                          <p:attrName>style.visibility</p:attrName>
                                        </p:attrNameLst>
                                      </p:cBhvr>
                                      <p:to>
                                        <p:strVal val="visible"/>
                                      </p:to>
                                    </p:set>
                                    <p:anim calcmode="lin" valueType="num">
                                      <p:cBhvr>
                                        <p:cTn id="13" dur="500" fill="hold"/>
                                        <p:tgtEl>
                                          <p:spTgt spid="26"/>
                                        </p:tgtEl>
                                        <p:attrNameLst>
                                          <p:attrName>ppt_w</p:attrName>
                                        </p:attrNameLst>
                                      </p:cBhvr>
                                      <p:tavLst>
                                        <p:tav tm="0">
                                          <p:val>
                                            <p:fltVal val="0"/>
                                          </p:val>
                                        </p:tav>
                                        <p:tav tm="100000">
                                          <p:val>
                                            <p:strVal val="#ppt_w"/>
                                          </p:val>
                                        </p:tav>
                                      </p:tavLst>
                                    </p:anim>
                                    <p:anim calcmode="lin" valueType="num">
                                      <p:cBhvr>
                                        <p:cTn id="14" dur="500" fill="hold"/>
                                        <p:tgtEl>
                                          <p:spTgt spid="26"/>
                                        </p:tgtEl>
                                        <p:attrNameLst>
                                          <p:attrName>ppt_h</p:attrName>
                                        </p:attrNameLst>
                                      </p:cBhvr>
                                      <p:tavLst>
                                        <p:tav tm="0">
                                          <p:val>
                                            <p:fltVal val="0"/>
                                          </p:val>
                                        </p:tav>
                                        <p:tav tm="100000">
                                          <p:val>
                                            <p:strVal val="#ppt_h"/>
                                          </p:val>
                                        </p:tav>
                                      </p:tavLst>
                                    </p:anim>
                                    <p:animEffect transition="in" filter="fade">
                                      <p:cBhvr>
                                        <p:cTn id="15" dur="500"/>
                                        <p:tgtEl>
                                          <p:spTgt spid="26"/>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cBhvr>
                                        <p:cTn id="19" dur="500" fill="hold"/>
                                        <p:tgtEl>
                                          <p:spTgt spid="28"/>
                                        </p:tgtEl>
                                        <p:attrNameLst>
                                          <p:attrName>ppt_w</p:attrName>
                                        </p:attrNameLst>
                                      </p:cBhvr>
                                      <p:tavLst>
                                        <p:tav tm="0">
                                          <p:val>
                                            <p:fltVal val="0"/>
                                          </p:val>
                                        </p:tav>
                                        <p:tav tm="100000">
                                          <p:val>
                                            <p:strVal val="#ppt_w"/>
                                          </p:val>
                                        </p:tav>
                                      </p:tavLst>
                                    </p:anim>
                                    <p:anim calcmode="lin" valueType="num">
                                      <p:cBhvr>
                                        <p:cTn id="20" dur="500" fill="hold"/>
                                        <p:tgtEl>
                                          <p:spTgt spid="28"/>
                                        </p:tgtEl>
                                        <p:attrNameLst>
                                          <p:attrName>ppt_h</p:attrName>
                                        </p:attrNameLst>
                                      </p:cBhvr>
                                      <p:tavLst>
                                        <p:tav tm="0">
                                          <p:val>
                                            <p:fltVal val="0"/>
                                          </p:val>
                                        </p:tav>
                                        <p:tav tm="100000">
                                          <p:val>
                                            <p:strVal val="#ppt_h"/>
                                          </p:val>
                                        </p:tav>
                                      </p:tavLst>
                                    </p:anim>
                                    <p:animEffect transition="in" filter="fade">
                                      <p:cBhvr>
                                        <p:cTn id="21" dur="500"/>
                                        <p:tgtEl>
                                          <p:spTgt spid="28"/>
                                        </p:tgtEl>
                                      </p:cBhvr>
                                    </p:animEffect>
                                  </p:childTnLst>
                                </p:cTn>
                              </p:par>
                            </p:childTnLst>
                          </p:cTn>
                        </p:par>
                        <p:par>
                          <p:cTn id="22" fill="hold">
                            <p:stCondLst>
                              <p:cond delay="1500"/>
                            </p:stCondLst>
                            <p:childTnLst>
                              <p:par>
                                <p:cTn id="23" presetID="2" presetClass="entr" presetSubtype="4" fill="hold" grpId="0" nodeType="after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500" fill="hold"/>
                                        <p:tgtEl>
                                          <p:spTgt spid="3"/>
                                        </p:tgtEl>
                                        <p:attrNameLst>
                                          <p:attrName>ppt_x</p:attrName>
                                        </p:attrNameLst>
                                      </p:cBhvr>
                                      <p:tavLst>
                                        <p:tav tm="0">
                                          <p:val>
                                            <p:strVal val="#ppt_x"/>
                                          </p:val>
                                        </p:tav>
                                        <p:tav tm="100000">
                                          <p:val>
                                            <p:strVal val="#ppt_x"/>
                                          </p:val>
                                        </p:tav>
                                      </p:tavLst>
                                    </p:anim>
                                    <p:anim calcmode="lin" valueType="num">
                                      <p:cBhvr additive="base">
                                        <p:cTn id="26" dur="500" fill="hold"/>
                                        <p:tgtEl>
                                          <p:spTgt spid="3"/>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gtEl>
                                        <p:attrNameLst>
                                          <p:attrName>style.visibility</p:attrName>
                                        </p:attrNameLst>
                                      </p:cBhvr>
                                      <p:to>
                                        <p:strVal val="visible"/>
                                      </p:to>
                                    </p:set>
                                    <p:anim calcmode="lin" valueType="num">
                                      <p:cBhvr additive="base">
                                        <p:cTn id="29" dur="500" fill="hold"/>
                                        <p:tgtEl>
                                          <p:spTgt spid="5"/>
                                        </p:tgtEl>
                                        <p:attrNameLst>
                                          <p:attrName>ppt_x</p:attrName>
                                        </p:attrNameLst>
                                      </p:cBhvr>
                                      <p:tavLst>
                                        <p:tav tm="0">
                                          <p:val>
                                            <p:strVal val="#ppt_x"/>
                                          </p:val>
                                        </p:tav>
                                        <p:tav tm="100000">
                                          <p:val>
                                            <p:strVal val="#ppt_x"/>
                                          </p:val>
                                        </p:tav>
                                      </p:tavLst>
                                    </p:anim>
                                    <p:anim calcmode="lin" valueType="num">
                                      <p:cBhvr additive="base">
                                        <p:cTn id="30" dur="500" fill="hold"/>
                                        <p:tgtEl>
                                          <p:spTgt spid="5"/>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additive="base">
                                        <p:cTn id="33" dur="500" fill="hold"/>
                                        <p:tgtEl>
                                          <p:spTgt spid="7"/>
                                        </p:tgtEl>
                                        <p:attrNameLst>
                                          <p:attrName>ppt_x</p:attrName>
                                        </p:attrNameLst>
                                      </p:cBhvr>
                                      <p:tavLst>
                                        <p:tav tm="0">
                                          <p:val>
                                            <p:strVal val="#ppt_x"/>
                                          </p:val>
                                        </p:tav>
                                        <p:tav tm="100000">
                                          <p:val>
                                            <p:strVal val="#ppt_x"/>
                                          </p:val>
                                        </p:tav>
                                      </p:tavLst>
                                    </p:anim>
                                    <p:anim calcmode="lin" valueType="num">
                                      <p:cBhvr additive="base">
                                        <p:cTn id="34" dur="500" fill="hold"/>
                                        <p:tgtEl>
                                          <p:spTgt spid="7"/>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additive="base">
                                        <p:cTn id="37" dur="500" fill="hold"/>
                                        <p:tgtEl>
                                          <p:spTgt spid="8"/>
                                        </p:tgtEl>
                                        <p:attrNameLst>
                                          <p:attrName>ppt_x</p:attrName>
                                        </p:attrNameLst>
                                      </p:cBhvr>
                                      <p:tavLst>
                                        <p:tav tm="0">
                                          <p:val>
                                            <p:strVal val="#ppt_x"/>
                                          </p:val>
                                        </p:tav>
                                        <p:tav tm="100000">
                                          <p:val>
                                            <p:strVal val="#ppt_x"/>
                                          </p:val>
                                        </p:tav>
                                      </p:tavLst>
                                    </p:anim>
                                    <p:anim calcmode="lin" valueType="num">
                                      <p:cBhvr additive="base">
                                        <p:cTn id="38" dur="500" fill="hold"/>
                                        <p:tgtEl>
                                          <p:spTgt spid="8"/>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9"/>
                                        </p:tgtEl>
                                        <p:attrNameLst>
                                          <p:attrName>style.visibility</p:attrName>
                                        </p:attrNameLst>
                                      </p:cBhvr>
                                      <p:to>
                                        <p:strVal val="visible"/>
                                      </p:to>
                                    </p:set>
                                    <p:anim calcmode="lin" valueType="num">
                                      <p:cBhvr additive="base">
                                        <p:cTn id="41" dur="500" fill="hold"/>
                                        <p:tgtEl>
                                          <p:spTgt spid="9"/>
                                        </p:tgtEl>
                                        <p:attrNameLst>
                                          <p:attrName>ppt_x</p:attrName>
                                        </p:attrNameLst>
                                      </p:cBhvr>
                                      <p:tavLst>
                                        <p:tav tm="0">
                                          <p:val>
                                            <p:strVal val="#ppt_x"/>
                                          </p:val>
                                        </p:tav>
                                        <p:tav tm="100000">
                                          <p:val>
                                            <p:strVal val="#ppt_x"/>
                                          </p:val>
                                        </p:tav>
                                      </p:tavLst>
                                    </p:anim>
                                    <p:anim calcmode="lin" valueType="num">
                                      <p:cBhvr additive="base">
                                        <p:cTn id="42" dur="500" fill="hold"/>
                                        <p:tgtEl>
                                          <p:spTgt spid="9"/>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10"/>
                                        </p:tgtEl>
                                        <p:attrNameLst>
                                          <p:attrName>style.visibility</p:attrName>
                                        </p:attrNameLst>
                                      </p:cBhvr>
                                      <p:to>
                                        <p:strVal val="visible"/>
                                      </p:to>
                                    </p:set>
                                    <p:anim calcmode="lin" valueType="num">
                                      <p:cBhvr additive="base">
                                        <p:cTn id="45" dur="500" fill="hold"/>
                                        <p:tgtEl>
                                          <p:spTgt spid="10"/>
                                        </p:tgtEl>
                                        <p:attrNameLst>
                                          <p:attrName>ppt_x</p:attrName>
                                        </p:attrNameLst>
                                      </p:cBhvr>
                                      <p:tavLst>
                                        <p:tav tm="0">
                                          <p:val>
                                            <p:strVal val="#ppt_x"/>
                                          </p:val>
                                        </p:tav>
                                        <p:tav tm="100000">
                                          <p:val>
                                            <p:strVal val="#ppt_x"/>
                                          </p:val>
                                        </p:tav>
                                      </p:tavLst>
                                    </p:anim>
                                    <p:anim calcmode="lin" valueType="num">
                                      <p:cBhvr additive="base">
                                        <p:cTn id="46" dur="500" fill="hold"/>
                                        <p:tgtEl>
                                          <p:spTgt spid="10"/>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11"/>
                                        </p:tgtEl>
                                        <p:attrNameLst>
                                          <p:attrName>style.visibility</p:attrName>
                                        </p:attrNameLst>
                                      </p:cBhvr>
                                      <p:to>
                                        <p:strVal val="visible"/>
                                      </p:to>
                                    </p:set>
                                    <p:anim calcmode="lin" valueType="num">
                                      <p:cBhvr additive="base">
                                        <p:cTn id="49" dur="500" fill="hold"/>
                                        <p:tgtEl>
                                          <p:spTgt spid="11"/>
                                        </p:tgtEl>
                                        <p:attrNameLst>
                                          <p:attrName>ppt_x</p:attrName>
                                        </p:attrNameLst>
                                      </p:cBhvr>
                                      <p:tavLst>
                                        <p:tav tm="0">
                                          <p:val>
                                            <p:strVal val="#ppt_x"/>
                                          </p:val>
                                        </p:tav>
                                        <p:tav tm="100000">
                                          <p:val>
                                            <p:strVal val="#ppt_x"/>
                                          </p:val>
                                        </p:tav>
                                      </p:tavLst>
                                    </p:anim>
                                    <p:anim calcmode="lin" valueType="num">
                                      <p:cBhvr additive="base">
                                        <p:cTn id="50" dur="500" fill="hold"/>
                                        <p:tgtEl>
                                          <p:spTgt spid="11"/>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12"/>
                                        </p:tgtEl>
                                        <p:attrNameLst>
                                          <p:attrName>style.visibility</p:attrName>
                                        </p:attrNameLst>
                                      </p:cBhvr>
                                      <p:to>
                                        <p:strVal val="visible"/>
                                      </p:to>
                                    </p:set>
                                    <p:anim calcmode="lin" valueType="num">
                                      <p:cBhvr additive="base">
                                        <p:cTn id="53" dur="500" fill="hold"/>
                                        <p:tgtEl>
                                          <p:spTgt spid="12"/>
                                        </p:tgtEl>
                                        <p:attrNameLst>
                                          <p:attrName>ppt_x</p:attrName>
                                        </p:attrNameLst>
                                      </p:cBhvr>
                                      <p:tavLst>
                                        <p:tav tm="0">
                                          <p:val>
                                            <p:strVal val="#ppt_x"/>
                                          </p:val>
                                        </p:tav>
                                        <p:tav tm="100000">
                                          <p:val>
                                            <p:strVal val="#ppt_x"/>
                                          </p:val>
                                        </p:tav>
                                      </p:tavLst>
                                    </p:anim>
                                    <p:anim calcmode="lin" valueType="num">
                                      <p:cBhvr additive="base">
                                        <p:cTn id="54" dur="500" fill="hold"/>
                                        <p:tgtEl>
                                          <p:spTgt spid="12"/>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13"/>
                                        </p:tgtEl>
                                        <p:attrNameLst>
                                          <p:attrName>style.visibility</p:attrName>
                                        </p:attrNameLst>
                                      </p:cBhvr>
                                      <p:to>
                                        <p:strVal val="visible"/>
                                      </p:to>
                                    </p:set>
                                    <p:anim calcmode="lin" valueType="num">
                                      <p:cBhvr additive="base">
                                        <p:cTn id="57" dur="500" fill="hold"/>
                                        <p:tgtEl>
                                          <p:spTgt spid="13"/>
                                        </p:tgtEl>
                                        <p:attrNameLst>
                                          <p:attrName>ppt_x</p:attrName>
                                        </p:attrNameLst>
                                      </p:cBhvr>
                                      <p:tavLst>
                                        <p:tav tm="0">
                                          <p:val>
                                            <p:strVal val="#ppt_x"/>
                                          </p:val>
                                        </p:tav>
                                        <p:tav tm="100000">
                                          <p:val>
                                            <p:strVal val="#ppt_x"/>
                                          </p:val>
                                        </p:tav>
                                      </p:tavLst>
                                    </p:anim>
                                    <p:anim calcmode="lin" valueType="num">
                                      <p:cBhvr additive="base">
                                        <p:cTn id="58" dur="500" fill="hold"/>
                                        <p:tgtEl>
                                          <p:spTgt spid="13"/>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14"/>
                                        </p:tgtEl>
                                        <p:attrNameLst>
                                          <p:attrName>style.visibility</p:attrName>
                                        </p:attrNameLst>
                                      </p:cBhvr>
                                      <p:to>
                                        <p:strVal val="visible"/>
                                      </p:to>
                                    </p:set>
                                    <p:anim calcmode="lin" valueType="num">
                                      <p:cBhvr additive="base">
                                        <p:cTn id="61" dur="500" fill="hold"/>
                                        <p:tgtEl>
                                          <p:spTgt spid="14"/>
                                        </p:tgtEl>
                                        <p:attrNameLst>
                                          <p:attrName>ppt_x</p:attrName>
                                        </p:attrNameLst>
                                      </p:cBhvr>
                                      <p:tavLst>
                                        <p:tav tm="0">
                                          <p:val>
                                            <p:strVal val="#ppt_x"/>
                                          </p:val>
                                        </p:tav>
                                        <p:tav tm="100000">
                                          <p:val>
                                            <p:strVal val="#ppt_x"/>
                                          </p:val>
                                        </p:tav>
                                      </p:tavLst>
                                    </p:anim>
                                    <p:anim calcmode="lin" valueType="num">
                                      <p:cBhvr additive="base">
                                        <p:cTn id="62" dur="500" fill="hold"/>
                                        <p:tgtEl>
                                          <p:spTgt spid="14"/>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15"/>
                                        </p:tgtEl>
                                        <p:attrNameLst>
                                          <p:attrName>style.visibility</p:attrName>
                                        </p:attrNameLst>
                                      </p:cBhvr>
                                      <p:to>
                                        <p:strVal val="visible"/>
                                      </p:to>
                                    </p:set>
                                    <p:anim calcmode="lin" valueType="num">
                                      <p:cBhvr additive="base">
                                        <p:cTn id="65" dur="500" fill="hold"/>
                                        <p:tgtEl>
                                          <p:spTgt spid="15"/>
                                        </p:tgtEl>
                                        <p:attrNameLst>
                                          <p:attrName>ppt_x</p:attrName>
                                        </p:attrNameLst>
                                      </p:cBhvr>
                                      <p:tavLst>
                                        <p:tav tm="0">
                                          <p:val>
                                            <p:strVal val="#ppt_x"/>
                                          </p:val>
                                        </p:tav>
                                        <p:tav tm="100000">
                                          <p:val>
                                            <p:strVal val="#ppt_x"/>
                                          </p:val>
                                        </p:tav>
                                      </p:tavLst>
                                    </p:anim>
                                    <p:anim calcmode="lin" valueType="num">
                                      <p:cBhvr additive="base">
                                        <p:cTn id="66" dur="500" fill="hold"/>
                                        <p:tgtEl>
                                          <p:spTgt spid="15"/>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16"/>
                                        </p:tgtEl>
                                        <p:attrNameLst>
                                          <p:attrName>style.visibility</p:attrName>
                                        </p:attrNameLst>
                                      </p:cBhvr>
                                      <p:to>
                                        <p:strVal val="visible"/>
                                      </p:to>
                                    </p:set>
                                    <p:anim calcmode="lin" valueType="num">
                                      <p:cBhvr additive="base">
                                        <p:cTn id="69" dur="500" fill="hold"/>
                                        <p:tgtEl>
                                          <p:spTgt spid="16"/>
                                        </p:tgtEl>
                                        <p:attrNameLst>
                                          <p:attrName>ppt_x</p:attrName>
                                        </p:attrNameLst>
                                      </p:cBhvr>
                                      <p:tavLst>
                                        <p:tav tm="0">
                                          <p:val>
                                            <p:strVal val="#ppt_x"/>
                                          </p:val>
                                        </p:tav>
                                        <p:tav tm="100000">
                                          <p:val>
                                            <p:strVal val="#ppt_x"/>
                                          </p:val>
                                        </p:tav>
                                      </p:tavLst>
                                    </p:anim>
                                    <p:anim calcmode="lin" valueType="num">
                                      <p:cBhvr additive="base">
                                        <p:cTn id="70" dur="500" fill="hold"/>
                                        <p:tgtEl>
                                          <p:spTgt spid="16"/>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17"/>
                                        </p:tgtEl>
                                        <p:attrNameLst>
                                          <p:attrName>style.visibility</p:attrName>
                                        </p:attrNameLst>
                                      </p:cBhvr>
                                      <p:to>
                                        <p:strVal val="visible"/>
                                      </p:to>
                                    </p:set>
                                    <p:anim calcmode="lin" valueType="num">
                                      <p:cBhvr additive="base">
                                        <p:cTn id="73" dur="500" fill="hold"/>
                                        <p:tgtEl>
                                          <p:spTgt spid="17"/>
                                        </p:tgtEl>
                                        <p:attrNameLst>
                                          <p:attrName>ppt_x</p:attrName>
                                        </p:attrNameLst>
                                      </p:cBhvr>
                                      <p:tavLst>
                                        <p:tav tm="0">
                                          <p:val>
                                            <p:strVal val="#ppt_x"/>
                                          </p:val>
                                        </p:tav>
                                        <p:tav tm="100000">
                                          <p:val>
                                            <p:strVal val="#ppt_x"/>
                                          </p:val>
                                        </p:tav>
                                      </p:tavLst>
                                    </p:anim>
                                    <p:anim calcmode="lin" valueType="num">
                                      <p:cBhvr additive="base">
                                        <p:cTn id="74" dur="500" fill="hold"/>
                                        <p:tgtEl>
                                          <p:spTgt spid="17"/>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18"/>
                                        </p:tgtEl>
                                        <p:attrNameLst>
                                          <p:attrName>style.visibility</p:attrName>
                                        </p:attrNameLst>
                                      </p:cBhvr>
                                      <p:to>
                                        <p:strVal val="visible"/>
                                      </p:to>
                                    </p:set>
                                    <p:anim calcmode="lin" valueType="num">
                                      <p:cBhvr additive="base">
                                        <p:cTn id="77" dur="500" fill="hold"/>
                                        <p:tgtEl>
                                          <p:spTgt spid="18"/>
                                        </p:tgtEl>
                                        <p:attrNameLst>
                                          <p:attrName>ppt_x</p:attrName>
                                        </p:attrNameLst>
                                      </p:cBhvr>
                                      <p:tavLst>
                                        <p:tav tm="0">
                                          <p:val>
                                            <p:strVal val="#ppt_x"/>
                                          </p:val>
                                        </p:tav>
                                        <p:tav tm="100000">
                                          <p:val>
                                            <p:strVal val="#ppt_x"/>
                                          </p:val>
                                        </p:tav>
                                      </p:tavLst>
                                    </p:anim>
                                    <p:anim calcmode="lin" valueType="num">
                                      <p:cBhvr additive="base">
                                        <p:cTn id="78" dur="500" fill="hold"/>
                                        <p:tgtEl>
                                          <p:spTgt spid="18"/>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19"/>
                                        </p:tgtEl>
                                        <p:attrNameLst>
                                          <p:attrName>style.visibility</p:attrName>
                                        </p:attrNameLst>
                                      </p:cBhvr>
                                      <p:to>
                                        <p:strVal val="visible"/>
                                      </p:to>
                                    </p:set>
                                    <p:anim calcmode="lin" valueType="num">
                                      <p:cBhvr additive="base">
                                        <p:cTn id="81" dur="500" fill="hold"/>
                                        <p:tgtEl>
                                          <p:spTgt spid="19"/>
                                        </p:tgtEl>
                                        <p:attrNameLst>
                                          <p:attrName>ppt_x</p:attrName>
                                        </p:attrNameLst>
                                      </p:cBhvr>
                                      <p:tavLst>
                                        <p:tav tm="0">
                                          <p:val>
                                            <p:strVal val="#ppt_x"/>
                                          </p:val>
                                        </p:tav>
                                        <p:tav tm="100000">
                                          <p:val>
                                            <p:strVal val="#ppt_x"/>
                                          </p:val>
                                        </p:tav>
                                      </p:tavLst>
                                    </p:anim>
                                    <p:anim calcmode="lin" valueType="num">
                                      <p:cBhvr additive="base">
                                        <p:cTn id="82" dur="500" fill="hold"/>
                                        <p:tgtEl>
                                          <p:spTgt spid="19"/>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20"/>
                                        </p:tgtEl>
                                        <p:attrNameLst>
                                          <p:attrName>style.visibility</p:attrName>
                                        </p:attrNameLst>
                                      </p:cBhvr>
                                      <p:to>
                                        <p:strVal val="visible"/>
                                      </p:to>
                                    </p:set>
                                    <p:anim calcmode="lin" valueType="num">
                                      <p:cBhvr additive="base">
                                        <p:cTn id="85" dur="500" fill="hold"/>
                                        <p:tgtEl>
                                          <p:spTgt spid="20"/>
                                        </p:tgtEl>
                                        <p:attrNameLst>
                                          <p:attrName>ppt_x</p:attrName>
                                        </p:attrNameLst>
                                      </p:cBhvr>
                                      <p:tavLst>
                                        <p:tav tm="0">
                                          <p:val>
                                            <p:strVal val="#ppt_x"/>
                                          </p:val>
                                        </p:tav>
                                        <p:tav tm="100000">
                                          <p:val>
                                            <p:strVal val="#ppt_x"/>
                                          </p:val>
                                        </p:tav>
                                      </p:tavLst>
                                    </p:anim>
                                    <p:anim calcmode="lin" valueType="num">
                                      <p:cBhvr additive="base">
                                        <p:cTn id="86" dur="500" fill="hold"/>
                                        <p:tgtEl>
                                          <p:spTgt spid="20"/>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stCondLst>
                                    <p:cond delay="0"/>
                                  </p:stCondLst>
                                  <p:childTnLst>
                                    <p:set>
                                      <p:cBhvr>
                                        <p:cTn id="88" dur="1" fill="hold">
                                          <p:stCondLst>
                                            <p:cond delay="0"/>
                                          </p:stCondLst>
                                        </p:cTn>
                                        <p:tgtEl>
                                          <p:spTgt spid="21"/>
                                        </p:tgtEl>
                                        <p:attrNameLst>
                                          <p:attrName>style.visibility</p:attrName>
                                        </p:attrNameLst>
                                      </p:cBhvr>
                                      <p:to>
                                        <p:strVal val="visible"/>
                                      </p:to>
                                    </p:set>
                                    <p:anim calcmode="lin" valueType="num">
                                      <p:cBhvr additive="base">
                                        <p:cTn id="89" dur="500" fill="hold"/>
                                        <p:tgtEl>
                                          <p:spTgt spid="21"/>
                                        </p:tgtEl>
                                        <p:attrNameLst>
                                          <p:attrName>ppt_x</p:attrName>
                                        </p:attrNameLst>
                                      </p:cBhvr>
                                      <p:tavLst>
                                        <p:tav tm="0">
                                          <p:val>
                                            <p:strVal val="#ppt_x"/>
                                          </p:val>
                                        </p:tav>
                                        <p:tav tm="100000">
                                          <p:val>
                                            <p:strVal val="#ppt_x"/>
                                          </p:val>
                                        </p:tav>
                                      </p:tavLst>
                                    </p:anim>
                                    <p:anim calcmode="lin" valueType="num">
                                      <p:cBhvr additive="base">
                                        <p:cTn id="90" dur="500" fill="hold"/>
                                        <p:tgtEl>
                                          <p:spTgt spid="21"/>
                                        </p:tgtEl>
                                        <p:attrNameLst>
                                          <p:attrName>ppt_y</p:attrName>
                                        </p:attrNameLst>
                                      </p:cBhvr>
                                      <p:tavLst>
                                        <p:tav tm="0">
                                          <p:val>
                                            <p:strVal val="1+#ppt_h/2"/>
                                          </p:val>
                                        </p:tav>
                                        <p:tav tm="100000">
                                          <p:val>
                                            <p:strVal val="#ppt_y"/>
                                          </p:val>
                                        </p:tav>
                                      </p:tavLst>
                                    </p:anim>
                                  </p:childTnLst>
                                </p:cTn>
                              </p:par>
                              <p:par>
                                <p:cTn id="91" presetID="2" presetClass="entr" presetSubtype="4" fill="hold" grpId="0" nodeType="withEffect">
                                  <p:stCondLst>
                                    <p:cond delay="0"/>
                                  </p:stCondLst>
                                  <p:childTnLst>
                                    <p:set>
                                      <p:cBhvr>
                                        <p:cTn id="92" dur="1" fill="hold">
                                          <p:stCondLst>
                                            <p:cond delay="0"/>
                                          </p:stCondLst>
                                        </p:cTn>
                                        <p:tgtEl>
                                          <p:spTgt spid="22"/>
                                        </p:tgtEl>
                                        <p:attrNameLst>
                                          <p:attrName>style.visibility</p:attrName>
                                        </p:attrNameLst>
                                      </p:cBhvr>
                                      <p:to>
                                        <p:strVal val="visible"/>
                                      </p:to>
                                    </p:set>
                                    <p:anim calcmode="lin" valueType="num">
                                      <p:cBhvr additive="base">
                                        <p:cTn id="93" dur="500" fill="hold"/>
                                        <p:tgtEl>
                                          <p:spTgt spid="22"/>
                                        </p:tgtEl>
                                        <p:attrNameLst>
                                          <p:attrName>ppt_x</p:attrName>
                                        </p:attrNameLst>
                                      </p:cBhvr>
                                      <p:tavLst>
                                        <p:tav tm="0">
                                          <p:val>
                                            <p:strVal val="#ppt_x"/>
                                          </p:val>
                                        </p:tav>
                                        <p:tav tm="100000">
                                          <p:val>
                                            <p:strVal val="#ppt_x"/>
                                          </p:val>
                                        </p:tav>
                                      </p:tavLst>
                                    </p:anim>
                                    <p:anim calcmode="lin" valueType="num">
                                      <p:cBhvr additive="base">
                                        <p:cTn id="94" dur="500" fill="hold"/>
                                        <p:tgtEl>
                                          <p:spTgt spid="22"/>
                                        </p:tgtEl>
                                        <p:attrNameLst>
                                          <p:attrName>ppt_y</p:attrName>
                                        </p:attrNameLst>
                                      </p:cBhvr>
                                      <p:tavLst>
                                        <p:tav tm="0">
                                          <p:val>
                                            <p:strVal val="1+#ppt_h/2"/>
                                          </p:val>
                                        </p:tav>
                                        <p:tav tm="100000">
                                          <p:val>
                                            <p:strVal val="#ppt_y"/>
                                          </p:val>
                                        </p:tav>
                                      </p:tavLst>
                                    </p:anim>
                                  </p:childTnLst>
                                </p:cTn>
                              </p:par>
                              <p:par>
                                <p:cTn id="95" presetID="2" presetClass="entr" presetSubtype="4" fill="hold" grpId="0" nodeType="withEffect">
                                  <p:stCondLst>
                                    <p:cond delay="0"/>
                                  </p:stCondLst>
                                  <p:childTnLst>
                                    <p:set>
                                      <p:cBhvr>
                                        <p:cTn id="96" dur="1" fill="hold">
                                          <p:stCondLst>
                                            <p:cond delay="0"/>
                                          </p:stCondLst>
                                        </p:cTn>
                                        <p:tgtEl>
                                          <p:spTgt spid="23"/>
                                        </p:tgtEl>
                                        <p:attrNameLst>
                                          <p:attrName>style.visibility</p:attrName>
                                        </p:attrNameLst>
                                      </p:cBhvr>
                                      <p:to>
                                        <p:strVal val="visible"/>
                                      </p:to>
                                    </p:set>
                                    <p:anim calcmode="lin" valueType="num">
                                      <p:cBhvr additive="base">
                                        <p:cTn id="97" dur="500" fill="hold"/>
                                        <p:tgtEl>
                                          <p:spTgt spid="23"/>
                                        </p:tgtEl>
                                        <p:attrNameLst>
                                          <p:attrName>ppt_x</p:attrName>
                                        </p:attrNameLst>
                                      </p:cBhvr>
                                      <p:tavLst>
                                        <p:tav tm="0">
                                          <p:val>
                                            <p:strVal val="#ppt_x"/>
                                          </p:val>
                                        </p:tav>
                                        <p:tav tm="100000">
                                          <p:val>
                                            <p:strVal val="#ppt_x"/>
                                          </p:val>
                                        </p:tav>
                                      </p:tavLst>
                                    </p:anim>
                                    <p:anim calcmode="lin" valueType="num">
                                      <p:cBhvr additive="base">
                                        <p:cTn id="98" dur="500" fill="hold"/>
                                        <p:tgtEl>
                                          <p:spTgt spid="23"/>
                                        </p:tgtEl>
                                        <p:attrNameLst>
                                          <p:attrName>ppt_y</p:attrName>
                                        </p:attrNameLst>
                                      </p:cBhvr>
                                      <p:tavLst>
                                        <p:tav tm="0">
                                          <p:val>
                                            <p:strVal val="1+#ppt_h/2"/>
                                          </p:val>
                                        </p:tav>
                                        <p:tav tm="100000">
                                          <p:val>
                                            <p:strVal val="#ppt_y"/>
                                          </p:val>
                                        </p:tav>
                                      </p:tavLst>
                                    </p:anim>
                                  </p:childTnLst>
                                </p:cTn>
                              </p:par>
                              <p:par>
                                <p:cTn id="99" presetID="2" presetClass="entr" presetSubtype="4" fill="hold" grpId="0" nodeType="withEffect">
                                  <p:stCondLst>
                                    <p:cond delay="0"/>
                                  </p:stCondLst>
                                  <p:childTnLst>
                                    <p:set>
                                      <p:cBhvr>
                                        <p:cTn id="100" dur="1" fill="hold">
                                          <p:stCondLst>
                                            <p:cond delay="0"/>
                                          </p:stCondLst>
                                        </p:cTn>
                                        <p:tgtEl>
                                          <p:spTgt spid="24"/>
                                        </p:tgtEl>
                                        <p:attrNameLst>
                                          <p:attrName>style.visibility</p:attrName>
                                        </p:attrNameLst>
                                      </p:cBhvr>
                                      <p:to>
                                        <p:strVal val="visible"/>
                                      </p:to>
                                    </p:set>
                                    <p:anim calcmode="lin" valueType="num">
                                      <p:cBhvr additive="base">
                                        <p:cTn id="101" dur="500" fill="hold"/>
                                        <p:tgtEl>
                                          <p:spTgt spid="24"/>
                                        </p:tgtEl>
                                        <p:attrNameLst>
                                          <p:attrName>ppt_x</p:attrName>
                                        </p:attrNameLst>
                                      </p:cBhvr>
                                      <p:tavLst>
                                        <p:tav tm="0">
                                          <p:val>
                                            <p:strVal val="#ppt_x"/>
                                          </p:val>
                                        </p:tav>
                                        <p:tav tm="100000">
                                          <p:val>
                                            <p:strVal val="#ppt_x"/>
                                          </p:val>
                                        </p:tav>
                                      </p:tavLst>
                                    </p:anim>
                                    <p:anim calcmode="lin" valueType="num">
                                      <p:cBhvr additive="base">
                                        <p:cTn id="102"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7" grpId="0" animBg="1"/>
      <p:bldP spid="8" grpId="0" animBg="1"/>
      <p:bldP spid="9" grpId="0"/>
      <p:bldP spid="10" grpId="0"/>
      <p:bldP spid="11" grpId="0"/>
      <p:bldP spid="12" grpId="0"/>
      <p:bldP spid="13" grpId="0" animBg="1"/>
      <p:bldP spid="14" grpId="0" animBg="1"/>
      <p:bldP spid="15" grpId="0" animBg="1"/>
      <p:bldP spid="16" grpId="0" animBg="1"/>
      <p:bldP spid="17" grpId="0"/>
      <p:bldP spid="18" grpId="0"/>
      <p:bldP spid="19" grpId="0"/>
      <p:bldP spid="20" grpId="0"/>
      <p:bldP spid="21" grpId="0"/>
      <p:bldP spid="22" grpId="0"/>
      <p:bldP spid="23" grpId="0"/>
      <p:bldP spid="24" grpId="0"/>
      <p:bldP spid="26" grpId="0" animBg="1"/>
      <p:bldP spid="27" grpId="0"/>
      <p:bldP spid="28"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Line 2"/>
          <p:cNvSpPr>
            <a:spLocks noChangeShapeType="1"/>
          </p:cNvSpPr>
          <p:nvPr/>
        </p:nvSpPr>
        <p:spPr bwMode="auto">
          <a:xfrm>
            <a:off x="1377591" y="1208966"/>
            <a:ext cx="9405075" cy="0"/>
          </a:xfrm>
          <a:prstGeom prst="line">
            <a:avLst/>
          </a:prstGeom>
          <a:noFill/>
          <a:ln w="25400" cap="flat" cmpd="sng">
            <a:solidFill>
              <a:srgbClr val="DCDEE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2800">
              <a:effectLst>
                <a:outerShdw blurRad="38100" dist="38100" dir="2700000" algn="tl">
                  <a:srgbClr val="DDDDDD"/>
                </a:outerShdw>
              </a:effectLst>
              <a:latin typeface="Gill Sans" charset="0"/>
              <a:cs typeface="Gill Sans" charset="0"/>
              <a:sym typeface="Gill Sans" charset="0"/>
            </a:endParaRPr>
          </a:p>
        </p:txBody>
      </p:sp>
      <p:sp>
        <p:nvSpPr>
          <p:cNvPr id="18" name="AutoShape 6"/>
          <p:cNvSpPr>
            <a:spLocks/>
          </p:cNvSpPr>
          <p:nvPr/>
        </p:nvSpPr>
        <p:spPr bwMode="auto">
          <a:xfrm flipH="1">
            <a:off x="7416456" y="4294188"/>
            <a:ext cx="1825943" cy="18248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3006" y="6511"/>
                </a:moveTo>
                <a:cubicBezTo>
                  <a:pt x="5261" y="14770"/>
                  <a:pt x="12461" y="20845"/>
                  <a:pt x="21125" y="21600"/>
                </a:cubicBezTo>
                <a:cubicBezTo>
                  <a:pt x="21600" y="15922"/>
                  <a:pt x="21600" y="15922"/>
                  <a:pt x="21600" y="15922"/>
                </a:cubicBezTo>
                <a:cubicBezTo>
                  <a:pt x="15349" y="15405"/>
                  <a:pt x="10325" y="11117"/>
                  <a:pt x="8545" y="5479"/>
                </a:cubicBezTo>
                <a:cubicBezTo>
                  <a:pt x="11907" y="4844"/>
                  <a:pt x="11907" y="4844"/>
                  <a:pt x="11907" y="4844"/>
                </a:cubicBezTo>
                <a:cubicBezTo>
                  <a:pt x="4826" y="0"/>
                  <a:pt x="4826" y="0"/>
                  <a:pt x="4826" y="0"/>
                </a:cubicBezTo>
                <a:cubicBezTo>
                  <a:pt x="0" y="7107"/>
                  <a:pt x="0" y="7107"/>
                  <a:pt x="0" y="7107"/>
                </a:cubicBezTo>
                <a:lnTo>
                  <a:pt x="3006" y="6511"/>
                </a:lnTo>
                <a:close/>
              </a:path>
            </a:pathLst>
          </a:custGeom>
          <a:solidFill>
            <a:schemeClr val="accent5"/>
          </a:solidFill>
          <a:ln>
            <a:noFill/>
          </a:ln>
          <a:effectLst/>
          <a:extLst/>
        </p:spPr>
        <p:txBody>
          <a:bodyPr lIns="22855" tIns="22855" rIns="22855" bIns="22855"/>
          <a:lstStyle/>
          <a:p>
            <a:pPr algn="l" defTabSz="457109">
              <a:defRPr/>
            </a:pPr>
            <a:endParaRPr lang="es-ES" sz="900">
              <a:solidFill>
                <a:srgbClr val="000000"/>
              </a:solidFill>
              <a:latin typeface="Calibri" charset="0"/>
              <a:cs typeface="Calibri" charset="0"/>
              <a:sym typeface="Calibri" charset="0"/>
            </a:endParaRPr>
          </a:p>
        </p:txBody>
      </p:sp>
      <p:sp>
        <p:nvSpPr>
          <p:cNvPr id="19" name="AutoShape 7"/>
          <p:cNvSpPr>
            <a:spLocks/>
          </p:cNvSpPr>
          <p:nvPr/>
        </p:nvSpPr>
        <p:spPr bwMode="auto">
          <a:xfrm flipH="1">
            <a:off x="7467243" y="2224088"/>
            <a:ext cx="1695802" cy="18859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485" y="2877"/>
                </a:moveTo>
                <a:cubicBezTo>
                  <a:pt x="5836" y="5754"/>
                  <a:pt x="0" y="13197"/>
                  <a:pt x="0" y="21599"/>
                </a:cubicBezTo>
                <a:cubicBezTo>
                  <a:pt x="6049" y="21599"/>
                  <a:pt x="6049" y="21599"/>
                  <a:pt x="6049" y="21599"/>
                </a:cubicBezTo>
                <a:cubicBezTo>
                  <a:pt x="6049" y="15538"/>
                  <a:pt x="10224" y="10320"/>
                  <a:pt x="16104" y="8171"/>
                </a:cubicBezTo>
                <a:cubicBezTo>
                  <a:pt x="17084" y="11356"/>
                  <a:pt x="17084" y="11356"/>
                  <a:pt x="17084" y="11356"/>
                </a:cubicBezTo>
                <a:cubicBezTo>
                  <a:pt x="21599" y="4105"/>
                  <a:pt x="21599" y="4105"/>
                  <a:pt x="21599" y="4105"/>
                </a:cubicBezTo>
                <a:cubicBezTo>
                  <a:pt x="13590" y="0"/>
                  <a:pt x="13590" y="0"/>
                  <a:pt x="13590" y="0"/>
                </a:cubicBezTo>
                <a:lnTo>
                  <a:pt x="14485" y="2877"/>
                </a:lnTo>
                <a:close/>
              </a:path>
            </a:pathLst>
          </a:custGeom>
          <a:solidFill>
            <a:schemeClr val="accent6"/>
          </a:solidFill>
          <a:ln>
            <a:noFill/>
          </a:ln>
          <a:effectLst/>
          <a:extLst/>
        </p:spPr>
        <p:txBody>
          <a:bodyPr lIns="22855" tIns="22855" rIns="22855" bIns="22855"/>
          <a:lstStyle/>
          <a:p>
            <a:pPr algn="l" defTabSz="457109">
              <a:defRPr/>
            </a:pPr>
            <a:endParaRPr lang="es-ES" sz="900">
              <a:solidFill>
                <a:srgbClr val="000000"/>
              </a:solidFill>
              <a:latin typeface="Calibri" charset="0"/>
              <a:cs typeface="Calibri" charset="0"/>
              <a:sym typeface="Calibri" charset="0"/>
            </a:endParaRPr>
          </a:p>
        </p:txBody>
      </p:sp>
      <p:sp>
        <p:nvSpPr>
          <p:cNvPr id="20" name="AutoShape 8"/>
          <p:cNvSpPr>
            <a:spLocks/>
          </p:cNvSpPr>
          <p:nvPr/>
        </p:nvSpPr>
        <p:spPr bwMode="auto">
          <a:xfrm flipH="1">
            <a:off x="5534171" y="4294188"/>
            <a:ext cx="1695802" cy="18883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7114" y="18722"/>
                </a:moveTo>
                <a:cubicBezTo>
                  <a:pt x="15763" y="15845"/>
                  <a:pt x="21599" y="8402"/>
                  <a:pt x="21599" y="0"/>
                </a:cubicBezTo>
                <a:cubicBezTo>
                  <a:pt x="15507" y="0"/>
                  <a:pt x="15507" y="0"/>
                  <a:pt x="15507" y="0"/>
                </a:cubicBezTo>
                <a:cubicBezTo>
                  <a:pt x="15507" y="6061"/>
                  <a:pt x="11375" y="11279"/>
                  <a:pt x="5495" y="13428"/>
                </a:cubicBezTo>
                <a:cubicBezTo>
                  <a:pt x="4515" y="10282"/>
                  <a:pt x="4515" y="10282"/>
                  <a:pt x="4515" y="10282"/>
                </a:cubicBezTo>
                <a:cubicBezTo>
                  <a:pt x="0" y="17494"/>
                  <a:pt x="0" y="17494"/>
                  <a:pt x="0" y="17494"/>
                </a:cubicBezTo>
                <a:cubicBezTo>
                  <a:pt x="8009" y="21600"/>
                  <a:pt x="8009" y="21600"/>
                  <a:pt x="8009" y="21600"/>
                </a:cubicBezTo>
                <a:lnTo>
                  <a:pt x="7114" y="18722"/>
                </a:lnTo>
                <a:close/>
              </a:path>
            </a:pathLst>
          </a:custGeom>
          <a:solidFill>
            <a:schemeClr val="accent4"/>
          </a:solidFill>
          <a:ln>
            <a:noFill/>
          </a:ln>
          <a:effectLst/>
          <a:extLst/>
        </p:spPr>
        <p:txBody>
          <a:bodyPr lIns="22855" tIns="22855" rIns="22855" bIns="22855"/>
          <a:lstStyle/>
          <a:p>
            <a:pPr algn="l" defTabSz="457109">
              <a:defRPr/>
            </a:pPr>
            <a:endParaRPr lang="es-ES" sz="900">
              <a:solidFill>
                <a:srgbClr val="000000"/>
              </a:solidFill>
              <a:latin typeface="Calibri" charset="0"/>
              <a:cs typeface="Calibri" charset="0"/>
              <a:sym typeface="Calibri" charset="0"/>
            </a:endParaRPr>
          </a:p>
        </p:txBody>
      </p:sp>
      <p:sp>
        <p:nvSpPr>
          <p:cNvPr id="21" name="AutoShape 9"/>
          <p:cNvSpPr>
            <a:spLocks/>
          </p:cNvSpPr>
          <p:nvPr/>
        </p:nvSpPr>
        <p:spPr bwMode="auto">
          <a:xfrm flipH="1">
            <a:off x="4266089" y="2279650"/>
            <a:ext cx="1882285" cy="1830388"/>
          </a:xfrm>
          <a:custGeom>
            <a:avLst/>
            <a:gdLst>
              <a:gd name="T0" fmla="*/ 10800 w 21600"/>
              <a:gd name="T1" fmla="+- 0 10967 335"/>
              <a:gd name="T2" fmla="*/ 10967 h 21265"/>
              <a:gd name="T3" fmla="*/ 10800 w 21600"/>
              <a:gd name="T4" fmla="+- 0 10967 335"/>
              <a:gd name="T5" fmla="*/ 10967 h 21265"/>
              <a:gd name="T6" fmla="*/ 10800 w 21600"/>
              <a:gd name="T7" fmla="+- 0 10967 335"/>
              <a:gd name="T8" fmla="*/ 10967 h 21265"/>
              <a:gd name="T9" fmla="*/ 10800 w 21600"/>
              <a:gd name="T10" fmla="+- 0 10967 335"/>
              <a:gd name="T11" fmla="*/ 10967 h 21265"/>
            </a:gdLst>
            <a:ahLst/>
            <a:cxnLst>
              <a:cxn ang="0">
                <a:pos x="T0" y="T2"/>
              </a:cxn>
              <a:cxn ang="0">
                <a:pos x="T3" y="T5"/>
              </a:cxn>
              <a:cxn ang="0">
                <a:pos x="T6" y="T8"/>
              </a:cxn>
              <a:cxn ang="0">
                <a:pos x="T9" y="T11"/>
              </a:cxn>
            </a:cxnLst>
            <a:rect l="0" t="0" r="r" b="b"/>
            <a:pathLst>
              <a:path w="21600" h="21265">
                <a:moveTo>
                  <a:pt x="2762" y="13987"/>
                </a:moveTo>
                <a:cubicBezTo>
                  <a:pt x="5908" y="5308"/>
                  <a:pt x="13389" y="-335"/>
                  <a:pt x="21599" y="15"/>
                </a:cubicBezTo>
                <a:cubicBezTo>
                  <a:pt x="21369" y="6164"/>
                  <a:pt x="21369" y="6164"/>
                  <a:pt x="21369" y="6164"/>
                </a:cubicBezTo>
                <a:cubicBezTo>
                  <a:pt x="15461" y="5930"/>
                  <a:pt x="10205" y="9939"/>
                  <a:pt x="7865" y="15816"/>
                </a:cubicBezTo>
                <a:cubicBezTo>
                  <a:pt x="10934" y="16944"/>
                  <a:pt x="10934" y="16944"/>
                  <a:pt x="10934" y="16944"/>
                </a:cubicBezTo>
                <a:cubicBezTo>
                  <a:pt x="3683" y="21264"/>
                  <a:pt x="3683" y="21264"/>
                  <a:pt x="3683" y="21264"/>
                </a:cubicBezTo>
                <a:cubicBezTo>
                  <a:pt x="0" y="12975"/>
                  <a:pt x="0" y="12975"/>
                  <a:pt x="0" y="12975"/>
                </a:cubicBezTo>
                <a:lnTo>
                  <a:pt x="2762" y="13987"/>
                </a:lnTo>
                <a:close/>
              </a:path>
            </a:pathLst>
          </a:custGeom>
          <a:solidFill>
            <a:schemeClr val="accent3"/>
          </a:solidFill>
          <a:ln>
            <a:noFill/>
          </a:ln>
          <a:effectLst/>
          <a:extLst/>
        </p:spPr>
        <p:txBody>
          <a:bodyPr lIns="22855" tIns="22855" rIns="22855" bIns="22855"/>
          <a:lstStyle/>
          <a:p>
            <a:pPr algn="l" defTabSz="457109">
              <a:defRPr/>
            </a:pPr>
            <a:endParaRPr lang="es-ES" sz="900">
              <a:solidFill>
                <a:srgbClr val="000000"/>
              </a:solidFill>
              <a:latin typeface="Calibri" charset="0"/>
              <a:cs typeface="Calibri" charset="0"/>
              <a:sym typeface="Calibri" charset="0"/>
            </a:endParaRPr>
          </a:p>
        </p:txBody>
      </p:sp>
      <p:sp>
        <p:nvSpPr>
          <p:cNvPr id="22" name="AutoShape 10"/>
          <p:cNvSpPr>
            <a:spLocks/>
          </p:cNvSpPr>
          <p:nvPr/>
        </p:nvSpPr>
        <p:spPr bwMode="auto">
          <a:xfrm flipH="1">
            <a:off x="2198909" y="2270919"/>
            <a:ext cx="1886252" cy="18391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7161" y="2832"/>
                </a:moveTo>
                <a:cubicBezTo>
                  <a:pt x="15778" y="5744"/>
                  <a:pt x="21600" y="13180"/>
                  <a:pt x="21600" y="21600"/>
                </a:cubicBezTo>
                <a:cubicBezTo>
                  <a:pt x="15548" y="21600"/>
                  <a:pt x="15548" y="21600"/>
                  <a:pt x="15548" y="21600"/>
                </a:cubicBezTo>
                <a:cubicBezTo>
                  <a:pt x="15510" y="15540"/>
                  <a:pt x="11374" y="10308"/>
                  <a:pt x="5514" y="8144"/>
                </a:cubicBezTo>
                <a:cubicBezTo>
                  <a:pt x="4557" y="11331"/>
                  <a:pt x="4557" y="11331"/>
                  <a:pt x="4557" y="11331"/>
                </a:cubicBezTo>
                <a:cubicBezTo>
                  <a:pt x="0" y="4091"/>
                  <a:pt x="0" y="4091"/>
                  <a:pt x="0" y="4091"/>
                </a:cubicBezTo>
                <a:cubicBezTo>
                  <a:pt x="8004" y="0"/>
                  <a:pt x="8004" y="0"/>
                  <a:pt x="8004" y="0"/>
                </a:cubicBezTo>
                <a:lnTo>
                  <a:pt x="7161" y="2832"/>
                </a:lnTo>
                <a:close/>
              </a:path>
            </a:pathLst>
          </a:custGeom>
          <a:solidFill>
            <a:schemeClr val="accent2"/>
          </a:solidFill>
          <a:ln>
            <a:noFill/>
          </a:ln>
          <a:effectLst/>
          <a:extLst/>
        </p:spPr>
        <p:txBody>
          <a:bodyPr lIns="22855" tIns="22855" rIns="22855" bIns="22855"/>
          <a:lstStyle/>
          <a:p>
            <a:pPr algn="l" defTabSz="457109">
              <a:defRPr/>
            </a:pPr>
            <a:endParaRPr lang="es-ES" sz="900">
              <a:solidFill>
                <a:srgbClr val="000000"/>
              </a:solidFill>
              <a:latin typeface="Calibri" charset="0"/>
              <a:cs typeface="Calibri" charset="0"/>
              <a:sym typeface="Calibri" charset="0"/>
            </a:endParaRPr>
          </a:p>
        </p:txBody>
      </p:sp>
      <p:sp>
        <p:nvSpPr>
          <p:cNvPr id="23" name="AutoShape 11"/>
          <p:cNvSpPr>
            <a:spLocks/>
          </p:cNvSpPr>
          <p:nvPr/>
        </p:nvSpPr>
        <p:spPr bwMode="auto">
          <a:xfrm flipH="1">
            <a:off x="2018774" y="4294188"/>
            <a:ext cx="1837053" cy="1892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767" y="7123"/>
                </a:moveTo>
                <a:cubicBezTo>
                  <a:pt x="15895" y="15778"/>
                  <a:pt x="8419" y="21600"/>
                  <a:pt x="0" y="21600"/>
                </a:cubicBezTo>
                <a:cubicBezTo>
                  <a:pt x="0" y="15510"/>
                  <a:pt x="0" y="15510"/>
                  <a:pt x="0" y="15510"/>
                </a:cubicBezTo>
                <a:cubicBezTo>
                  <a:pt x="6059" y="15510"/>
                  <a:pt x="11291" y="11374"/>
                  <a:pt x="13455" y="5514"/>
                </a:cubicBezTo>
                <a:cubicBezTo>
                  <a:pt x="10268" y="4557"/>
                  <a:pt x="10268" y="4557"/>
                  <a:pt x="10268" y="4557"/>
                </a:cubicBezTo>
                <a:cubicBezTo>
                  <a:pt x="17508" y="0"/>
                  <a:pt x="17508" y="0"/>
                  <a:pt x="17508" y="0"/>
                </a:cubicBezTo>
                <a:cubicBezTo>
                  <a:pt x="21599" y="8004"/>
                  <a:pt x="21599" y="8004"/>
                  <a:pt x="21599" y="8004"/>
                </a:cubicBezTo>
                <a:lnTo>
                  <a:pt x="18767" y="7123"/>
                </a:lnTo>
                <a:close/>
              </a:path>
            </a:pathLst>
          </a:custGeom>
          <a:solidFill>
            <a:schemeClr val="accent1"/>
          </a:solidFill>
          <a:ln>
            <a:noFill/>
          </a:ln>
          <a:effectLst/>
          <a:extLst/>
        </p:spPr>
        <p:txBody>
          <a:bodyPr lIns="22855" tIns="22855" rIns="22855" bIns="22855"/>
          <a:lstStyle/>
          <a:p>
            <a:pPr algn="l" defTabSz="457109">
              <a:defRPr/>
            </a:pPr>
            <a:endParaRPr lang="es-ES" sz="900">
              <a:solidFill>
                <a:srgbClr val="000000"/>
              </a:solidFill>
              <a:latin typeface="Calibri" charset="0"/>
              <a:cs typeface="Calibri" charset="0"/>
              <a:sym typeface="Calibri" charset="0"/>
            </a:endParaRPr>
          </a:p>
        </p:txBody>
      </p:sp>
      <p:sp>
        <p:nvSpPr>
          <p:cNvPr id="24" name="AutoShape 12"/>
          <p:cNvSpPr>
            <a:spLocks/>
          </p:cNvSpPr>
          <p:nvPr/>
        </p:nvSpPr>
        <p:spPr bwMode="auto">
          <a:xfrm>
            <a:off x="3332882" y="4049713"/>
            <a:ext cx="1695008" cy="558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323785">
              <a:spcBef>
                <a:spcPts val="850"/>
              </a:spcBef>
              <a:defRPr/>
            </a:pP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Lorem</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ipsum</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dolor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sit</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amet</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consectetur</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adipiscing</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elit</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Integer</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mollis</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vehicula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ligula</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ut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faucibus</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a:t>
            </a:r>
            <a:endParaRPr lang="es-ES" sz="2000" dirty="0">
              <a:latin typeface="Open Sans" panose="020B0606030504020204" pitchFamily="34" charset="0"/>
              <a:ea typeface="Open Sans" panose="020B0606030504020204" pitchFamily="34" charset="0"/>
              <a:cs typeface="Open Sans" panose="020B0606030504020204" pitchFamily="34" charset="0"/>
            </a:endParaRPr>
          </a:p>
        </p:txBody>
      </p:sp>
      <p:sp>
        <p:nvSpPr>
          <p:cNvPr id="25" name="AutoShape 13"/>
          <p:cNvSpPr>
            <a:spLocks/>
          </p:cNvSpPr>
          <p:nvPr/>
        </p:nvSpPr>
        <p:spPr bwMode="auto">
          <a:xfrm>
            <a:off x="6354695" y="4087813"/>
            <a:ext cx="1739447" cy="419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323785">
              <a:spcBef>
                <a:spcPts val="850"/>
              </a:spcBef>
              <a:defRPr/>
            </a:pP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Lorem</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ipsum</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dolor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sit</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amet</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consectetur</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adipiscing</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elit</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Integer</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mollis</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vehicula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ligula</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ut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faucibus</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a:t>
            </a:r>
            <a:endParaRPr lang="es-ES" sz="2000" dirty="0">
              <a:latin typeface="Open Sans" panose="020B0606030504020204" pitchFamily="34" charset="0"/>
              <a:ea typeface="Open Sans" panose="020B0606030504020204" pitchFamily="34" charset="0"/>
              <a:cs typeface="Open Sans" panose="020B0606030504020204" pitchFamily="34" charset="0"/>
            </a:endParaRPr>
          </a:p>
        </p:txBody>
      </p:sp>
      <p:sp>
        <p:nvSpPr>
          <p:cNvPr id="26" name="AutoShape 14"/>
          <p:cNvSpPr>
            <a:spLocks/>
          </p:cNvSpPr>
          <p:nvPr/>
        </p:nvSpPr>
        <p:spPr bwMode="auto">
          <a:xfrm>
            <a:off x="4135947" y="5664200"/>
            <a:ext cx="634835" cy="635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357" y="18801"/>
                </a:moveTo>
                <a:cubicBezTo>
                  <a:pt x="21518" y="18965"/>
                  <a:pt x="21600" y="19177"/>
                  <a:pt x="21600" y="19436"/>
                </a:cubicBezTo>
                <a:cubicBezTo>
                  <a:pt x="21600" y="19580"/>
                  <a:pt x="21518" y="19775"/>
                  <a:pt x="21357" y="20018"/>
                </a:cubicBezTo>
                <a:cubicBezTo>
                  <a:pt x="21193" y="20261"/>
                  <a:pt x="20989" y="20504"/>
                  <a:pt x="20746" y="20741"/>
                </a:cubicBezTo>
                <a:cubicBezTo>
                  <a:pt x="20503" y="20978"/>
                  <a:pt x="20260" y="21184"/>
                  <a:pt x="20023" y="21348"/>
                </a:cubicBezTo>
                <a:cubicBezTo>
                  <a:pt x="19783" y="21518"/>
                  <a:pt x="19593" y="21600"/>
                  <a:pt x="19447" y="21600"/>
                </a:cubicBezTo>
                <a:cubicBezTo>
                  <a:pt x="19189" y="21600"/>
                  <a:pt x="18975" y="21515"/>
                  <a:pt x="18811" y="21343"/>
                </a:cubicBezTo>
                <a:lnTo>
                  <a:pt x="13957" y="16502"/>
                </a:lnTo>
                <a:cubicBezTo>
                  <a:pt x="13217" y="16980"/>
                  <a:pt x="12428" y="17350"/>
                  <a:pt x="11589" y="17604"/>
                </a:cubicBezTo>
                <a:cubicBezTo>
                  <a:pt x="10750" y="17864"/>
                  <a:pt x="9891" y="17991"/>
                  <a:pt x="9007" y="17991"/>
                </a:cubicBezTo>
                <a:cubicBezTo>
                  <a:pt x="7769" y="17991"/>
                  <a:pt x="6608" y="17759"/>
                  <a:pt x="5517" y="17290"/>
                </a:cubicBezTo>
                <a:cubicBezTo>
                  <a:pt x="4427" y="16822"/>
                  <a:pt x="3469" y="16175"/>
                  <a:pt x="2644" y="15353"/>
                </a:cubicBezTo>
                <a:cubicBezTo>
                  <a:pt x="1816" y="14534"/>
                  <a:pt x="1172" y="13580"/>
                  <a:pt x="700" y="12487"/>
                </a:cubicBezTo>
                <a:cubicBezTo>
                  <a:pt x="231" y="11400"/>
                  <a:pt x="0" y="10236"/>
                  <a:pt x="0" y="8999"/>
                </a:cubicBezTo>
                <a:cubicBezTo>
                  <a:pt x="0" y="7768"/>
                  <a:pt x="231" y="6602"/>
                  <a:pt x="700" y="5515"/>
                </a:cubicBezTo>
                <a:cubicBezTo>
                  <a:pt x="1169" y="4422"/>
                  <a:pt x="1816" y="3467"/>
                  <a:pt x="2644" y="2645"/>
                </a:cubicBezTo>
                <a:cubicBezTo>
                  <a:pt x="3469" y="1827"/>
                  <a:pt x="4424" y="1180"/>
                  <a:pt x="5512" y="708"/>
                </a:cubicBezTo>
                <a:cubicBezTo>
                  <a:pt x="6600" y="237"/>
                  <a:pt x="7764" y="0"/>
                  <a:pt x="9007" y="0"/>
                </a:cubicBezTo>
                <a:cubicBezTo>
                  <a:pt x="10244" y="0"/>
                  <a:pt x="11403" y="237"/>
                  <a:pt x="12488" y="708"/>
                </a:cubicBezTo>
                <a:cubicBezTo>
                  <a:pt x="13573" y="1180"/>
                  <a:pt x="14530" y="1827"/>
                  <a:pt x="15358" y="2645"/>
                </a:cubicBezTo>
                <a:cubicBezTo>
                  <a:pt x="16183" y="3467"/>
                  <a:pt x="16830" y="4422"/>
                  <a:pt x="17299" y="5515"/>
                </a:cubicBezTo>
                <a:cubicBezTo>
                  <a:pt x="17768" y="6602"/>
                  <a:pt x="18003" y="7768"/>
                  <a:pt x="18003" y="8999"/>
                </a:cubicBezTo>
                <a:cubicBezTo>
                  <a:pt x="18003" y="9886"/>
                  <a:pt x="17873" y="10747"/>
                  <a:pt x="17616" y="11589"/>
                </a:cubicBezTo>
                <a:cubicBezTo>
                  <a:pt x="17359" y="12433"/>
                  <a:pt x="16991" y="13218"/>
                  <a:pt x="16514" y="13947"/>
                </a:cubicBezTo>
                <a:lnTo>
                  <a:pt x="21357" y="18801"/>
                </a:lnTo>
                <a:close/>
                <a:moveTo>
                  <a:pt x="3596" y="8999"/>
                </a:moveTo>
                <a:cubicBezTo>
                  <a:pt x="3596" y="9759"/>
                  <a:pt x="3740" y="10465"/>
                  <a:pt x="4028" y="11117"/>
                </a:cubicBezTo>
                <a:cubicBezTo>
                  <a:pt x="4317" y="11770"/>
                  <a:pt x="4707" y="12337"/>
                  <a:pt x="5193" y="12820"/>
                </a:cubicBezTo>
                <a:cubicBezTo>
                  <a:pt x="5679" y="13300"/>
                  <a:pt x="6252" y="13684"/>
                  <a:pt x="6908" y="13969"/>
                </a:cubicBezTo>
                <a:cubicBezTo>
                  <a:pt x="7566" y="14252"/>
                  <a:pt x="8264" y="14393"/>
                  <a:pt x="9004" y="14393"/>
                </a:cubicBezTo>
                <a:cubicBezTo>
                  <a:pt x="9744" y="14393"/>
                  <a:pt x="10439" y="14252"/>
                  <a:pt x="11092" y="13969"/>
                </a:cubicBezTo>
                <a:cubicBezTo>
                  <a:pt x="11745" y="13684"/>
                  <a:pt x="12318" y="13300"/>
                  <a:pt x="12801" y="12820"/>
                </a:cubicBezTo>
                <a:cubicBezTo>
                  <a:pt x="13290" y="12337"/>
                  <a:pt x="13677" y="11770"/>
                  <a:pt x="13965" y="11117"/>
                </a:cubicBezTo>
                <a:cubicBezTo>
                  <a:pt x="14254" y="10465"/>
                  <a:pt x="14398" y="9759"/>
                  <a:pt x="14398" y="8999"/>
                </a:cubicBezTo>
                <a:cubicBezTo>
                  <a:pt x="14398" y="8259"/>
                  <a:pt x="14254" y="7565"/>
                  <a:pt x="13965" y="6912"/>
                </a:cubicBezTo>
                <a:cubicBezTo>
                  <a:pt x="13674" y="6257"/>
                  <a:pt x="13290" y="5684"/>
                  <a:pt x="12801" y="5192"/>
                </a:cubicBezTo>
                <a:cubicBezTo>
                  <a:pt x="12315" y="4704"/>
                  <a:pt x="11745" y="4317"/>
                  <a:pt x="11092" y="4032"/>
                </a:cubicBezTo>
                <a:cubicBezTo>
                  <a:pt x="10439" y="3749"/>
                  <a:pt x="9741" y="3605"/>
                  <a:pt x="9004" y="3605"/>
                </a:cubicBezTo>
                <a:cubicBezTo>
                  <a:pt x="8267" y="3605"/>
                  <a:pt x="7566" y="3749"/>
                  <a:pt x="6908" y="4032"/>
                </a:cubicBezTo>
                <a:cubicBezTo>
                  <a:pt x="6252" y="4317"/>
                  <a:pt x="5676" y="4704"/>
                  <a:pt x="5193" y="5192"/>
                </a:cubicBezTo>
                <a:cubicBezTo>
                  <a:pt x="4707" y="5684"/>
                  <a:pt x="4317" y="6257"/>
                  <a:pt x="4028" y="6912"/>
                </a:cubicBezTo>
                <a:cubicBezTo>
                  <a:pt x="3740" y="7565"/>
                  <a:pt x="3596" y="8256"/>
                  <a:pt x="3596" y="8999"/>
                </a:cubicBezTo>
                <a:moveTo>
                  <a:pt x="9007" y="5591"/>
                </a:moveTo>
                <a:cubicBezTo>
                  <a:pt x="9185" y="5591"/>
                  <a:pt x="9343" y="5656"/>
                  <a:pt x="9473" y="5785"/>
                </a:cubicBezTo>
                <a:cubicBezTo>
                  <a:pt x="9603" y="5918"/>
                  <a:pt x="9668" y="6082"/>
                  <a:pt x="9668" y="6279"/>
                </a:cubicBezTo>
                <a:cubicBezTo>
                  <a:pt x="9668" y="6460"/>
                  <a:pt x="9603" y="6616"/>
                  <a:pt x="9473" y="6745"/>
                </a:cubicBezTo>
                <a:cubicBezTo>
                  <a:pt x="9343" y="6878"/>
                  <a:pt x="9185" y="6943"/>
                  <a:pt x="9007" y="6943"/>
                </a:cubicBezTo>
                <a:cubicBezTo>
                  <a:pt x="8439" y="6943"/>
                  <a:pt x="7953" y="7144"/>
                  <a:pt x="7552" y="7536"/>
                </a:cubicBezTo>
                <a:cubicBezTo>
                  <a:pt x="7151" y="7934"/>
                  <a:pt x="6950" y="8423"/>
                  <a:pt x="6950" y="8996"/>
                </a:cubicBezTo>
                <a:cubicBezTo>
                  <a:pt x="6950" y="9180"/>
                  <a:pt x="6885" y="9332"/>
                  <a:pt x="6755" y="9465"/>
                </a:cubicBezTo>
                <a:cubicBezTo>
                  <a:pt x="6622" y="9595"/>
                  <a:pt x="6467" y="9657"/>
                  <a:pt x="6289" y="9657"/>
                </a:cubicBezTo>
                <a:cubicBezTo>
                  <a:pt x="6080" y="9657"/>
                  <a:pt x="5913" y="9595"/>
                  <a:pt x="5786" y="9465"/>
                </a:cubicBezTo>
                <a:cubicBezTo>
                  <a:pt x="5659" y="9332"/>
                  <a:pt x="5599" y="9180"/>
                  <a:pt x="5599" y="8996"/>
                </a:cubicBezTo>
                <a:cubicBezTo>
                  <a:pt x="5599" y="8539"/>
                  <a:pt x="5684" y="8104"/>
                  <a:pt x="5862" y="7686"/>
                </a:cubicBezTo>
                <a:cubicBezTo>
                  <a:pt x="6037" y="7271"/>
                  <a:pt x="6280" y="6907"/>
                  <a:pt x="6597" y="6590"/>
                </a:cubicBezTo>
                <a:cubicBezTo>
                  <a:pt x="6905" y="6277"/>
                  <a:pt x="7264" y="6028"/>
                  <a:pt x="7676" y="5856"/>
                </a:cubicBezTo>
                <a:cubicBezTo>
                  <a:pt x="8086" y="5681"/>
                  <a:pt x="8529" y="5591"/>
                  <a:pt x="9007" y="5591"/>
                </a:cubicBezTo>
              </a:path>
            </a:pathLst>
          </a:custGeom>
          <a:solidFill>
            <a:schemeClr val="accent1"/>
          </a:solidFill>
          <a:ln>
            <a:noFill/>
          </a:ln>
          <a:effectLst/>
          <a:extLst/>
        </p:spPr>
        <p:txBody>
          <a:bodyPr lIns="19046" tIns="19046" rIns="19046" bIns="19046" anchor="ctr"/>
          <a:lstStyle/>
          <a:p>
            <a:pPr defTabSz="323785">
              <a:defRPr/>
            </a:pPr>
            <a:endParaRPr lang="es-ES" sz="2100">
              <a:effectLst>
                <a:outerShdw blurRad="38100" dist="38100" dir="2700000" algn="tl">
                  <a:srgbClr val="000000"/>
                </a:outerShdw>
              </a:effectLst>
              <a:latin typeface="Gill Sans" charset="0"/>
              <a:cs typeface="Gill Sans" charset="0"/>
              <a:sym typeface="Gill Sans" charset="0"/>
            </a:endParaRPr>
          </a:p>
        </p:txBody>
      </p:sp>
      <p:sp>
        <p:nvSpPr>
          <p:cNvPr id="27" name="AutoShape 15"/>
          <p:cNvSpPr>
            <a:spLocks/>
          </p:cNvSpPr>
          <p:nvPr/>
        </p:nvSpPr>
        <p:spPr bwMode="auto">
          <a:xfrm>
            <a:off x="6624499" y="2278063"/>
            <a:ext cx="634835" cy="529432"/>
          </a:xfrm>
          <a:custGeom>
            <a:avLst/>
            <a:gdLst>
              <a:gd name="T0" fmla="*/ 10800 w 21600"/>
              <a:gd name="T1" fmla="*/ 10789 h 21579"/>
              <a:gd name="T2" fmla="*/ 10800 w 21600"/>
              <a:gd name="T3" fmla="*/ 10789 h 21579"/>
              <a:gd name="T4" fmla="*/ 10800 w 21600"/>
              <a:gd name="T5" fmla="*/ 10789 h 21579"/>
              <a:gd name="T6" fmla="*/ 10800 w 21600"/>
              <a:gd name="T7" fmla="*/ 10789 h 21579"/>
            </a:gdLst>
            <a:ahLst/>
            <a:cxnLst>
              <a:cxn ang="0">
                <a:pos x="T0" y="T1"/>
              </a:cxn>
              <a:cxn ang="0">
                <a:pos x="T2" y="T3"/>
              </a:cxn>
              <a:cxn ang="0">
                <a:pos x="T4" y="T5"/>
              </a:cxn>
              <a:cxn ang="0">
                <a:pos x="T6" y="T7"/>
              </a:cxn>
            </a:cxnLst>
            <a:rect l="0" t="0" r="r" b="b"/>
            <a:pathLst>
              <a:path w="21600" h="21579">
                <a:moveTo>
                  <a:pt x="21600" y="9391"/>
                </a:moveTo>
                <a:cubicBezTo>
                  <a:pt x="21600" y="9887"/>
                  <a:pt x="21472" y="10321"/>
                  <a:pt x="21218" y="10697"/>
                </a:cubicBezTo>
                <a:cubicBezTo>
                  <a:pt x="20963" y="11072"/>
                  <a:pt x="20647" y="11313"/>
                  <a:pt x="20263" y="11427"/>
                </a:cubicBezTo>
                <a:lnTo>
                  <a:pt x="20263" y="16610"/>
                </a:lnTo>
                <a:cubicBezTo>
                  <a:pt x="20263" y="17200"/>
                  <a:pt x="20087" y="17708"/>
                  <a:pt x="19729" y="18128"/>
                </a:cubicBezTo>
                <a:cubicBezTo>
                  <a:pt x="19374" y="18550"/>
                  <a:pt x="18951" y="18758"/>
                  <a:pt x="18459" y="18758"/>
                </a:cubicBezTo>
                <a:cubicBezTo>
                  <a:pt x="17927" y="18122"/>
                  <a:pt x="17286" y="17505"/>
                  <a:pt x="16537" y="16904"/>
                </a:cubicBezTo>
                <a:cubicBezTo>
                  <a:pt x="15785" y="16305"/>
                  <a:pt x="14980" y="15756"/>
                  <a:pt x="14116" y="15254"/>
                </a:cubicBezTo>
                <a:cubicBezTo>
                  <a:pt x="13254" y="14755"/>
                  <a:pt x="12363" y="14324"/>
                  <a:pt x="11449" y="13969"/>
                </a:cubicBezTo>
                <a:cubicBezTo>
                  <a:pt x="10536" y="13614"/>
                  <a:pt x="9648" y="13379"/>
                  <a:pt x="8788" y="13267"/>
                </a:cubicBezTo>
                <a:cubicBezTo>
                  <a:pt x="8453" y="13379"/>
                  <a:pt x="8179" y="13564"/>
                  <a:pt x="7968" y="13828"/>
                </a:cubicBezTo>
                <a:cubicBezTo>
                  <a:pt x="7758" y="14092"/>
                  <a:pt x="7613" y="14386"/>
                  <a:pt x="7535" y="14706"/>
                </a:cubicBezTo>
                <a:cubicBezTo>
                  <a:pt x="7457" y="15028"/>
                  <a:pt x="7449" y="15360"/>
                  <a:pt x="7510" y="15698"/>
                </a:cubicBezTo>
                <a:cubicBezTo>
                  <a:pt x="7574" y="16035"/>
                  <a:pt x="7719" y="16340"/>
                  <a:pt x="7946" y="16610"/>
                </a:cubicBezTo>
                <a:cubicBezTo>
                  <a:pt x="7750" y="16992"/>
                  <a:pt x="7660" y="17347"/>
                  <a:pt x="7677" y="17673"/>
                </a:cubicBezTo>
                <a:cubicBezTo>
                  <a:pt x="7692" y="17993"/>
                  <a:pt x="7772" y="18307"/>
                  <a:pt x="7917" y="18606"/>
                </a:cubicBezTo>
                <a:cubicBezTo>
                  <a:pt x="8059" y="18908"/>
                  <a:pt x="8255" y="19193"/>
                  <a:pt x="8497" y="19469"/>
                </a:cubicBezTo>
                <a:cubicBezTo>
                  <a:pt x="8737" y="19745"/>
                  <a:pt x="8996" y="20021"/>
                  <a:pt x="9271" y="20291"/>
                </a:cubicBezTo>
                <a:cubicBezTo>
                  <a:pt x="9114" y="20696"/>
                  <a:pt x="8842" y="21001"/>
                  <a:pt x="8455" y="21212"/>
                </a:cubicBezTo>
                <a:cubicBezTo>
                  <a:pt x="8069" y="21423"/>
                  <a:pt x="7655" y="21541"/>
                  <a:pt x="7212" y="21570"/>
                </a:cubicBezTo>
                <a:cubicBezTo>
                  <a:pt x="6771" y="21599"/>
                  <a:pt x="6340" y="21550"/>
                  <a:pt x="5917" y="21423"/>
                </a:cubicBezTo>
                <a:cubicBezTo>
                  <a:pt x="5496" y="21294"/>
                  <a:pt x="5163" y="21092"/>
                  <a:pt x="4923" y="20810"/>
                </a:cubicBezTo>
                <a:cubicBezTo>
                  <a:pt x="4781" y="20241"/>
                  <a:pt x="4624" y="19657"/>
                  <a:pt x="4453" y="19055"/>
                </a:cubicBezTo>
                <a:cubicBezTo>
                  <a:pt x="4281" y="18453"/>
                  <a:pt x="4139" y="17843"/>
                  <a:pt x="4032" y="17224"/>
                </a:cubicBezTo>
                <a:cubicBezTo>
                  <a:pt x="3921" y="16599"/>
                  <a:pt x="3868" y="15953"/>
                  <a:pt x="3868" y="15281"/>
                </a:cubicBezTo>
                <a:cubicBezTo>
                  <a:pt x="3868" y="14615"/>
                  <a:pt x="3961" y="13905"/>
                  <a:pt x="4149" y="13153"/>
                </a:cubicBezTo>
                <a:lnTo>
                  <a:pt x="1804" y="13153"/>
                </a:lnTo>
                <a:cubicBezTo>
                  <a:pt x="1312" y="13153"/>
                  <a:pt x="888" y="12945"/>
                  <a:pt x="533" y="12522"/>
                </a:cubicBezTo>
                <a:cubicBezTo>
                  <a:pt x="176" y="12100"/>
                  <a:pt x="0" y="11592"/>
                  <a:pt x="0" y="10990"/>
                </a:cubicBezTo>
                <a:lnTo>
                  <a:pt x="0" y="7774"/>
                </a:lnTo>
                <a:cubicBezTo>
                  <a:pt x="0" y="7184"/>
                  <a:pt x="176" y="6676"/>
                  <a:pt x="526" y="6245"/>
                </a:cubicBezTo>
                <a:cubicBezTo>
                  <a:pt x="878" y="5819"/>
                  <a:pt x="1304" y="5605"/>
                  <a:pt x="1804" y="5605"/>
                </a:cubicBezTo>
                <a:lnTo>
                  <a:pt x="7652" y="5605"/>
                </a:lnTo>
                <a:cubicBezTo>
                  <a:pt x="8551" y="5605"/>
                  <a:pt x="9508" y="5449"/>
                  <a:pt x="10524" y="5135"/>
                </a:cubicBezTo>
                <a:cubicBezTo>
                  <a:pt x="11540" y="4821"/>
                  <a:pt x="12536" y="4399"/>
                  <a:pt x="13511" y="3873"/>
                </a:cubicBezTo>
                <a:cubicBezTo>
                  <a:pt x="14488" y="3342"/>
                  <a:pt x="15408" y="2744"/>
                  <a:pt x="16272" y="2071"/>
                </a:cubicBezTo>
                <a:cubicBezTo>
                  <a:pt x="17134" y="1405"/>
                  <a:pt x="17864" y="713"/>
                  <a:pt x="18459" y="0"/>
                </a:cubicBezTo>
                <a:cubicBezTo>
                  <a:pt x="18951" y="0"/>
                  <a:pt x="19374" y="214"/>
                  <a:pt x="19729" y="633"/>
                </a:cubicBezTo>
                <a:cubicBezTo>
                  <a:pt x="20087" y="1056"/>
                  <a:pt x="20263" y="1567"/>
                  <a:pt x="20263" y="2165"/>
                </a:cubicBezTo>
                <a:lnTo>
                  <a:pt x="20263" y="7334"/>
                </a:lnTo>
                <a:cubicBezTo>
                  <a:pt x="20647" y="7445"/>
                  <a:pt x="20963" y="7692"/>
                  <a:pt x="21218" y="8070"/>
                </a:cubicBezTo>
                <a:cubicBezTo>
                  <a:pt x="21472" y="8454"/>
                  <a:pt x="21600" y="8895"/>
                  <a:pt x="21600" y="9391"/>
                </a:cubicBezTo>
                <a:moveTo>
                  <a:pt x="18459" y="2855"/>
                </a:moveTo>
                <a:cubicBezTo>
                  <a:pt x="17864" y="3407"/>
                  <a:pt x="17215" y="3941"/>
                  <a:pt x="16512" y="4451"/>
                </a:cubicBezTo>
                <a:cubicBezTo>
                  <a:pt x="15810" y="4962"/>
                  <a:pt x="15065" y="5423"/>
                  <a:pt x="14280" y="5834"/>
                </a:cubicBezTo>
                <a:cubicBezTo>
                  <a:pt x="13494" y="6245"/>
                  <a:pt x="12693" y="6609"/>
                  <a:pt x="11878" y="6923"/>
                </a:cubicBezTo>
                <a:cubicBezTo>
                  <a:pt x="11060" y="7237"/>
                  <a:pt x="10255" y="7462"/>
                  <a:pt x="9457" y="7603"/>
                </a:cubicBezTo>
                <a:lnTo>
                  <a:pt x="9457" y="11172"/>
                </a:lnTo>
                <a:cubicBezTo>
                  <a:pt x="10255" y="11325"/>
                  <a:pt x="11060" y="11554"/>
                  <a:pt x="11878" y="11862"/>
                </a:cubicBezTo>
                <a:cubicBezTo>
                  <a:pt x="12693" y="12170"/>
                  <a:pt x="13494" y="12537"/>
                  <a:pt x="14280" y="12956"/>
                </a:cubicBezTo>
                <a:cubicBezTo>
                  <a:pt x="15065" y="13379"/>
                  <a:pt x="15812" y="13843"/>
                  <a:pt x="16524" y="14347"/>
                </a:cubicBezTo>
                <a:cubicBezTo>
                  <a:pt x="17234" y="14855"/>
                  <a:pt x="17881" y="15380"/>
                  <a:pt x="18459" y="15921"/>
                </a:cubicBezTo>
                <a:lnTo>
                  <a:pt x="18459" y="2855"/>
                </a:lnTo>
                <a:close/>
              </a:path>
            </a:pathLst>
          </a:custGeom>
          <a:solidFill>
            <a:schemeClr val="accent6"/>
          </a:solidFill>
          <a:ln>
            <a:noFill/>
          </a:ln>
          <a:effectLst/>
          <a:extLst/>
        </p:spPr>
        <p:txBody>
          <a:bodyPr lIns="19046" tIns="19046" rIns="19046" bIns="19046" anchor="ctr"/>
          <a:lstStyle/>
          <a:p>
            <a:pPr defTabSz="323785">
              <a:defRPr/>
            </a:pPr>
            <a:endParaRPr lang="es-ES" sz="2100">
              <a:effectLst>
                <a:outerShdw blurRad="38100" dist="38100" dir="2700000" algn="tl">
                  <a:srgbClr val="000000"/>
                </a:outerShdw>
              </a:effectLst>
              <a:latin typeface="Gill Sans" charset="0"/>
              <a:cs typeface="Gill Sans" charset="0"/>
              <a:sym typeface="Gill Sans" charset="0"/>
            </a:endParaRPr>
          </a:p>
        </p:txBody>
      </p:sp>
      <p:sp>
        <p:nvSpPr>
          <p:cNvPr id="28" name="AutoShape 16"/>
          <p:cNvSpPr>
            <a:spLocks/>
          </p:cNvSpPr>
          <p:nvPr/>
        </p:nvSpPr>
        <p:spPr bwMode="auto">
          <a:xfrm>
            <a:off x="3001975" y="3736182"/>
            <a:ext cx="2201289" cy="304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a:defRPr/>
            </a:pPr>
            <a:r>
              <a:rPr lang="es-ES" sz="1700" dirty="0">
                <a:solidFill>
                  <a:srgbClr val="53585F"/>
                </a:solidFill>
                <a:cs typeface="League Gothic" charset="0"/>
              </a:rPr>
              <a:t>TITLE EXAMPLE HERE</a:t>
            </a:r>
            <a:endParaRPr lang="es-ES" dirty="0">
              <a:cs typeface="League Gothic" charset="0"/>
            </a:endParaRPr>
          </a:p>
        </p:txBody>
      </p:sp>
      <p:sp>
        <p:nvSpPr>
          <p:cNvPr id="29" name="AutoShape 17"/>
          <p:cNvSpPr>
            <a:spLocks/>
          </p:cNvSpPr>
          <p:nvPr/>
        </p:nvSpPr>
        <p:spPr bwMode="auto">
          <a:xfrm>
            <a:off x="6176148" y="3736182"/>
            <a:ext cx="2201289" cy="304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a:defRPr/>
            </a:pPr>
            <a:r>
              <a:rPr lang="es-ES" sz="1700">
                <a:solidFill>
                  <a:srgbClr val="53585F"/>
                </a:solidFill>
                <a:cs typeface="League Gothic" charset="0"/>
              </a:rPr>
              <a:t>TITLE EXAMPLE HERE</a:t>
            </a:r>
            <a:endParaRPr lang="es-ES">
              <a:cs typeface="League Gothic" charset="0"/>
            </a:endParaRPr>
          </a:p>
        </p:txBody>
      </p:sp>
      <p:sp>
        <p:nvSpPr>
          <p:cNvPr id="30" name="Text Box 7"/>
          <p:cNvSpPr txBox="1">
            <a:spLocks noChangeArrowheads="1"/>
          </p:cNvSpPr>
          <p:nvPr/>
        </p:nvSpPr>
        <p:spPr bwMode="auto">
          <a:xfrm>
            <a:off x="3911144" y="456129"/>
            <a:ext cx="4414606"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Key Performance</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31" name="Text Box 7"/>
          <p:cNvSpPr txBox="1">
            <a:spLocks noChangeArrowheads="1"/>
          </p:cNvSpPr>
          <p:nvPr/>
        </p:nvSpPr>
        <p:spPr bwMode="auto">
          <a:xfrm>
            <a:off x="717357" y="1242526"/>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269566691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p:cTn id="7" dur="500" fill="hold"/>
                                        <p:tgtEl>
                                          <p:spTgt spid="30"/>
                                        </p:tgtEl>
                                        <p:attrNameLst>
                                          <p:attrName>ppt_w</p:attrName>
                                        </p:attrNameLst>
                                      </p:cBhvr>
                                      <p:tavLst>
                                        <p:tav tm="0">
                                          <p:val>
                                            <p:fltVal val="0"/>
                                          </p:val>
                                        </p:tav>
                                        <p:tav tm="100000">
                                          <p:val>
                                            <p:strVal val="#ppt_w"/>
                                          </p:val>
                                        </p:tav>
                                      </p:tavLst>
                                    </p:anim>
                                    <p:anim calcmode="lin" valueType="num">
                                      <p:cBhvr>
                                        <p:cTn id="8" dur="500" fill="hold"/>
                                        <p:tgtEl>
                                          <p:spTgt spid="30"/>
                                        </p:tgtEl>
                                        <p:attrNameLst>
                                          <p:attrName>ppt_h</p:attrName>
                                        </p:attrNameLst>
                                      </p:cBhvr>
                                      <p:tavLst>
                                        <p:tav tm="0">
                                          <p:val>
                                            <p:fltVal val="0"/>
                                          </p:val>
                                        </p:tav>
                                        <p:tav tm="100000">
                                          <p:val>
                                            <p:strVal val="#ppt_h"/>
                                          </p:val>
                                        </p:tav>
                                      </p:tavLst>
                                    </p:anim>
                                    <p:animEffect transition="in" filter="fade">
                                      <p:cBhvr>
                                        <p:cTn id="9" dur="500"/>
                                        <p:tgtEl>
                                          <p:spTgt spid="30"/>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p:cTn id="13" dur="500" fill="hold"/>
                                        <p:tgtEl>
                                          <p:spTgt spid="16"/>
                                        </p:tgtEl>
                                        <p:attrNameLst>
                                          <p:attrName>ppt_w</p:attrName>
                                        </p:attrNameLst>
                                      </p:cBhvr>
                                      <p:tavLst>
                                        <p:tav tm="0">
                                          <p:val>
                                            <p:fltVal val="0"/>
                                          </p:val>
                                        </p:tav>
                                        <p:tav tm="100000">
                                          <p:val>
                                            <p:strVal val="#ppt_w"/>
                                          </p:val>
                                        </p:tav>
                                      </p:tavLst>
                                    </p:anim>
                                    <p:anim calcmode="lin" valueType="num">
                                      <p:cBhvr>
                                        <p:cTn id="14" dur="500" fill="hold"/>
                                        <p:tgtEl>
                                          <p:spTgt spid="16"/>
                                        </p:tgtEl>
                                        <p:attrNameLst>
                                          <p:attrName>ppt_h</p:attrName>
                                        </p:attrNameLst>
                                      </p:cBhvr>
                                      <p:tavLst>
                                        <p:tav tm="0">
                                          <p:val>
                                            <p:fltVal val="0"/>
                                          </p:val>
                                        </p:tav>
                                        <p:tav tm="100000">
                                          <p:val>
                                            <p:strVal val="#ppt_h"/>
                                          </p:val>
                                        </p:tav>
                                      </p:tavLst>
                                    </p:anim>
                                    <p:animEffect transition="in" filter="fade">
                                      <p:cBhvr>
                                        <p:cTn id="15" dur="500"/>
                                        <p:tgtEl>
                                          <p:spTgt spid="16"/>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cBhvr>
                                        <p:cTn id="19" dur="500" fill="hold"/>
                                        <p:tgtEl>
                                          <p:spTgt spid="31"/>
                                        </p:tgtEl>
                                        <p:attrNameLst>
                                          <p:attrName>ppt_w</p:attrName>
                                        </p:attrNameLst>
                                      </p:cBhvr>
                                      <p:tavLst>
                                        <p:tav tm="0">
                                          <p:val>
                                            <p:fltVal val="0"/>
                                          </p:val>
                                        </p:tav>
                                        <p:tav tm="100000">
                                          <p:val>
                                            <p:strVal val="#ppt_w"/>
                                          </p:val>
                                        </p:tav>
                                      </p:tavLst>
                                    </p:anim>
                                    <p:anim calcmode="lin" valueType="num">
                                      <p:cBhvr>
                                        <p:cTn id="20" dur="500" fill="hold"/>
                                        <p:tgtEl>
                                          <p:spTgt spid="31"/>
                                        </p:tgtEl>
                                        <p:attrNameLst>
                                          <p:attrName>ppt_h</p:attrName>
                                        </p:attrNameLst>
                                      </p:cBhvr>
                                      <p:tavLst>
                                        <p:tav tm="0">
                                          <p:val>
                                            <p:fltVal val="0"/>
                                          </p:val>
                                        </p:tav>
                                        <p:tav tm="100000">
                                          <p:val>
                                            <p:strVal val="#ppt_h"/>
                                          </p:val>
                                        </p:tav>
                                      </p:tavLst>
                                    </p:anim>
                                    <p:animEffect transition="in" filter="fade">
                                      <p:cBhvr>
                                        <p:cTn id="21" dur="500"/>
                                        <p:tgtEl>
                                          <p:spTgt spid="31"/>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p:cTn id="25" dur="500" fill="hold"/>
                                        <p:tgtEl>
                                          <p:spTgt spid="18"/>
                                        </p:tgtEl>
                                        <p:attrNameLst>
                                          <p:attrName>ppt_w</p:attrName>
                                        </p:attrNameLst>
                                      </p:cBhvr>
                                      <p:tavLst>
                                        <p:tav tm="0">
                                          <p:val>
                                            <p:fltVal val="0"/>
                                          </p:val>
                                        </p:tav>
                                        <p:tav tm="100000">
                                          <p:val>
                                            <p:strVal val="#ppt_w"/>
                                          </p:val>
                                        </p:tav>
                                      </p:tavLst>
                                    </p:anim>
                                    <p:anim calcmode="lin" valueType="num">
                                      <p:cBhvr>
                                        <p:cTn id="26" dur="500" fill="hold"/>
                                        <p:tgtEl>
                                          <p:spTgt spid="18"/>
                                        </p:tgtEl>
                                        <p:attrNameLst>
                                          <p:attrName>ppt_h</p:attrName>
                                        </p:attrNameLst>
                                      </p:cBhvr>
                                      <p:tavLst>
                                        <p:tav tm="0">
                                          <p:val>
                                            <p:fltVal val="0"/>
                                          </p:val>
                                        </p:tav>
                                        <p:tav tm="100000">
                                          <p:val>
                                            <p:strVal val="#ppt_h"/>
                                          </p:val>
                                        </p:tav>
                                      </p:tavLst>
                                    </p:anim>
                                    <p:animEffect transition="in" filter="fade">
                                      <p:cBhvr>
                                        <p:cTn id="27" dur="500"/>
                                        <p:tgtEl>
                                          <p:spTgt spid="18"/>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19"/>
                                        </p:tgtEl>
                                        <p:attrNameLst>
                                          <p:attrName>style.visibility</p:attrName>
                                        </p:attrNameLst>
                                      </p:cBhvr>
                                      <p:to>
                                        <p:strVal val="visible"/>
                                      </p:to>
                                    </p:set>
                                    <p:anim calcmode="lin" valueType="num">
                                      <p:cBhvr>
                                        <p:cTn id="30" dur="500" fill="hold"/>
                                        <p:tgtEl>
                                          <p:spTgt spid="19"/>
                                        </p:tgtEl>
                                        <p:attrNameLst>
                                          <p:attrName>ppt_w</p:attrName>
                                        </p:attrNameLst>
                                      </p:cBhvr>
                                      <p:tavLst>
                                        <p:tav tm="0">
                                          <p:val>
                                            <p:fltVal val="0"/>
                                          </p:val>
                                        </p:tav>
                                        <p:tav tm="100000">
                                          <p:val>
                                            <p:strVal val="#ppt_w"/>
                                          </p:val>
                                        </p:tav>
                                      </p:tavLst>
                                    </p:anim>
                                    <p:anim calcmode="lin" valueType="num">
                                      <p:cBhvr>
                                        <p:cTn id="31" dur="500" fill="hold"/>
                                        <p:tgtEl>
                                          <p:spTgt spid="19"/>
                                        </p:tgtEl>
                                        <p:attrNameLst>
                                          <p:attrName>ppt_h</p:attrName>
                                        </p:attrNameLst>
                                      </p:cBhvr>
                                      <p:tavLst>
                                        <p:tav tm="0">
                                          <p:val>
                                            <p:fltVal val="0"/>
                                          </p:val>
                                        </p:tav>
                                        <p:tav tm="100000">
                                          <p:val>
                                            <p:strVal val="#ppt_h"/>
                                          </p:val>
                                        </p:tav>
                                      </p:tavLst>
                                    </p:anim>
                                    <p:animEffect transition="in" filter="fade">
                                      <p:cBhvr>
                                        <p:cTn id="32" dur="500"/>
                                        <p:tgtEl>
                                          <p:spTgt spid="19"/>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20"/>
                                        </p:tgtEl>
                                        <p:attrNameLst>
                                          <p:attrName>style.visibility</p:attrName>
                                        </p:attrNameLst>
                                      </p:cBhvr>
                                      <p:to>
                                        <p:strVal val="visible"/>
                                      </p:to>
                                    </p:set>
                                    <p:anim calcmode="lin" valueType="num">
                                      <p:cBhvr>
                                        <p:cTn id="35" dur="500" fill="hold"/>
                                        <p:tgtEl>
                                          <p:spTgt spid="20"/>
                                        </p:tgtEl>
                                        <p:attrNameLst>
                                          <p:attrName>ppt_w</p:attrName>
                                        </p:attrNameLst>
                                      </p:cBhvr>
                                      <p:tavLst>
                                        <p:tav tm="0">
                                          <p:val>
                                            <p:fltVal val="0"/>
                                          </p:val>
                                        </p:tav>
                                        <p:tav tm="100000">
                                          <p:val>
                                            <p:strVal val="#ppt_w"/>
                                          </p:val>
                                        </p:tav>
                                      </p:tavLst>
                                    </p:anim>
                                    <p:anim calcmode="lin" valueType="num">
                                      <p:cBhvr>
                                        <p:cTn id="36" dur="500" fill="hold"/>
                                        <p:tgtEl>
                                          <p:spTgt spid="20"/>
                                        </p:tgtEl>
                                        <p:attrNameLst>
                                          <p:attrName>ppt_h</p:attrName>
                                        </p:attrNameLst>
                                      </p:cBhvr>
                                      <p:tavLst>
                                        <p:tav tm="0">
                                          <p:val>
                                            <p:fltVal val="0"/>
                                          </p:val>
                                        </p:tav>
                                        <p:tav tm="100000">
                                          <p:val>
                                            <p:strVal val="#ppt_h"/>
                                          </p:val>
                                        </p:tav>
                                      </p:tavLst>
                                    </p:anim>
                                    <p:animEffect transition="in" filter="fade">
                                      <p:cBhvr>
                                        <p:cTn id="37" dur="500"/>
                                        <p:tgtEl>
                                          <p:spTgt spid="20"/>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21"/>
                                        </p:tgtEl>
                                        <p:attrNameLst>
                                          <p:attrName>style.visibility</p:attrName>
                                        </p:attrNameLst>
                                      </p:cBhvr>
                                      <p:to>
                                        <p:strVal val="visible"/>
                                      </p:to>
                                    </p:set>
                                    <p:anim calcmode="lin" valueType="num">
                                      <p:cBhvr>
                                        <p:cTn id="40" dur="500" fill="hold"/>
                                        <p:tgtEl>
                                          <p:spTgt spid="21"/>
                                        </p:tgtEl>
                                        <p:attrNameLst>
                                          <p:attrName>ppt_w</p:attrName>
                                        </p:attrNameLst>
                                      </p:cBhvr>
                                      <p:tavLst>
                                        <p:tav tm="0">
                                          <p:val>
                                            <p:fltVal val="0"/>
                                          </p:val>
                                        </p:tav>
                                        <p:tav tm="100000">
                                          <p:val>
                                            <p:strVal val="#ppt_w"/>
                                          </p:val>
                                        </p:tav>
                                      </p:tavLst>
                                    </p:anim>
                                    <p:anim calcmode="lin" valueType="num">
                                      <p:cBhvr>
                                        <p:cTn id="41" dur="500" fill="hold"/>
                                        <p:tgtEl>
                                          <p:spTgt spid="21"/>
                                        </p:tgtEl>
                                        <p:attrNameLst>
                                          <p:attrName>ppt_h</p:attrName>
                                        </p:attrNameLst>
                                      </p:cBhvr>
                                      <p:tavLst>
                                        <p:tav tm="0">
                                          <p:val>
                                            <p:fltVal val="0"/>
                                          </p:val>
                                        </p:tav>
                                        <p:tav tm="100000">
                                          <p:val>
                                            <p:strVal val="#ppt_h"/>
                                          </p:val>
                                        </p:tav>
                                      </p:tavLst>
                                    </p:anim>
                                    <p:animEffect transition="in" filter="fade">
                                      <p:cBhvr>
                                        <p:cTn id="42" dur="500"/>
                                        <p:tgtEl>
                                          <p:spTgt spid="21"/>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22"/>
                                        </p:tgtEl>
                                        <p:attrNameLst>
                                          <p:attrName>style.visibility</p:attrName>
                                        </p:attrNameLst>
                                      </p:cBhvr>
                                      <p:to>
                                        <p:strVal val="visible"/>
                                      </p:to>
                                    </p:set>
                                    <p:anim calcmode="lin" valueType="num">
                                      <p:cBhvr>
                                        <p:cTn id="45" dur="500" fill="hold"/>
                                        <p:tgtEl>
                                          <p:spTgt spid="22"/>
                                        </p:tgtEl>
                                        <p:attrNameLst>
                                          <p:attrName>ppt_w</p:attrName>
                                        </p:attrNameLst>
                                      </p:cBhvr>
                                      <p:tavLst>
                                        <p:tav tm="0">
                                          <p:val>
                                            <p:fltVal val="0"/>
                                          </p:val>
                                        </p:tav>
                                        <p:tav tm="100000">
                                          <p:val>
                                            <p:strVal val="#ppt_w"/>
                                          </p:val>
                                        </p:tav>
                                      </p:tavLst>
                                    </p:anim>
                                    <p:anim calcmode="lin" valueType="num">
                                      <p:cBhvr>
                                        <p:cTn id="46" dur="500" fill="hold"/>
                                        <p:tgtEl>
                                          <p:spTgt spid="22"/>
                                        </p:tgtEl>
                                        <p:attrNameLst>
                                          <p:attrName>ppt_h</p:attrName>
                                        </p:attrNameLst>
                                      </p:cBhvr>
                                      <p:tavLst>
                                        <p:tav tm="0">
                                          <p:val>
                                            <p:fltVal val="0"/>
                                          </p:val>
                                        </p:tav>
                                        <p:tav tm="100000">
                                          <p:val>
                                            <p:strVal val="#ppt_h"/>
                                          </p:val>
                                        </p:tav>
                                      </p:tavLst>
                                    </p:anim>
                                    <p:animEffect transition="in" filter="fade">
                                      <p:cBhvr>
                                        <p:cTn id="47" dur="500"/>
                                        <p:tgtEl>
                                          <p:spTgt spid="22"/>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23"/>
                                        </p:tgtEl>
                                        <p:attrNameLst>
                                          <p:attrName>style.visibility</p:attrName>
                                        </p:attrNameLst>
                                      </p:cBhvr>
                                      <p:to>
                                        <p:strVal val="visible"/>
                                      </p:to>
                                    </p:set>
                                    <p:anim calcmode="lin" valueType="num">
                                      <p:cBhvr>
                                        <p:cTn id="50" dur="500" fill="hold"/>
                                        <p:tgtEl>
                                          <p:spTgt spid="23"/>
                                        </p:tgtEl>
                                        <p:attrNameLst>
                                          <p:attrName>ppt_w</p:attrName>
                                        </p:attrNameLst>
                                      </p:cBhvr>
                                      <p:tavLst>
                                        <p:tav tm="0">
                                          <p:val>
                                            <p:fltVal val="0"/>
                                          </p:val>
                                        </p:tav>
                                        <p:tav tm="100000">
                                          <p:val>
                                            <p:strVal val="#ppt_w"/>
                                          </p:val>
                                        </p:tav>
                                      </p:tavLst>
                                    </p:anim>
                                    <p:anim calcmode="lin" valueType="num">
                                      <p:cBhvr>
                                        <p:cTn id="51" dur="500" fill="hold"/>
                                        <p:tgtEl>
                                          <p:spTgt spid="23"/>
                                        </p:tgtEl>
                                        <p:attrNameLst>
                                          <p:attrName>ppt_h</p:attrName>
                                        </p:attrNameLst>
                                      </p:cBhvr>
                                      <p:tavLst>
                                        <p:tav tm="0">
                                          <p:val>
                                            <p:fltVal val="0"/>
                                          </p:val>
                                        </p:tav>
                                        <p:tav tm="100000">
                                          <p:val>
                                            <p:strVal val="#ppt_h"/>
                                          </p:val>
                                        </p:tav>
                                      </p:tavLst>
                                    </p:anim>
                                    <p:animEffect transition="in" filter="fade">
                                      <p:cBhvr>
                                        <p:cTn id="52" dur="500"/>
                                        <p:tgtEl>
                                          <p:spTgt spid="23"/>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24"/>
                                        </p:tgtEl>
                                        <p:attrNameLst>
                                          <p:attrName>style.visibility</p:attrName>
                                        </p:attrNameLst>
                                      </p:cBhvr>
                                      <p:to>
                                        <p:strVal val="visible"/>
                                      </p:to>
                                    </p:set>
                                    <p:anim calcmode="lin" valueType="num">
                                      <p:cBhvr>
                                        <p:cTn id="55" dur="500" fill="hold"/>
                                        <p:tgtEl>
                                          <p:spTgt spid="24"/>
                                        </p:tgtEl>
                                        <p:attrNameLst>
                                          <p:attrName>ppt_w</p:attrName>
                                        </p:attrNameLst>
                                      </p:cBhvr>
                                      <p:tavLst>
                                        <p:tav tm="0">
                                          <p:val>
                                            <p:fltVal val="0"/>
                                          </p:val>
                                        </p:tav>
                                        <p:tav tm="100000">
                                          <p:val>
                                            <p:strVal val="#ppt_w"/>
                                          </p:val>
                                        </p:tav>
                                      </p:tavLst>
                                    </p:anim>
                                    <p:anim calcmode="lin" valueType="num">
                                      <p:cBhvr>
                                        <p:cTn id="56" dur="500" fill="hold"/>
                                        <p:tgtEl>
                                          <p:spTgt spid="24"/>
                                        </p:tgtEl>
                                        <p:attrNameLst>
                                          <p:attrName>ppt_h</p:attrName>
                                        </p:attrNameLst>
                                      </p:cBhvr>
                                      <p:tavLst>
                                        <p:tav tm="0">
                                          <p:val>
                                            <p:fltVal val="0"/>
                                          </p:val>
                                        </p:tav>
                                        <p:tav tm="100000">
                                          <p:val>
                                            <p:strVal val="#ppt_h"/>
                                          </p:val>
                                        </p:tav>
                                      </p:tavLst>
                                    </p:anim>
                                    <p:animEffect transition="in" filter="fade">
                                      <p:cBhvr>
                                        <p:cTn id="57" dur="500"/>
                                        <p:tgtEl>
                                          <p:spTgt spid="24"/>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25"/>
                                        </p:tgtEl>
                                        <p:attrNameLst>
                                          <p:attrName>style.visibility</p:attrName>
                                        </p:attrNameLst>
                                      </p:cBhvr>
                                      <p:to>
                                        <p:strVal val="visible"/>
                                      </p:to>
                                    </p:set>
                                    <p:anim calcmode="lin" valueType="num">
                                      <p:cBhvr>
                                        <p:cTn id="60" dur="500" fill="hold"/>
                                        <p:tgtEl>
                                          <p:spTgt spid="25"/>
                                        </p:tgtEl>
                                        <p:attrNameLst>
                                          <p:attrName>ppt_w</p:attrName>
                                        </p:attrNameLst>
                                      </p:cBhvr>
                                      <p:tavLst>
                                        <p:tav tm="0">
                                          <p:val>
                                            <p:fltVal val="0"/>
                                          </p:val>
                                        </p:tav>
                                        <p:tav tm="100000">
                                          <p:val>
                                            <p:strVal val="#ppt_w"/>
                                          </p:val>
                                        </p:tav>
                                      </p:tavLst>
                                    </p:anim>
                                    <p:anim calcmode="lin" valueType="num">
                                      <p:cBhvr>
                                        <p:cTn id="61" dur="500" fill="hold"/>
                                        <p:tgtEl>
                                          <p:spTgt spid="25"/>
                                        </p:tgtEl>
                                        <p:attrNameLst>
                                          <p:attrName>ppt_h</p:attrName>
                                        </p:attrNameLst>
                                      </p:cBhvr>
                                      <p:tavLst>
                                        <p:tav tm="0">
                                          <p:val>
                                            <p:fltVal val="0"/>
                                          </p:val>
                                        </p:tav>
                                        <p:tav tm="100000">
                                          <p:val>
                                            <p:strVal val="#ppt_h"/>
                                          </p:val>
                                        </p:tav>
                                      </p:tavLst>
                                    </p:anim>
                                    <p:animEffect transition="in" filter="fade">
                                      <p:cBhvr>
                                        <p:cTn id="62" dur="500"/>
                                        <p:tgtEl>
                                          <p:spTgt spid="25"/>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26"/>
                                        </p:tgtEl>
                                        <p:attrNameLst>
                                          <p:attrName>style.visibility</p:attrName>
                                        </p:attrNameLst>
                                      </p:cBhvr>
                                      <p:to>
                                        <p:strVal val="visible"/>
                                      </p:to>
                                    </p:set>
                                    <p:anim calcmode="lin" valueType="num">
                                      <p:cBhvr>
                                        <p:cTn id="65" dur="500" fill="hold"/>
                                        <p:tgtEl>
                                          <p:spTgt spid="26"/>
                                        </p:tgtEl>
                                        <p:attrNameLst>
                                          <p:attrName>ppt_w</p:attrName>
                                        </p:attrNameLst>
                                      </p:cBhvr>
                                      <p:tavLst>
                                        <p:tav tm="0">
                                          <p:val>
                                            <p:fltVal val="0"/>
                                          </p:val>
                                        </p:tav>
                                        <p:tav tm="100000">
                                          <p:val>
                                            <p:strVal val="#ppt_w"/>
                                          </p:val>
                                        </p:tav>
                                      </p:tavLst>
                                    </p:anim>
                                    <p:anim calcmode="lin" valueType="num">
                                      <p:cBhvr>
                                        <p:cTn id="66" dur="500" fill="hold"/>
                                        <p:tgtEl>
                                          <p:spTgt spid="26"/>
                                        </p:tgtEl>
                                        <p:attrNameLst>
                                          <p:attrName>ppt_h</p:attrName>
                                        </p:attrNameLst>
                                      </p:cBhvr>
                                      <p:tavLst>
                                        <p:tav tm="0">
                                          <p:val>
                                            <p:fltVal val="0"/>
                                          </p:val>
                                        </p:tav>
                                        <p:tav tm="100000">
                                          <p:val>
                                            <p:strVal val="#ppt_h"/>
                                          </p:val>
                                        </p:tav>
                                      </p:tavLst>
                                    </p:anim>
                                    <p:animEffect transition="in" filter="fade">
                                      <p:cBhvr>
                                        <p:cTn id="67" dur="500"/>
                                        <p:tgtEl>
                                          <p:spTgt spid="26"/>
                                        </p:tgtEl>
                                      </p:cBhvr>
                                    </p:animEffect>
                                  </p:childTnLst>
                                </p:cTn>
                              </p:par>
                              <p:par>
                                <p:cTn id="68" presetID="53" presetClass="entr" presetSubtype="16" fill="hold" grpId="0" nodeType="withEffect">
                                  <p:stCondLst>
                                    <p:cond delay="0"/>
                                  </p:stCondLst>
                                  <p:childTnLst>
                                    <p:set>
                                      <p:cBhvr>
                                        <p:cTn id="69" dur="1" fill="hold">
                                          <p:stCondLst>
                                            <p:cond delay="0"/>
                                          </p:stCondLst>
                                        </p:cTn>
                                        <p:tgtEl>
                                          <p:spTgt spid="27"/>
                                        </p:tgtEl>
                                        <p:attrNameLst>
                                          <p:attrName>style.visibility</p:attrName>
                                        </p:attrNameLst>
                                      </p:cBhvr>
                                      <p:to>
                                        <p:strVal val="visible"/>
                                      </p:to>
                                    </p:set>
                                    <p:anim calcmode="lin" valueType="num">
                                      <p:cBhvr>
                                        <p:cTn id="70" dur="500" fill="hold"/>
                                        <p:tgtEl>
                                          <p:spTgt spid="27"/>
                                        </p:tgtEl>
                                        <p:attrNameLst>
                                          <p:attrName>ppt_w</p:attrName>
                                        </p:attrNameLst>
                                      </p:cBhvr>
                                      <p:tavLst>
                                        <p:tav tm="0">
                                          <p:val>
                                            <p:fltVal val="0"/>
                                          </p:val>
                                        </p:tav>
                                        <p:tav tm="100000">
                                          <p:val>
                                            <p:strVal val="#ppt_w"/>
                                          </p:val>
                                        </p:tav>
                                      </p:tavLst>
                                    </p:anim>
                                    <p:anim calcmode="lin" valueType="num">
                                      <p:cBhvr>
                                        <p:cTn id="71" dur="500" fill="hold"/>
                                        <p:tgtEl>
                                          <p:spTgt spid="27"/>
                                        </p:tgtEl>
                                        <p:attrNameLst>
                                          <p:attrName>ppt_h</p:attrName>
                                        </p:attrNameLst>
                                      </p:cBhvr>
                                      <p:tavLst>
                                        <p:tav tm="0">
                                          <p:val>
                                            <p:fltVal val="0"/>
                                          </p:val>
                                        </p:tav>
                                        <p:tav tm="100000">
                                          <p:val>
                                            <p:strVal val="#ppt_h"/>
                                          </p:val>
                                        </p:tav>
                                      </p:tavLst>
                                    </p:anim>
                                    <p:animEffect transition="in" filter="fade">
                                      <p:cBhvr>
                                        <p:cTn id="72" dur="500"/>
                                        <p:tgtEl>
                                          <p:spTgt spid="27"/>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28"/>
                                        </p:tgtEl>
                                        <p:attrNameLst>
                                          <p:attrName>style.visibility</p:attrName>
                                        </p:attrNameLst>
                                      </p:cBhvr>
                                      <p:to>
                                        <p:strVal val="visible"/>
                                      </p:to>
                                    </p:set>
                                    <p:anim calcmode="lin" valueType="num">
                                      <p:cBhvr>
                                        <p:cTn id="75" dur="500" fill="hold"/>
                                        <p:tgtEl>
                                          <p:spTgt spid="28"/>
                                        </p:tgtEl>
                                        <p:attrNameLst>
                                          <p:attrName>ppt_w</p:attrName>
                                        </p:attrNameLst>
                                      </p:cBhvr>
                                      <p:tavLst>
                                        <p:tav tm="0">
                                          <p:val>
                                            <p:fltVal val="0"/>
                                          </p:val>
                                        </p:tav>
                                        <p:tav tm="100000">
                                          <p:val>
                                            <p:strVal val="#ppt_w"/>
                                          </p:val>
                                        </p:tav>
                                      </p:tavLst>
                                    </p:anim>
                                    <p:anim calcmode="lin" valueType="num">
                                      <p:cBhvr>
                                        <p:cTn id="76" dur="500" fill="hold"/>
                                        <p:tgtEl>
                                          <p:spTgt spid="28"/>
                                        </p:tgtEl>
                                        <p:attrNameLst>
                                          <p:attrName>ppt_h</p:attrName>
                                        </p:attrNameLst>
                                      </p:cBhvr>
                                      <p:tavLst>
                                        <p:tav tm="0">
                                          <p:val>
                                            <p:fltVal val="0"/>
                                          </p:val>
                                        </p:tav>
                                        <p:tav tm="100000">
                                          <p:val>
                                            <p:strVal val="#ppt_h"/>
                                          </p:val>
                                        </p:tav>
                                      </p:tavLst>
                                    </p:anim>
                                    <p:animEffect transition="in" filter="fade">
                                      <p:cBhvr>
                                        <p:cTn id="77" dur="500"/>
                                        <p:tgtEl>
                                          <p:spTgt spid="28"/>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29"/>
                                        </p:tgtEl>
                                        <p:attrNameLst>
                                          <p:attrName>style.visibility</p:attrName>
                                        </p:attrNameLst>
                                      </p:cBhvr>
                                      <p:to>
                                        <p:strVal val="visible"/>
                                      </p:to>
                                    </p:set>
                                    <p:anim calcmode="lin" valueType="num">
                                      <p:cBhvr>
                                        <p:cTn id="80" dur="500" fill="hold"/>
                                        <p:tgtEl>
                                          <p:spTgt spid="29"/>
                                        </p:tgtEl>
                                        <p:attrNameLst>
                                          <p:attrName>ppt_w</p:attrName>
                                        </p:attrNameLst>
                                      </p:cBhvr>
                                      <p:tavLst>
                                        <p:tav tm="0">
                                          <p:val>
                                            <p:fltVal val="0"/>
                                          </p:val>
                                        </p:tav>
                                        <p:tav tm="100000">
                                          <p:val>
                                            <p:strVal val="#ppt_w"/>
                                          </p:val>
                                        </p:tav>
                                      </p:tavLst>
                                    </p:anim>
                                    <p:anim calcmode="lin" valueType="num">
                                      <p:cBhvr>
                                        <p:cTn id="81" dur="500" fill="hold"/>
                                        <p:tgtEl>
                                          <p:spTgt spid="29"/>
                                        </p:tgtEl>
                                        <p:attrNameLst>
                                          <p:attrName>ppt_h</p:attrName>
                                        </p:attrNameLst>
                                      </p:cBhvr>
                                      <p:tavLst>
                                        <p:tav tm="0">
                                          <p:val>
                                            <p:fltVal val="0"/>
                                          </p:val>
                                        </p:tav>
                                        <p:tav tm="100000">
                                          <p:val>
                                            <p:strVal val="#ppt_h"/>
                                          </p:val>
                                        </p:tav>
                                      </p:tavLst>
                                    </p:anim>
                                    <p:animEffect transition="in" filter="fade">
                                      <p:cBhvr>
                                        <p:cTn id="82"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8" grpId="0" animBg="1"/>
      <p:bldP spid="19" grpId="0" animBg="1"/>
      <p:bldP spid="20" grpId="0" animBg="1"/>
      <p:bldP spid="21" grpId="0" animBg="1"/>
      <p:bldP spid="22" grpId="0" animBg="1"/>
      <p:bldP spid="23" grpId="0" animBg="1"/>
      <p:bldP spid="24" grpId="0"/>
      <p:bldP spid="25" grpId="0"/>
      <p:bldP spid="26" grpId="0" animBg="1"/>
      <p:bldP spid="27" grpId="0" animBg="1"/>
      <p:bldP spid="28" grpId="0"/>
      <p:bldP spid="29" grpId="0"/>
      <p:bldP spid="30" grpId="0"/>
      <p:bldP spid="3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l="7685" r="7685"/>
          <a:stretch>
            <a:fillRect/>
          </a:stretch>
        </p:blipFill>
        <p:spPr/>
      </p:pic>
      <p:grpSp>
        <p:nvGrpSpPr>
          <p:cNvPr id="32" name="Group 31"/>
          <p:cNvGrpSpPr/>
          <p:nvPr/>
        </p:nvGrpSpPr>
        <p:grpSpPr>
          <a:xfrm>
            <a:off x="1087794" y="1970696"/>
            <a:ext cx="5927833" cy="2333296"/>
            <a:chOff x="1355816" y="1923398"/>
            <a:chExt cx="5927833" cy="2333296"/>
          </a:xfrm>
        </p:grpSpPr>
        <p:cxnSp>
          <p:nvCxnSpPr>
            <p:cNvPr id="5" name="Straight Connector 4"/>
            <p:cNvCxnSpPr/>
            <p:nvPr/>
          </p:nvCxnSpPr>
          <p:spPr>
            <a:xfrm>
              <a:off x="7267883" y="1923398"/>
              <a:ext cx="0" cy="2333296"/>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1371580" y="1923398"/>
              <a:ext cx="0" cy="2333296"/>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H="1">
              <a:off x="1371582" y="1935139"/>
              <a:ext cx="1575817" cy="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H="1">
              <a:off x="1355816" y="4250086"/>
              <a:ext cx="1575817" cy="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H="1">
              <a:off x="5692066" y="1935139"/>
              <a:ext cx="1575817" cy="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H="1">
              <a:off x="5707832" y="4250086"/>
              <a:ext cx="1575817" cy="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grpSp>
      <p:sp>
        <p:nvSpPr>
          <p:cNvPr id="22" name="TextBox 21"/>
          <p:cNvSpPr txBox="1"/>
          <p:nvPr/>
        </p:nvSpPr>
        <p:spPr>
          <a:xfrm>
            <a:off x="2885686" y="1795555"/>
            <a:ext cx="2332049" cy="369332"/>
          </a:xfrm>
          <a:prstGeom prst="rect">
            <a:avLst/>
          </a:prstGeom>
          <a:noFill/>
        </p:spPr>
        <p:txBody>
          <a:bodyPr wrap="none" rtlCol="0">
            <a:spAutoFit/>
          </a:bodyPr>
          <a:lstStyle/>
          <a:p>
            <a:pPr algn="ctr"/>
            <a:r>
              <a:rPr lang="en-US" spc="300" dirty="0" smtClean="0">
                <a:solidFill>
                  <a:srgbClr val="FFC000"/>
                </a:solidFill>
              </a:rPr>
              <a:t>7 ESSENTIALS OF</a:t>
            </a:r>
            <a:endParaRPr lang="en-US" spc="300" dirty="0">
              <a:solidFill>
                <a:srgbClr val="FFC000"/>
              </a:solidFill>
            </a:endParaRPr>
          </a:p>
        </p:txBody>
      </p:sp>
      <p:sp>
        <p:nvSpPr>
          <p:cNvPr id="23" name="TextBox 22"/>
          <p:cNvSpPr txBox="1"/>
          <p:nvPr/>
        </p:nvSpPr>
        <p:spPr>
          <a:xfrm>
            <a:off x="1243089" y="2202987"/>
            <a:ext cx="5617243" cy="1107996"/>
          </a:xfrm>
          <a:prstGeom prst="rect">
            <a:avLst/>
          </a:prstGeom>
          <a:noFill/>
        </p:spPr>
        <p:txBody>
          <a:bodyPr wrap="none" rtlCol="0">
            <a:spAutoFit/>
          </a:bodyPr>
          <a:lstStyle/>
          <a:p>
            <a:pPr algn="ctr"/>
            <a:r>
              <a:rPr lang="en-US" sz="6600" b="1" dirty="0" smtClean="0">
                <a:solidFill>
                  <a:srgbClr val="FFC000"/>
                </a:solidFill>
                <a:latin typeface="Georgia" panose="02040502050405020303" pitchFamily="18" charset="0"/>
              </a:rPr>
              <a:t>EPIC VIDEO</a:t>
            </a:r>
            <a:endParaRPr lang="en-US" sz="6600" b="1" dirty="0">
              <a:solidFill>
                <a:srgbClr val="FFC000"/>
              </a:solidFill>
              <a:latin typeface="Georgia" panose="02040502050405020303" pitchFamily="18" charset="0"/>
            </a:endParaRPr>
          </a:p>
        </p:txBody>
      </p:sp>
      <p:sp>
        <p:nvSpPr>
          <p:cNvPr id="24" name="TextBox 23"/>
          <p:cNvSpPr txBox="1"/>
          <p:nvPr/>
        </p:nvSpPr>
        <p:spPr>
          <a:xfrm>
            <a:off x="1308010" y="3085300"/>
            <a:ext cx="5487400" cy="1015663"/>
          </a:xfrm>
          <a:prstGeom prst="rect">
            <a:avLst/>
          </a:prstGeom>
          <a:noFill/>
        </p:spPr>
        <p:txBody>
          <a:bodyPr wrap="none" rtlCol="0">
            <a:spAutoFit/>
          </a:bodyPr>
          <a:lstStyle/>
          <a:p>
            <a:pPr algn="ctr"/>
            <a:r>
              <a:rPr lang="en-US" sz="6000" b="1" dirty="0" smtClean="0">
                <a:solidFill>
                  <a:srgbClr val="FFC000"/>
                </a:solidFill>
                <a:latin typeface="Georgia" panose="02040502050405020303" pitchFamily="18" charset="0"/>
              </a:rPr>
              <a:t>MARKETING</a:t>
            </a:r>
            <a:endParaRPr lang="en-US" sz="6000" b="1" dirty="0">
              <a:solidFill>
                <a:srgbClr val="FFC000"/>
              </a:solidFill>
              <a:latin typeface="Georgia" panose="02040502050405020303" pitchFamily="18" charset="0"/>
            </a:endParaRPr>
          </a:p>
        </p:txBody>
      </p:sp>
      <p:sp>
        <p:nvSpPr>
          <p:cNvPr id="25" name="TextBox 24"/>
          <p:cNvSpPr txBox="1"/>
          <p:nvPr/>
        </p:nvSpPr>
        <p:spPr>
          <a:xfrm>
            <a:off x="3042010" y="4096952"/>
            <a:ext cx="2019400" cy="369332"/>
          </a:xfrm>
          <a:prstGeom prst="rect">
            <a:avLst/>
          </a:prstGeom>
          <a:noFill/>
        </p:spPr>
        <p:txBody>
          <a:bodyPr wrap="none" rtlCol="0">
            <a:spAutoFit/>
          </a:bodyPr>
          <a:lstStyle/>
          <a:p>
            <a:pPr algn="ctr"/>
            <a:r>
              <a:rPr lang="en-US" b="1" spc="300" dirty="0" smtClean="0">
                <a:solidFill>
                  <a:srgbClr val="FFC000"/>
                </a:solidFill>
              </a:rPr>
              <a:t>FOR BUSINESS</a:t>
            </a:r>
            <a:endParaRPr lang="en-US" b="1" spc="300" dirty="0">
              <a:solidFill>
                <a:srgbClr val="FFC000"/>
              </a:solidFill>
            </a:endParaRPr>
          </a:p>
        </p:txBody>
      </p:sp>
      <p:sp>
        <p:nvSpPr>
          <p:cNvPr id="26" name="TextBox 25"/>
          <p:cNvSpPr txBox="1"/>
          <p:nvPr/>
        </p:nvSpPr>
        <p:spPr>
          <a:xfrm>
            <a:off x="2116340" y="4585402"/>
            <a:ext cx="3870740" cy="369332"/>
          </a:xfrm>
          <a:prstGeom prst="rect">
            <a:avLst/>
          </a:prstGeom>
          <a:noFill/>
        </p:spPr>
        <p:txBody>
          <a:bodyPr wrap="none" rtlCol="0">
            <a:spAutoFit/>
          </a:bodyPr>
          <a:lstStyle/>
          <a:p>
            <a:pPr algn="ctr"/>
            <a:r>
              <a:rPr lang="en-US" dirty="0" smtClean="0">
                <a:solidFill>
                  <a:schemeClr val="bg1"/>
                </a:solidFill>
              </a:rPr>
              <a:t>Exclusive Webinar </a:t>
            </a:r>
            <a:r>
              <a:rPr lang="en-US" i="1" dirty="0" smtClean="0">
                <a:solidFill>
                  <a:schemeClr val="bg1"/>
                </a:solidFill>
              </a:rPr>
              <a:t>with </a:t>
            </a:r>
            <a:r>
              <a:rPr lang="en-US" b="1" dirty="0" smtClean="0">
                <a:solidFill>
                  <a:schemeClr val="accent4"/>
                </a:solidFill>
              </a:rPr>
              <a:t>Lulu Kemaludin</a:t>
            </a:r>
            <a:endParaRPr lang="en-US" b="1" dirty="0">
              <a:solidFill>
                <a:schemeClr val="accent4"/>
              </a:solidFill>
            </a:endParaRPr>
          </a:p>
        </p:txBody>
      </p:sp>
      <p:sp>
        <p:nvSpPr>
          <p:cNvPr id="30" name="TextBox 29"/>
          <p:cNvSpPr txBox="1"/>
          <p:nvPr/>
        </p:nvSpPr>
        <p:spPr>
          <a:xfrm>
            <a:off x="2773251" y="1217612"/>
            <a:ext cx="2556918" cy="307777"/>
          </a:xfrm>
          <a:prstGeom prst="rect">
            <a:avLst/>
          </a:prstGeom>
          <a:noFill/>
        </p:spPr>
        <p:txBody>
          <a:bodyPr wrap="none" rtlCol="0">
            <a:spAutoFit/>
          </a:bodyPr>
          <a:lstStyle/>
          <a:p>
            <a:pPr algn="ctr"/>
            <a:r>
              <a:rPr lang="en-US" sz="1400" spc="300" dirty="0" smtClean="0">
                <a:solidFill>
                  <a:schemeClr val="bg1"/>
                </a:solidFill>
              </a:rPr>
              <a:t>IM SUNDAE WEBINARS</a:t>
            </a:r>
            <a:endParaRPr lang="en-US" sz="1400" b="1" spc="300" dirty="0">
              <a:solidFill>
                <a:schemeClr val="accent4"/>
              </a:solidFill>
            </a:endParaRPr>
          </a:p>
        </p:txBody>
      </p:sp>
      <p:pic>
        <p:nvPicPr>
          <p:cNvPr id="31" name="Picture 2"/>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7346731" y="577726"/>
            <a:ext cx="4179031" cy="6274638"/>
          </a:xfrm>
          <a:prstGeom prst="rect">
            <a:avLst/>
          </a:prstGeom>
          <a:noFill/>
          <a:extLst/>
        </p:spPr>
      </p:pic>
      <p:sp>
        <p:nvSpPr>
          <p:cNvPr id="33" name="Rectangle 32"/>
          <p:cNvSpPr/>
          <p:nvPr/>
        </p:nvSpPr>
        <p:spPr>
          <a:xfrm>
            <a:off x="1402587" y="4954734"/>
            <a:ext cx="5298245" cy="276999"/>
          </a:xfrm>
          <a:prstGeom prst="rect">
            <a:avLst/>
          </a:prstGeom>
        </p:spPr>
        <p:txBody>
          <a:bodyPr wrap="none">
            <a:spAutoFit/>
          </a:bodyPr>
          <a:lstStyle/>
          <a:p>
            <a:r>
              <a:rPr lang="en-US" sz="1200" i="1" dirty="0" smtClean="0">
                <a:solidFill>
                  <a:schemeClr val="bg1"/>
                </a:solidFill>
                <a:latin typeface="Georgia" panose="02040502050405020303" pitchFamily="18" charset="0"/>
              </a:rPr>
              <a:t>“Jung geura nangtung, buktikeun urang Sunda oge bisa… salam jawara!”</a:t>
            </a:r>
            <a:endParaRPr lang="en-US" sz="1200" i="1" dirty="0">
              <a:solidFill>
                <a:schemeClr val="bg1"/>
              </a:solidFill>
              <a:latin typeface="Georgia" panose="02040502050405020303" pitchFamily="18" charset="0"/>
            </a:endParaRPr>
          </a:p>
        </p:txBody>
      </p:sp>
    </p:spTree>
    <p:extLst>
      <p:ext uri="{BB962C8B-B14F-4D97-AF65-F5344CB8AC3E}">
        <p14:creationId xmlns:p14="http://schemas.microsoft.com/office/powerpoint/2010/main" val="3396425712"/>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p:cNvSpPr/>
          <p:nvPr/>
        </p:nvSpPr>
        <p:spPr>
          <a:xfrm>
            <a:off x="1534628" y="2156781"/>
            <a:ext cx="1297543" cy="1297543"/>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000" dirty="0">
                <a:latin typeface="Sosa" pitchFamily="2" charset="0"/>
              </a:rPr>
              <a:t>s</a:t>
            </a:r>
            <a:endParaRPr lang="en-US" sz="6400" spc="-200" dirty="0">
              <a:solidFill>
                <a:schemeClr val="bg1"/>
              </a:solidFill>
              <a:latin typeface="Sosa" pitchFamily="2" charset="0"/>
              <a:cs typeface="WC Mano Negra Bta"/>
            </a:endParaRPr>
          </a:p>
        </p:txBody>
      </p:sp>
      <p:sp>
        <p:nvSpPr>
          <p:cNvPr id="3" name="Rectangle 2"/>
          <p:cNvSpPr/>
          <p:nvPr/>
        </p:nvSpPr>
        <p:spPr>
          <a:xfrm>
            <a:off x="2974786" y="2253995"/>
            <a:ext cx="2880320" cy="1015663"/>
          </a:xfrm>
          <a:prstGeom prst="rect">
            <a:avLst/>
          </a:prstGeom>
        </p:spPr>
        <p:txBody>
          <a:bodyPr wrap="square">
            <a:spAutoFit/>
          </a:bodyPr>
          <a:lstStyle/>
          <a:p>
            <a:r>
              <a:rPr lang="ms-MY" sz="12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 Lorem ipsum dolor sit amet, consectetur adipiscing elit.</a:t>
            </a:r>
          </a:p>
        </p:txBody>
      </p:sp>
      <p:sp>
        <p:nvSpPr>
          <p:cNvPr id="4" name="Rectangle 3"/>
          <p:cNvSpPr/>
          <p:nvPr/>
        </p:nvSpPr>
        <p:spPr>
          <a:xfrm>
            <a:off x="2974786" y="4574080"/>
            <a:ext cx="2880320" cy="1015663"/>
          </a:xfrm>
          <a:prstGeom prst="rect">
            <a:avLst/>
          </a:prstGeom>
        </p:spPr>
        <p:txBody>
          <a:bodyPr wrap="square">
            <a:spAutoFit/>
          </a:bodyPr>
          <a:lstStyle/>
          <a:p>
            <a:r>
              <a:rPr lang="ms-MY" sz="12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 Lorem ipsum dolor sit amet, consectetur adipiscing elit.</a:t>
            </a:r>
          </a:p>
        </p:txBody>
      </p:sp>
      <p:sp>
        <p:nvSpPr>
          <p:cNvPr id="5" name="Rectangle 4"/>
          <p:cNvSpPr/>
          <p:nvPr/>
        </p:nvSpPr>
        <p:spPr>
          <a:xfrm>
            <a:off x="2974787" y="1910559"/>
            <a:ext cx="946093" cy="400110"/>
          </a:xfrm>
          <a:prstGeom prst="rect">
            <a:avLst/>
          </a:prstGeom>
        </p:spPr>
        <p:txBody>
          <a:bodyPr wrap="none">
            <a:spAutoFit/>
          </a:bodyPr>
          <a:lstStyle/>
          <a:p>
            <a:r>
              <a:rPr lang="en-US" sz="2000" b="1" kern="3000" spc="4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IDEAS</a:t>
            </a:r>
            <a:endParaRPr lang="ms-MY" sz="2000" b="1"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2974787" y="4214815"/>
            <a:ext cx="1685077" cy="400110"/>
          </a:xfrm>
          <a:prstGeom prst="rect">
            <a:avLst/>
          </a:prstGeom>
        </p:spPr>
        <p:txBody>
          <a:bodyPr wrap="none">
            <a:spAutoFit/>
          </a:bodyPr>
          <a:lstStyle/>
          <a:p>
            <a:r>
              <a:rPr lang="en-US" sz="2000" b="1" kern="3000" spc="4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CREATIVITY</a:t>
            </a:r>
            <a:endParaRPr lang="ms-MY" sz="2000" b="1"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Oval 6"/>
          <p:cNvSpPr/>
          <p:nvPr/>
        </p:nvSpPr>
        <p:spPr>
          <a:xfrm>
            <a:off x="1534628" y="4461037"/>
            <a:ext cx="1297543" cy="1297543"/>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000" dirty="0">
                <a:latin typeface="Sosa" pitchFamily="2" charset="0"/>
              </a:rPr>
              <a:t>e</a:t>
            </a:r>
            <a:endParaRPr lang="en-US" sz="6000" spc="-200" dirty="0">
              <a:solidFill>
                <a:schemeClr val="bg1"/>
              </a:solidFill>
              <a:latin typeface="Elephant" pitchFamily="18" charset="0"/>
              <a:cs typeface="WC Mano Negra Bta"/>
            </a:endParaRPr>
          </a:p>
        </p:txBody>
      </p:sp>
      <p:sp>
        <p:nvSpPr>
          <p:cNvPr id="8" name="Oval 7"/>
          <p:cNvSpPr/>
          <p:nvPr/>
        </p:nvSpPr>
        <p:spPr>
          <a:xfrm>
            <a:off x="6527183" y="2156781"/>
            <a:ext cx="1297543" cy="1297543"/>
          </a:xfrm>
          <a:prstGeom prst="ellipse">
            <a:avLst/>
          </a:prstGeom>
          <a:solidFill>
            <a:srgbClr val="FF33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000" dirty="0">
                <a:latin typeface="Modern Pictograms" pitchFamily="50" charset="0"/>
              </a:rPr>
              <a:t>g</a:t>
            </a:r>
            <a:endParaRPr lang="en-US" sz="6400" spc="-200" dirty="0">
              <a:solidFill>
                <a:schemeClr val="bg1"/>
              </a:solidFill>
              <a:latin typeface="Elephant" pitchFamily="18" charset="0"/>
              <a:cs typeface="WC Mano Negra Bta"/>
            </a:endParaRPr>
          </a:p>
        </p:txBody>
      </p:sp>
      <p:sp>
        <p:nvSpPr>
          <p:cNvPr id="9" name="Rectangle 8"/>
          <p:cNvSpPr/>
          <p:nvPr/>
        </p:nvSpPr>
        <p:spPr>
          <a:xfrm>
            <a:off x="7967341" y="2253995"/>
            <a:ext cx="2880320" cy="1015663"/>
          </a:xfrm>
          <a:prstGeom prst="rect">
            <a:avLst/>
          </a:prstGeom>
        </p:spPr>
        <p:txBody>
          <a:bodyPr wrap="square">
            <a:spAutoFit/>
          </a:bodyPr>
          <a:lstStyle/>
          <a:p>
            <a:r>
              <a:rPr lang="ms-MY" sz="12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 Lorem ipsum dolor sit amet, consectetur adipiscing elit.</a:t>
            </a:r>
          </a:p>
        </p:txBody>
      </p:sp>
      <p:sp>
        <p:nvSpPr>
          <p:cNvPr id="10" name="Rectangle 9"/>
          <p:cNvSpPr/>
          <p:nvPr/>
        </p:nvSpPr>
        <p:spPr>
          <a:xfrm>
            <a:off x="7967341" y="4574080"/>
            <a:ext cx="2880320" cy="1015663"/>
          </a:xfrm>
          <a:prstGeom prst="rect">
            <a:avLst/>
          </a:prstGeom>
        </p:spPr>
        <p:txBody>
          <a:bodyPr wrap="square">
            <a:spAutoFit/>
          </a:bodyPr>
          <a:lstStyle/>
          <a:p>
            <a:r>
              <a:rPr lang="ms-MY" sz="12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 Lorem ipsum dolor sit amet, consectetur adipiscing elit.</a:t>
            </a:r>
          </a:p>
        </p:txBody>
      </p:sp>
      <p:sp>
        <p:nvSpPr>
          <p:cNvPr id="11" name="Rectangle 10"/>
          <p:cNvSpPr/>
          <p:nvPr/>
        </p:nvSpPr>
        <p:spPr>
          <a:xfrm>
            <a:off x="7967341" y="1910559"/>
            <a:ext cx="1801775" cy="400110"/>
          </a:xfrm>
          <a:prstGeom prst="rect">
            <a:avLst/>
          </a:prstGeom>
        </p:spPr>
        <p:txBody>
          <a:bodyPr wrap="none">
            <a:spAutoFit/>
          </a:bodyPr>
          <a:lstStyle/>
          <a:p>
            <a:r>
              <a:rPr lang="en-US" sz="2000" b="1" kern="3000" spc="4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TEAM WORK</a:t>
            </a:r>
            <a:endParaRPr lang="ms-MY" sz="2000" b="1"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Rectangle 11"/>
          <p:cNvSpPr/>
          <p:nvPr/>
        </p:nvSpPr>
        <p:spPr>
          <a:xfrm>
            <a:off x="7967342" y="4214815"/>
            <a:ext cx="2113079" cy="400110"/>
          </a:xfrm>
          <a:prstGeom prst="rect">
            <a:avLst/>
          </a:prstGeom>
        </p:spPr>
        <p:txBody>
          <a:bodyPr wrap="none">
            <a:spAutoFit/>
          </a:bodyPr>
          <a:lstStyle/>
          <a:p>
            <a:r>
              <a:rPr lang="en-US" sz="2000" b="1" kern="3000" spc="4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MANAGEMENT</a:t>
            </a:r>
            <a:endParaRPr lang="ms-MY" sz="2000" b="1"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Oval 12"/>
          <p:cNvSpPr/>
          <p:nvPr/>
        </p:nvSpPr>
        <p:spPr>
          <a:xfrm>
            <a:off x="6527183" y="4461037"/>
            <a:ext cx="1297543" cy="1297543"/>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600" dirty="0">
                <a:latin typeface="Sosa" pitchFamily="2" charset="0"/>
              </a:rPr>
              <a:t>Y</a:t>
            </a:r>
            <a:endParaRPr lang="en-US" sz="6400" spc="-200" dirty="0">
              <a:solidFill>
                <a:schemeClr val="bg1"/>
              </a:solidFill>
              <a:latin typeface="Elephant" pitchFamily="18" charset="0"/>
              <a:cs typeface="WC Mano Negra Bta"/>
            </a:endParaRPr>
          </a:p>
        </p:txBody>
      </p:sp>
      <p:cxnSp>
        <p:nvCxnSpPr>
          <p:cNvPr id="14" name="Straight Connector 13"/>
          <p:cNvCxnSpPr/>
          <p:nvPr/>
        </p:nvCxnSpPr>
        <p:spPr>
          <a:xfrm>
            <a:off x="6084267" y="2018960"/>
            <a:ext cx="0" cy="3967383"/>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1485343" y="3939171"/>
            <a:ext cx="9186624"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16" name="Text Box 7"/>
          <p:cNvSpPr txBox="1">
            <a:spLocks noChangeArrowheads="1"/>
          </p:cNvSpPr>
          <p:nvPr/>
        </p:nvSpPr>
        <p:spPr bwMode="auto">
          <a:xfrm>
            <a:off x="3911144" y="456129"/>
            <a:ext cx="4414606"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Key Performance</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17"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3570453854"/>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7"/>
                                        </p:tgtEl>
                                        <p:attrNameLst>
                                          <p:attrName>style.visibility</p:attrName>
                                        </p:attrNameLst>
                                      </p:cBhvr>
                                      <p:to>
                                        <p:strVal val="visible"/>
                                      </p:to>
                                    </p:set>
                                    <p:anim calcmode="lin" valueType="num">
                                      <p:cBhvr>
                                        <p:cTn id="13" dur="500" fill="hold"/>
                                        <p:tgtEl>
                                          <p:spTgt spid="17"/>
                                        </p:tgtEl>
                                        <p:attrNameLst>
                                          <p:attrName>ppt_w</p:attrName>
                                        </p:attrNameLst>
                                      </p:cBhvr>
                                      <p:tavLst>
                                        <p:tav tm="0">
                                          <p:val>
                                            <p:fltVal val="0"/>
                                          </p:val>
                                        </p:tav>
                                        <p:tav tm="100000">
                                          <p:val>
                                            <p:strVal val="#ppt_w"/>
                                          </p:val>
                                        </p:tav>
                                      </p:tavLst>
                                    </p:anim>
                                    <p:anim calcmode="lin" valueType="num">
                                      <p:cBhvr>
                                        <p:cTn id="14" dur="500" fill="hold"/>
                                        <p:tgtEl>
                                          <p:spTgt spid="17"/>
                                        </p:tgtEl>
                                        <p:attrNameLst>
                                          <p:attrName>ppt_h</p:attrName>
                                        </p:attrNameLst>
                                      </p:cBhvr>
                                      <p:tavLst>
                                        <p:tav tm="0">
                                          <p:val>
                                            <p:fltVal val="0"/>
                                          </p:val>
                                        </p:tav>
                                        <p:tav tm="100000">
                                          <p:val>
                                            <p:strVal val="#ppt_h"/>
                                          </p:val>
                                        </p:tav>
                                      </p:tavLst>
                                    </p:anim>
                                    <p:animEffect transition="in" filter="fade">
                                      <p:cBhvr>
                                        <p:cTn id="15" dur="500"/>
                                        <p:tgtEl>
                                          <p:spTgt spid="17"/>
                                        </p:tgtEl>
                                      </p:cBhvr>
                                    </p:animEffect>
                                  </p:childTnLst>
                                </p:cTn>
                              </p:par>
                            </p:childTnLst>
                          </p:cTn>
                        </p:par>
                        <p:par>
                          <p:cTn id="16" fill="hold">
                            <p:stCondLst>
                              <p:cond delay="1000"/>
                            </p:stCondLst>
                            <p:childTnLst>
                              <p:par>
                                <p:cTn id="17" presetID="16" presetClass="entr" presetSubtype="42" fill="hold"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barn(outHorizontal)">
                                      <p:cBhvr>
                                        <p:cTn id="19" dur="500"/>
                                        <p:tgtEl>
                                          <p:spTgt spid="14"/>
                                        </p:tgtEl>
                                      </p:cBhvr>
                                    </p:animEffect>
                                  </p:childTnLst>
                                </p:cTn>
                              </p:par>
                              <p:par>
                                <p:cTn id="20" presetID="16" presetClass="entr" presetSubtype="37" fill="hold" nodeType="with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barn(outVertical)">
                                      <p:cBhvr>
                                        <p:cTn id="22" dur="500"/>
                                        <p:tgtEl>
                                          <p:spTgt spid="15"/>
                                        </p:tgtEl>
                                      </p:cBhvr>
                                    </p:animEffect>
                                  </p:childTnLst>
                                </p:cTn>
                              </p:par>
                            </p:childTnLst>
                          </p:cTn>
                        </p:par>
                        <p:par>
                          <p:cTn id="23" fill="hold">
                            <p:stCondLst>
                              <p:cond delay="1500"/>
                            </p:stCondLst>
                            <p:childTnLst>
                              <p:par>
                                <p:cTn id="24" presetID="2" presetClass="entr" presetSubtype="8" decel="100000" fill="hold" grpId="0" nodeType="afterEffect">
                                  <p:stCondLst>
                                    <p:cond delay="0"/>
                                  </p:stCondLst>
                                  <p:childTnLst>
                                    <p:set>
                                      <p:cBhvr>
                                        <p:cTn id="25" dur="1" fill="hold">
                                          <p:stCondLst>
                                            <p:cond delay="0"/>
                                          </p:stCondLst>
                                        </p:cTn>
                                        <p:tgtEl>
                                          <p:spTgt spid="2"/>
                                        </p:tgtEl>
                                        <p:attrNameLst>
                                          <p:attrName>style.visibility</p:attrName>
                                        </p:attrNameLst>
                                      </p:cBhvr>
                                      <p:to>
                                        <p:strVal val="visible"/>
                                      </p:to>
                                    </p:set>
                                    <p:anim calcmode="lin" valueType="num">
                                      <p:cBhvr additive="base">
                                        <p:cTn id="26" dur="750" fill="hold"/>
                                        <p:tgtEl>
                                          <p:spTgt spid="2"/>
                                        </p:tgtEl>
                                        <p:attrNameLst>
                                          <p:attrName>ppt_x</p:attrName>
                                        </p:attrNameLst>
                                      </p:cBhvr>
                                      <p:tavLst>
                                        <p:tav tm="0">
                                          <p:val>
                                            <p:strVal val="0-#ppt_w/2"/>
                                          </p:val>
                                        </p:tav>
                                        <p:tav tm="100000">
                                          <p:val>
                                            <p:strVal val="#ppt_x"/>
                                          </p:val>
                                        </p:tav>
                                      </p:tavLst>
                                    </p:anim>
                                    <p:anim calcmode="lin" valueType="num">
                                      <p:cBhvr additive="base">
                                        <p:cTn id="27" dur="750" fill="hold"/>
                                        <p:tgtEl>
                                          <p:spTgt spid="2"/>
                                        </p:tgtEl>
                                        <p:attrNameLst>
                                          <p:attrName>ppt_y</p:attrName>
                                        </p:attrNameLst>
                                      </p:cBhvr>
                                      <p:tavLst>
                                        <p:tav tm="0">
                                          <p:val>
                                            <p:strVal val="#ppt_y"/>
                                          </p:val>
                                        </p:tav>
                                        <p:tav tm="100000">
                                          <p:val>
                                            <p:strVal val="#ppt_y"/>
                                          </p:val>
                                        </p:tav>
                                      </p:tavLst>
                                    </p:anim>
                                  </p:childTnLst>
                                </p:cTn>
                              </p:par>
                              <p:par>
                                <p:cTn id="28" presetID="2" presetClass="entr" presetSubtype="8" decel="100000" fill="hold" grpId="0" nodeType="withEffect">
                                  <p:stCondLst>
                                    <p:cond delay="25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750" fill="hold"/>
                                        <p:tgtEl>
                                          <p:spTgt spid="5"/>
                                        </p:tgtEl>
                                        <p:attrNameLst>
                                          <p:attrName>ppt_x</p:attrName>
                                        </p:attrNameLst>
                                      </p:cBhvr>
                                      <p:tavLst>
                                        <p:tav tm="0">
                                          <p:val>
                                            <p:strVal val="0-#ppt_w/2"/>
                                          </p:val>
                                        </p:tav>
                                        <p:tav tm="100000">
                                          <p:val>
                                            <p:strVal val="#ppt_x"/>
                                          </p:val>
                                        </p:tav>
                                      </p:tavLst>
                                    </p:anim>
                                    <p:anim calcmode="lin" valueType="num">
                                      <p:cBhvr additive="base">
                                        <p:cTn id="31" dur="750" fill="hold"/>
                                        <p:tgtEl>
                                          <p:spTgt spid="5"/>
                                        </p:tgtEl>
                                        <p:attrNameLst>
                                          <p:attrName>ppt_y</p:attrName>
                                        </p:attrNameLst>
                                      </p:cBhvr>
                                      <p:tavLst>
                                        <p:tav tm="0">
                                          <p:val>
                                            <p:strVal val="#ppt_y"/>
                                          </p:val>
                                        </p:tav>
                                        <p:tav tm="100000">
                                          <p:val>
                                            <p:strVal val="#ppt_y"/>
                                          </p:val>
                                        </p:tav>
                                      </p:tavLst>
                                    </p:anim>
                                  </p:childTnLst>
                                </p:cTn>
                              </p:par>
                              <p:par>
                                <p:cTn id="32" presetID="2" presetClass="entr" presetSubtype="8" decel="100000" fill="hold" grpId="0" nodeType="withEffect">
                                  <p:stCondLst>
                                    <p:cond delay="500"/>
                                  </p:stCondLst>
                                  <p:childTnLst>
                                    <p:set>
                                      <p:cBhvr>
                                        <p:cTn id="33" dur="1" fill="hold">
                                          <p:stCondLst>
                                            <p:cond delay="0"/>
                                          </p:stCondLst>
                                        </p:cTn>
                                        <p:tgtEl>
                                          <p:spTgt spid="3"/>
                                        </p:tgtEl>
                                        <p:attrNameLst>
                                          <p:attrName>style.visibility</p:attrName>
                                        </p:attrNameLst>
                                      </p:cBhvr>
                                      <p:to>
                                        <p:strVal val="visible"/>
                                      </p:to>
                                    </p:set>
                                    <p:anim calcmode="lin" valueType="num">
                                      <p:cBhvr additive="base">
                                        <p:cTn id="34" dur="750" fill="hold"/>
                                        <p:tgtEl>
                                          <p:spTgt spid="3"/>
                                        </p:tgtEl>
                                        <p:attrNameLst>
                                          <p:attrName>ppt_x</p:attrName>
                                        </p:attrNameLst>
                                      </p:cBhvr>
                                      <p:tavLst>
                                        <p:tav tm="0">
                                          <p:val>
                                            <p:strVal val="0-#ppt_w/2"/>
                                          </p:val>
                                        </p:tav>
                                        <p:tav tm="100000">
                                          <p:val>
                                            <p:strVal val="#ppt_x"/>
                                          </p:val>
                                        </p:tav>
                                      </p:tavLst>
                                    </p:anim>
                                    <p:anim calcmode="lin" valueType="num">
                                      <p:cBhvr additive="base">
                                        <p:cTn id="35" dur="750" fill="hold"/>
                                        <p:tgtEl>
                                          <p:spTgt spid="3"/>
                                        </p:tgtEl>
                                        <p:attrNameLst>
                                          <p:attrName>ppt_y</p:attrName>
                                        </p:attrNameLst>
                                      </p:cBhvr>
                                      <p:tavLst>
                                        <p:tav tm="0">
                                          <p:val>
                                            <p:strVal val="#ppt_y"/>
                                          </p:val>
                                        </p:tav>
                                        <p:tav tm="100000">
                                          <p:val>
                                            <p:strVal val="#ppt_y"/>
                                          </p:val>
                                        </p:tav>
                                      </p:tavLst>
                                    </p:anim>
                                  </p:childTnLst>
                                </p:cTn>
                              </p:par>
                            </p:childTnLst>
                          </p:cTn>
                        </p:par>
                        <p:par>
                          <p:cTn id="36" fill="hold">
                            <p:stCondLst>
                              <p:cond delay="2750"/>
                            </p:stCondLst>
                            <p:childTnLst>
                              <p:par>
                                <p:cTn id="37" presetID="2" presetClass="entr" presetSubtype="2" decel="100000" fill="hold" grpId="0" nodeType="afterEffect">
                                  <p:stCondLst>
                                    <p:cond delay="0"/>
                                  </p:stCondLst>
                                  <p:childTnLst>
                                    <p:set>
                                      <p:cBhvr>
                                        <p:cTn id="38" dur="1" fill="hold">
                                          <p:stCondLst>
                                            <p:cond delay="0"/>
                                          </p:stCondLst>
                                        </p:cTn>
                                        <p:tgtEl>
                                          <p:spTgt spid="8"/>
                                        </p:tgtEl>
                                        <p:attrNameLst>
                                          <p:attrName>style.visibility</p:attrName>
                                        </p:attrNameLst>
                                      </p:cBhvr>
                                      <p:to>
                                        <p:strVal val="visible"/>
                                      </p:to>
                                    </p:set>
                                    <p:anim calcmode="lin" valueType="num">
                                      <p:cBhvr additive="base">
                                        <p:cTn id="39" dur="750" fill="hold"/>
                                        <p:tgtEl>
                                          <p:spTgt spid="8"/>
                                        </p:tgtEl>
                                        <p:attrNameLst>
                                          <p:attrName>ppt_x</p:attrName>
                                        </p:attrNameLst>
                                      </p:cBhvr>
                                      <p:tavLst>
                                        <p:tav tm="0">
                                          <p:val>
                                            <p:strVal val="1+#ppt_w/2"/>
                                          </p:val>
                                        </p:tav>
                                        <p:tav tm="100000">
                                          <p:val>
                                            <p:strVal val="#ppt_x"/>
                                          </p:val>
                                        </p:tav>
                                      </p:tavLst>
                                    </p:anim>
                                    <p:anim calcmode="lin" valueType="num">
                                      <p:cBhvr additive="base">
                                        <p:cTn id="40" dur="750" fill="hold"/>
                                        <p:tgtEl>
                                          <p:spTgt spid="8"/>
                                        </p:tgtEl>
                                        <p:attrNameLst>
                                          <p:attrName>ppt_y</p:attrName>
                                        </p:attrNameLst>
                                      </p:cBhvr>
                                      <p:tavLst>
                                        <p:tav tm="0">
                                          <p:val>
                                            <p:strVal val="#ppt_y"/>
                                          </p:val>
                                        </p:tav>
                                        <p:tav tm="100000">
                                          <p:val>
                                            <p:strVal val="#ppt_y"/>
                                          </p:val>
                                        </p:tav>
                                      </p:tavLst>
                                    </p:anim>
                                  </p:childTnLst>
                                </p:cTn>
                              </p:par>
                              <p:par>
                                <p:cTn id="41" presetID="2" presetClass="entr" presetSubtype="2" decel="100000" fill="hold" grpId="0" nodeType="withEffect">
                                  <p:stCondLst>
                                    <p:cond delay="250"/>
                                  </p:stCondLst>
                                  <p:childTnLst>
                                    <p:set>
                                      <p:cBhvr>
                                        <p:cTn id="42" dur="1" fill="hold">
                                          <p:stCondLst>
                                            <p:cond delay="0"/>
                                          </p:stCondLst>
                                        </p:cTn>
                                        <p:tgtEl>
                                          <p:spTgt spid="11"/>
                                        </p:tgtEl>
                                        <p:attrNameLst>
                                          <p:attrName>style.visibility</p:attrName>
                                        </p:attrNameLst>
                                      </p:cBhvr>
                                      <p:to>
                                        <p:strVal val="visible"/>
                                      </p:to>
                                    </p:set>
                                    <p:anim calcmode="lin" valueType="num">
                                      <p:cBhvr additive="base">
                                        <p:cTn id="43" dur="750" fill="hold"/>
                                        <p:tgtEl>
                                          <p:spTgt spid="11"/>
                                        </p:tgtEl>
                                        <p:attrNameLst>
                                          <p:attrName>ppt_x</p:attrName>
                                        </p:attrNameLst>
                                      </p:cBhvr>
                                      <p:tavLst>
                                        <p:tav tm="0">
                                          <p:val>
                                            <p:strVal val="1+#ppt_w/2"/>
                                          </p:val>
                                        </p:tav>
                                        <p:tav tm="100000">
                                          <p:val>
                                            <p:strVal val="#ppt_x"/>
                                          </p:val>
                                        </p:tav>
                                      </p:tavLst>
                                    </p:anim>
                                    <p:anim calcmode="lin" valueType="num">
                                      <p:cBhvr additive="base">
                                        <p:cTn id="44" dur="750" fill="hold"/>
                                        <p:tgtEl>
                                          <p:spTgt spid="11"/>
                                        </p:tgtEl>
                                        <p:attrNameLst>
                                          <p:attrName>ppt_y</p:attrName>
                                        </p:attrNameLst>
                                      </p:cBhvr>
                                      <p:tavLst>
                                        <p:tav tm="0">
                                          <p:val>
                                            <p:strVal val="#ppt_y"/>
                                          </p:val>
                                        </p:tav>
                                        <p:tav tm="100000">
                                          <p:val>
                                            <p:strVal val="#ppt_y"/>
                                          </p:val>
                                        </p:tav>
                                      </p:tavLst>
                                    </p:anim>
                                  </p:childTnLst>
                                </p:cTn>
                              </p:par>
                              <p:par>
                                <p:cTn id="45" presetID="2" presetClass="entr" presetSubtype="2" decel="100000" fill="hold" grpId="0" nodeType="withEffect">
                                  <p:stCondLst>
                                    <p:cond delay="500"/>
                                  </p:stCondLst>
                                  <p:childTnLst>
                                    <p:set>
                                      <p:cBhvr>
                                        <p:cTn id="46" dur="1" fill="hold">
                                          <p:stCondLst>
                                            <p:cond delay="0"/>
                                          </p:stCondLst>
                                        </p:cTn>
                                        <p:tgtEl>
                                          <p:spTgt spid="9"/>
                                        </p:tgtEl>
                                        <p:attrNameLst>
                                          <p:attrName>style.visibility</p:attrName>
                                        </p:attrNameLst>
                                      </p:cBhvr>
                                      <p:to>
                                        <p:strVal val="visible"/>
                                      </p:to>
                                    </p:set>
                                    <p:anim calcmode="lin" valueType="num">
                                      <p:cBhvr additive="base">
                                        <p:cTn id="47" dur="750" fill="hold"/>
                                        <p:tgtEl>
                                          <p:spTgt spid="9"/>
                                        </p:tgtEl>
                                        <p:attrNameLst>
                                          <p:attrName>ppt_x</p:attrName>
                                        </p:attrNameLst>
                                      </p:cBhvr>
                                      <p:tavLst>
                                        <p:tav tm="0">
                                          <p:val>
                                            <p:strVal val="1+#ppt_w/2"/>
                                          </p:val>
                                        </p:tav>
                                        <p:tav tm="100000">
                                          <p:val>
                                            <p:strVal val="#ppt_x"/>
                                          </p:val>
                                        </p:tav>
                                      </p:tavLst>
                                    </p:anim>
                                    <p:anim calcmode="lin" valueType="num">
                                      <p:cBhvr additive="base">
                                        <p:cTn id="48" dur="750" fill="hold"/>
                                        <p:tgtEl>
                                          <p:spTgt spid="9"/>
                                        </p:tgtEl>
                                        <p:attrNameLst>
                                          <p:attrName>ppt_y</p:attrName>
                                        </p:attrNameLst>
                                      </p:cBhvr>
                                      <p:tavLst>
                                        <p:tav tm="0">
                                          <p:val>
                                            <p:strVal val="#ppt_y"/>
                                          </p:val>
                                        </p:tav>
                                        <p:tav tm="100000">
                                          <p:val>
                                            <p:strVal val="#ppt_y"/>
                                          </p:val>
                                        </p:tav>
                                      </p:tavLst>
                                    </p:anim>
                                  </p:childTnLst>
                                </p:cTn>
                              </p:par>
                            </p:childTnLst>
                          </p:cTn>
                        </p:par>
                        <p:par>
                          <p:cTn id="49" fill="hold">
                            <p:stCondLst>
                              <p:cond delay="4000"/>
                            </p:stCondLst>
                            <p:childTnLst>
                              <p:par>
                                <p:cTn id="50" presetID="2" presetClass="entr" presetSubtype="8" decel="100000" fill="hold" grpId="0" nodeType="afterEffect">
                                  <p:stCondLst>
                                    <p:cond delay="0"/>
                                  </p:stCondLst>
                                  <p:childTnLst>
                                    <p:set>
                                      <p:cBhvr>
                                        <p:cTn id="51" dur="1" fill="hold">
                                          <p:stCondLst>
                                            <p:cond delay="0"/>
                                          </p:stCondLst>
                                        </p:cTn>
                                        <p:tgtEl>
                                          <p:spTgt spid="7"/>
                                        </p:tgtEl>
                                        <p:attrNameLst>
                                          <p:attrName>style.visibility</p:attrName>
                                        </p:attrNameLst>
                                      </p:cBhvr>
                                      <p:to>
                                        <p:strVal val="visible"/>
                                      </p:to>
                                    </p:set>
                                    <p:anim calcmode="lin" valueType="num">
                                      <p:cBhvr additive="base">
                                        <p:cTn id="52" dur="750" fill="hold"/>
                                        <p:tgtEl>
                                          <p:spTgt spid="7"/>
                                        </p:tgtEl>
                                        <p:attrNameLst>
                                          <p:attrName>ppt_x</p:attrName>
                                        </p:attrNameLst>
                                      </p:cBhvr>
                                      <p:tavLst>
                                        <p:tav tm="0">
                                          <p:val>
                                            <p:strVal val="0-#ppt_w/2"/>
                                          </p:val>
                                        </p:tav>
                                        <p:tav tm="100000">
                                          <p:val>
                                            <p:strVal val="#ppt_x"/>
                                          </p:val>
                                        </p:tav>
                                      </p:tavLst>
                                    </p:anim>
                                    <p:anim calcmode="lin" valueType="num">
                                      <p:cBhvr additive="base">
                                        <p:cTn id="53" dur="750" fill="hold"/>
                                        <p:tgtEl>
                                          <p:spTgt spid="7"/>
                                        </p:tgtEl>
                                        <p:attrNameLst>
                                          <p:attrName>ppt_y</p:attrName>
                                        </p:attrNameLst>
                                      </p:cBhvr>
                                      <p:tavLst>
                                        <p:tav tm="0">
                                          <p:val>
                                            <p:strVal val="#ppt_y"/>
                                          </p:val>
                                        </p:tav>
                                        <p:tav tm="100000">
                                          <p:val>
                                            <p:strVal val="#ppt_y"/>
                                          </p:val>
                                        </p:tav>
                                      </p:tavLst>
                                    </p:anim>
                                  </p:childTnLst>
                                </p:cTn>
                              </p:par>
                              <p:par>
                                <p:cTn id="54" presetID="2" presetClass="entr" presetSubtype="8" decel="100000" fill="hold" grpId="0" nodeType="withEffect">
                                  <p:stCondLst>
                                    <p:cond delay="250"/>
                                  </p:stCondLst>
                                  <p:childTnLst>
                                    <p:set>
                                      <p:cBhvr>
                                        <p:cTn id="55" dur="1" fill="hold">
                                          <p:stCondLst>
                                            <p:cond delay="0"/>
                                          </p:stCondLst>
                                        </p:cTn>
                                        <p:tgtEl>
                                          <p:spTgt spid="6"/>
                                        </p:tgtEl>
                                        <p:attrNameLst>
                                          <p:attrName>style.visibility</p:attrName>
                                        </p:attrNameLst>
                                      </p:cBhvr>
                                      <p:to>
                                        <p:strVal val="visible"/>
                                      </p:to>
                                    </p:set>
                                    <p:anim calcmode="lin" valueType="num">
                                      <p:cBhvr additive="base">
                                        <p:cTn id="56" dur="750" fill="hold"/>
                                        <p:tgtEl>
                                          <p:spTgt spid="6"/>
                                        </p:tgtEl>
                                        <p:attrNameLst>
                                          <p:attrName>ppt_x</p:attrName>
                                        </p:attrNameLst>
                                      </p:cBhvr>
                                      <p:tavLst>
                                        <p:tav tm="0">
                                          <p:val>
                                            <p:strVal val="0-#ppt_w/2"/>
                                          </p:val>
                                        </p:tav>
                                        <p:tav tm="100000">
                                          <p:val>
                                            <p:strVal val="#ppt_x"/>
                                          </p:val>
                                        </p:tav>
                                      </p:tavLst>
                                    </p:anim>
                                    <p:anim calcmode="lin" valueType="num">
                                      <p:cBhvr additive="base">
                                        <p:cTn id="57" dur="750" fill="hold"/>
                                        <p:tgtEl>
                                          <p:spTgt spid="6"/>
                                        </p:tgtEl>
                                        <p:attrNameLst>
                                          <p:attrName>ppt_y</p:attrName>
                                        </p:attrNameLst>
                                      </p:cBhvr>
                                      <p:tavLst>
                                        <p:tav tm="0">
                                          <p:val>
                                            <p:strVal val="#ppt_y"/>
                                          </p:val>
                                        </p:tav>
                                        <p:tav tm="100000">
                                          <p:val>
                                            <p:strVal val="#ppt_y"/>
                                          </p:val>
                                        </p:tav>
                                      </p:tavLst>
                                    </p:anim>
                                  </p:childTnLst>
                                </p:cTn>
                              </p:par>
                              <p:par>
                                <p:cTn id="58" presetID="2" presetClass="entr" presetSubtype="8" decel="100000" fill="hold" grpId="0" nodeType="withEffect">
                                  <p:stCondLst>
                                    <p:cond delay="500"/>
                                  </p:stCondLst>
                                  <p:childTnLst>
                                    <p:set>
                                      <p:cBhvr>
                                        <p:cTn id="59" dur="1" fill="hold">
                                          <p:stCondLst>
                                            <p:cond delay="0"/>
                                          </p:stCondLst>
                                        </p:cTn>
                                        <p:tgtEl>
                                          <p:spTgt spid="4"/>
                                        </p:tgtEl>
                                        <p:attrNameLst>
                                          <p:attrName>style.visibility</p:attrName>
                                        </p:attrNameLst>
                                      </p:cBhvr>
                                      <p:to>
                                        <p:strVal val="visible"/>
                                      </p:to>
                                    </p:set>
                                    <p:anim calcmode="lin" valueType="num">
                                      <p:cBhvr additive="base">
                                        <p:cTn id="60" dur="750" fill="hold"/>
                                        <p:tgtEl>
                                          <p:spTgt spid="4"/>
                                        </p:tgtEl>
                                        <p:attrNameLst>
                                          <p:attrName>ppt_x</p:attrName>
                                        </p:attrNameLst>
                                      </p:cBhvr>
                                      <p:tavLst>
                                        <p:tav tm="0">
                                          <p:val>
                                            <p:strVal val="0-#ppt_w/2"/>
                                          </p:val>
                                        </p:tav>
                                        <p:tav tm="100000">
                                          <p:val>
                                            <p:strVal val="#ppt_x"/>
                                          </p:val>
                                        </p:tav>
                                      </p:tavLst>
                                    </p:anim>
                                    <p:anim calcmode="lin" valueType="num">
                                      <p:cBhvr additive="base">
                                        <p:cTn id="61" dur="750" fill="hold"/>
                                        <p:tgtEl>
                                          <p:spTgt spid="4"/>
                                        </p:tgtEl>
                                        <p:attrNameLst>
                                          <p:attrName>ppt_y</p:attrName>
                                        </p:attrNameLst>
                                      </p:cBhvr>
                                      <p:tavLst>
                                        <p:tav tm="0">
                                          <p:val>
                                            <p:strVal val="#ppt_y"/>
                                          </p:val>
                                        </p:tav>
                                        <p:tav tm="100000">
                                          <p:val>
                                            <p:strVal val="#ppt_y"/>
                                          </p:val>
                                        </p:tav>
                                      </p:tavLst>
                                    </p:anim>
                                  </p:childTnLst>
                                </p:cTn>
                              </p:par>
                            </p:childTnLst>
                          </p:cTn>
                        </p:par>
                        <p:par>
                          <p:cTn id="62" fill="hold">
                            <p:stCondLst>
                              <p:cond delay="5250"/>
                            </p:stCondLst>
                            <p:childTnLst>
                              <p:par>
                                <p:cTn id="63" presetID="2" presetClass="entr" presetSubtype="2" decel="100000" fill="hold" grpId="0" nodeType="afterEffect">
                                  <p:stCondLst>
                                    <p:cond delay="0"/>
                                  </p:stCondLst>
                                  <p:childTnLst>
                                    <p:set>
                                      <p:cBhvr>
                                        <p:cTn id="64" dur="1" fill="hold">
                                          <p:stCondLst>
                                            <p:cond delay="0"/>
                                          </p:stCondLst>
                                        </p:cTn>
                                        <p:tgtEl>
                                          <p:spTgt spid="13"/>
                                        </p:tgtEl>
                                        <p:attrNameLst>
                                          <p:attrName>style.visibility</p:attrName>
                                        </p:attrNameLst>
                                      </p:cBhvr>
                                      <p:to>
                                        <p:strVal val="visible"/>
                                      </p:to>
                                    </p:set>
                                    <p:anim calcmode="lin" valueType="num">
                                      <p:cBhvr additive="base">
                                        <p:cTn id="65" dur="750" fill="hold"/>
                                        <p:tgtEl>
                                          <p:spTgt spid="13"/>
                                        </p:tgtEl>
                                        <p:attrNameLst>
                                          <p:attrName>ppt_x</p:attrName>
                                        </p:attrNameLst>
                                      </p:cBhvr>
                                      <p:tavLst>
                                        <p:tav tm="0">
                                          <p:val>
                                            <p:strVal val="1+#ppt_w/2"/>
                                          </p:val>
                                        </p:tav>
                                        <p:tav tm="100000">
                                          <p:val>
                                            <p:strVal val="#ppt_x"/>
                                          </p:val>
                                        </p:tav>
                                      </p:tavLst>
                                    </p:anim>
                                    <p:anim calcmode="lin" valueType="num">
                                      <p:cBhvr additive="base">
                                        <p:cTn id="66" dur="750" fill="hold"/>
                                        <p:tgtEl>
                                          <p:spTgt spid="13"/>
                                        </p:tgtEl>
                                        <p:attrNameLst>
                                          <p:attrName>ppt_y</p:attrName>
                                        </p:attrNameLst>
                                      </p:cBhvr>
                                      <p:tavLst>
                                        <p:tav tm="0">
                                          <p:val>
                                            <p:strVal val="#ppt_y"/>
                                          </p:val>
                                        </p:tav>
                                        <p:tav tm="100000">
                                          <p:val>
                                            <p:strVal val="#ppt_y"/>
                                          </p:val>
                                        </p:tav>
                                      </p:tavLst>
                                    </p:anim>
                                  </p:childTnLst>
                                </p:cTn>
                              </p:par>
                              <p:par>
                                <p:cTn id="67" presetID="2" presetClass="entr" presetSubtype="2" decel="100000" fill="hold" grpId="0" nodeType="withEffect">
                                  <p:stCondLst>
                                    <p:cond delay="250"/>
                                  </p:stCondLst>
                                  <p:childTnLst>
                                    <p:set>
                                      <p:cBhvr>
                                        <p:cTn id="68" dur="1" fill="hold">
                                          <p:stCondLst>
                                            <p:cond delay="0"/>
                                          </p:stCondLst>
                                        </p:cTn>
                                        <p:tgtEl>
                                          <p:spTgt spid="12"/>
                                        </p:tgtEl>
                                        <p:attrNameLst>
                                          <p:attrName>style.visibility</p:attrName>
                                        </p:attrNameLst>
                                      </p:cBhvr>
                                      <p:to>
                                        <p:strVal val="visible"/>
                                      </p:to>
                                    </p:set>
                                    <p:anim calcmode="lin" valueType="num">
                                      <p:cBhvr additive="base">
                                        <p:cTn id="69" dur="750" fill="hold"/>
                                        <p:tgtEl>
                                          <p:spTgt spid="12"/>
                                        </p:tgtEl>
                                        <p:attrNameLst>
                                          <p:attrName>ppt_x</p:attrName>
                                        </p:attrNameLst>
                                      </p:cBhvr>
                                      <p:tavLst>
                                        <p:tav tm="0">
                                          <p:val>
                                            <p:strVal val="1+#ppt_w/2"/>
                                          </p:val>
                                        </p:tav>
                                        <p:tav tm="100000">
                                          <p:val>
                                            <p:strVal val="#ppt_x"/>
                                          </p:val>
                                        </p:tav>
                                      </p:tavLst>
                                    </p:anim>
                                    <p:anim calcmode="lin" valueType="num">
                                      <p:cBhvr additive="base">
                                        <p:cTn id="70" dur="750" fill="hold"/>
                                        <p:tgtEl>
                                          <p:spTgt spid="12"/>
                                        </p:tgtEl>
                                        <p:attrNameLst>
                                          <p:attrName>ppt_y</p:attrName>
                                        </p:attrNameLst>
                                      </p:cBhvr>
                                      <p:tavLst>
                                        <p:tav tm="0">
                                          <p:val>
                                            <p:strVal val="#ppt_y"/>
                                          </p:val>
                                        </p:tav>
                                        <p:tav tm="100000">
                                          <p:val>
                                            <p:strVal val="#ppt_y"/>
                                          </p:val>
                                        </p:tav>
                                      </p:tavLst>
                                    </p:anim>
                                  </p:childTnLst>
                                </p:cTn>
                              </p:par>
                              <p:par>
                                <p:cTn id="71" presetID="2" presetClass="entr" presetSubtype="2" decel="100000" fill="hold" grpId="0" nodeType="withEffect">
                                  <p:stCondLst>
                                    <p:cond delay="500"/>
                                  </p:stCondLst>
                                  <p:childTnLst>
                                    <p:set>
                                      <p:cBhvr>
                                        <p:cTn id="72" dur="1" fill="hold">
                                          <p:stCondLst>
                                            <p:cond delay="0"/>
                                          </p:stCondLst>
                                        </p:cTn>
                                        <p:tgtEl>
                                          <p:spTgt spid="10"/>
                                        </p:tgtEl>
                                        <p:attrNameLst>
                                          <p:attrName>style.visibility</p:attrName>
                                        </p:attrNameLst>
                                      </p:cBhvr>
                                      <p:to>
                                        <p:strVal val="visible"/>
                                      </p:to>
                                    </p:set>
                                    <p:anim calcmode="lin" valueType="num">
                                      <p:cBhvr additive="base">
                                        <p:cTn id="73" dur="750" fill="hold"/>
                                        <p:tgtEl>
                                          <p:spTgt spid="10"/>
                                        </p:tgtEl>
                                        <p:attrNameLst>
                                          <p:attrName>ppt_x</p:attrName>
                                        </p:attrNameLst>
                                      </p:cBhvr>
                                      <p:tavLst>
                                        <p:tav tm="0">
                                          <p:val>
                                            <p:strVal val="1+#ppt_w/2"/>
                                          </p:val>
                                        </p:tav>
                                        <p:tav tm="100000">
                                          <p:val>
                                            <p:strVal val="#ppt_x"/>
                                          </p:val>
                                        </p:tav>
                                      </p:tavLst>
                                    </p:anim>
                                    <p:anim calcmode="lin" valueType="num">
                                      <p:cBhvr additive="base">
                                        <p:cTn id="74" dur="75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p:bldP spid="6" grpId="0"/>
      <p:bldP spid="7" grpId="0" animBg="1"/>
      <p:bldP spid="8" grpId="0" animBg="1"/>
      <p:bldP spid="9" grpId="0"/>
      <p:bldP spid="10" grpId="0"/>
      <p:bldP spid="11" grpId="0"/>
      <p:bldP spid="12" grpId="0"/>
      <p:bldP spid="13" grpId="0" animBg="1"/>
      <p:bldP spid="16" grpId="0"/>
      <p:bldP spid="17" grpId="0"/>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4" descr="C:\Users\zameer maliq\Desktop\Job from Saddam\sample\Images\Bubbles\bubbles-03.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20936464">
            <a:off x="4528255" y="2331596"/>
            <a:ext cx="2425624" cy="125601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C:\Users\zameer maliq\Desktop\Job from Saddam\sample\Images\Bubbles\bubbles-06.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20055682">
            <a:off x="2407515" y="3817488"/>
            <a:ext cx="1739188" cy="1440673"/>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rot="20982895">
            <a:off x="4952510" y="2548814"/>
            <a:ext cx="1678665" cy="1077218"/>
          </a:xfrm>
          <a:prstGeom prst="rect">
            <a:avLst/>
          </a:prstGeom>
        </p:spPr>
        <p:txBody>
          <a:bodyPr wrap="none">
            <a:spAutoFit/>
          </a:bodyPr>
          <a:lstStyle/>
          <a:p>
            <a:r>
              <a:rPr lang="ms-MY" sz="6400" dirty="0">
                <a:solidFill>
                  <a:schemeClr val="tx1">
                    <a:lumMod val="85000"/>
                    <a:lumOff val="15000"/>
                  </a:schemeClr>
                </a:solidFill>
                <a:latin typeface="Jenna Sue" pitchFamily="2" charset="0"/>
              </a:rPr>
              <a:t> </a:t>
            </a:r>
            <a:r>
              <a:rPr lang="ms-MY" sz="6400" dirty="0" smtClean="0">
                <a:solidFill>
                  <a:schemeClr val="tx1">
                    <a:lumMod val="85000"/>
                    <a:lumOff val="15000"/>
                  </a:schemeClr>
                </a:solidFill>
                <a:latin typeface="Jenna Sue" pitchFamily="2" charset="0"/>
              </a:rPr>
              <a:t>Launch</a:t>
            </a:r>
            <a:endParaRPr lang="ms-MY" sz="6400" dirty="0">
              <a:solidFill>
                <a:schemeClr val="tx1">
                  <a:lumMod val="85000"/>
                  <a:lumOff val="15000"/>
                </a:schemeClr>
              </a:solidFill>
              <a:latin typeface="Jenna Sue" pitchFamily="2" charset="0"/>
            </a:endParaRPr>
          </a:p>
        </p:txBody>
      </p:sp>
      <p:pic>
        <p:nvPicPr>
          <p:cNvPr id="7" name="Picture 5" descr="C:\Users\zameer maliq\Desktop\Job from Saddam\sample\Images\Bubbles\bubbles-04.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4966156">
            <a:off x="7253236" y="948623"/>
            <a:ext cx="1273167" cy="1718281"/>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6" descr="C:\Users\zameer maliq\Desktop\Job from Saddam\sample\Images\Bubbles\bubbles-03.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270335" y="1053427"/>
            <a:ext cx="2029883" cy="1051097"/>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6" descr="C:\Users\zameer maliq\Desktop\Job from Saddam\sample\Images\Bubbles\bubbles-03.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rot="10800000">
            <a:off x="7095980" y="3205380"/>
            <a:ext cx="2145579" cy="120642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5" descr="C:\Users\zameer maliq\Desktop\Job from Saddam\sample\Images\Bubbles\bubbles-04.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16855862">
            <a:off x="5482808" y="4260704"/>
            <a:ext cx="1273167" cy="1718281"/>
          </a:xfrm>
          <a:prstGeom prst="rect">
            <a:avLst/>
          </a:prstGeom>
          <a:noFill/>
          <a:extLst>
            <a:ext uri="{909E8E84-426E-40DD-AFC4-6F175D3DCCD1}">
              <a14:hiddenFill xmlns:a14="http://schemas.microsoft.com/office/drawing/2010/main">
                <a:solidFill>
                  <a:srgbClr val="FFFFFF"/>
                </a:solidFill>
              </a14:hiddenFill>
            </a:ext>
          </a:extLst>
        </p:spPr>
      </p:pic>
      <p:cxnSp>
        <p:nvCxnSpPr>
          <p:cNvPr id="11" name="Straight Arrow Connector 10"/>
          <p:cNvCxnSpPr/>
          <p:nvPr/>
        </p:nvCxnSpPr>
        <p:spPr>
          <a:xfrm flipH="1">
            <a:off x="4060424" y="3511319"/>
            <a:ext cx="580688" cy="526331"/>
          </a:xfrm>
          <a:prstGeom prst="straightConnector1">
            <a:avLst/>
          </a:prstGeom>
          <a:ln w="19050">
            <a:solidFill>
              <a:schemeClr val="tx1">
                <a:lumMod val="75000"/>
                <a:lumOff val="2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H="1" flipV="1">
            <a:off x="4865964" y="2074022"/>
            <a:ext cx="259179" cy="530511"/>
          </a:xfrm>
          <a:prstGeom prst="straightConnector1">
            <a:avLst/>
          </a:prstGeom>
          <a:ln w="19050">
            <a:solidFill>
              <a:schemeClr val="tx1">
                <a:lumMod val="75000"/>
                <a:lumOff val="2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5699932" y="3603538"/>
            <a:ext cx="113963" cy="808265"/>
          </a:xfrm>
          <a:prstGeom prst="straightConnector1">
            <a:avLst/>
          </a:prstGeom>
          <a:ln w="19050">
            <a:solidFill>
              <a:schemeClr val="tx1">
                <a:lumMod val="75000"/>
                <a:lumOff val="2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6820198" y="3091111"/>
            <a:ext cx="351696" cy="320404"/>
          </a:xfrm>
          <a:prstGeom prst="straightConnector1">
            <a:avLst/>
          </a:prstGeom>
          <a:ln w="19050">
            <a:solidFill>
              <a:schemeClr val="tx1">
                <a:lumMod val="75000"/>
                <a:lumOff val="2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V="1">
            <a:off x="6744284" y="2208928"/>
            <a:ext cx="427611" cy="342920"/>
          </a:xfrm>
          <a:prstGeom prst="straightConnector1">
            <a:avLst/>
          </a:prstGeom>
          <a:ln w="19050">
            <a:solidFill>
              <a:schemeClr val="tx1">
                <a:lumMod val="75000"/>
                <a:lumOff val="25000"/>
              </a:schemeClr>
            </a:solidFill>
            <a:tailEnd type="arrow"/>
          </a:ln>
        </p:spPr>
        <p:style>
          <a:lnRef idx="1">
            <a:schemeClr val="accent1"/>
          </a:lnRef>
          <a:fillRef idx="0">
            <a:schemeClr val="accent1"/>
          </a:fillRef>
          <a:effectRef idx="0">
            <a:schemeClr val="accent1"/>
          </a:effectRef>
          <a:fontRef idx="minor">
            <a:schemeClr val="tx1"/>
          </a:fontRef>
        </p:style>
      </p:cxnSp>
      <p:sp>
        <p:nvSpPr>
          <p:cNvPr id="16" name="Rectangle 15"/>
          <p:cNvSpPr/>
          <p:nvPr/>
        </p:nvSpPr>
        <p:spPr>
          <a:xfrm>
            <a:off x="5423608" y="4607774"/>
            <a:ext cx="994183" cy="1077218"/>
          </a:xfrm>
          <a:prstGeom prst="rect">
            <a:avLst/>
          </a:prstGeom>
        </p:spPr>
        <p:txBody>
          <a:bodyPr wrap="none">
            <a:spAutoFit/>
          </a:bodyPr>
          <a:lstStyle/>
          <a:p>
            <a:r>
              <a:rPr lang="ms-MY" sz="6400" dirty="0" smtClean="0">
                <a:solidFill>
                  <a:schemeClr val="tx1">
                    <a:lumMod val="85000"/>
                    <a:lumOff val="15000"/>
                  </a:schemeClr>
                </a:solidFill>
                <a:latin typeface="Jenna Sue" pitchFamily="2" charset="0"/>
              </a:rPr>
              <a:t>Web</a:t>
            </a:r>
            <a:endParaRPr lang="ms-MY" sz="6400" dirty="0">
              <a:solidFill>
                <a:schemeClr val="tx1">
                  <a:lumMod val="85000"/>
                  <a:lumOff val="15000"/>
                </a:schemeClr>
              </a:solidFill>
              <a:latin typeface="Jenna Sue" pitchFamily="2" charset="0"/>
            </a:endParaRPr>
          </a:p>
        </p:txBody>
      </p:sp>
      <p:sp>
        <p:nvSpPr>
          <p:cNvPr id="17" name="Rectangle 16"/>
          <p:cNvSpPr/>
          <p:nvPr/>
        </p:nvSpPr>
        <p:spPr>
          <a:xfrm rot="323211">
            <a:off x="2722963" y="4000574"/>
            <a:ext cx="1192571" cy="1077218"/>
          </a:xfrm>
          <a:prstGeom prst="rect">
            <a:avLst/>
          </a:prstGeom>
        </p:spPr>
        <p:txBody>
          <a:bodyPr wrap="none">
            <a:spAutoFit/>
          </a:bodyPr>
          <a:lstStyle/>
          <a:p>
            <a:r>
              <a:rPr lang="ms-MY" sz="6400" dirty="0" smtClean="0">
                <a:solidFill>
                  <a:schemeClr val="tx1">
                    <a:lumMod val="85000"/>
                    <a:lumOff val="15000"/>
                  </a:schemeClr>
                </a:solidFill>
                <a:latin typeface="Jenna Sue" pitchFamily="2" charset="0"/>
              </a:rPr>
              <a:t>Video</a:t>
            </a:r>
            <a:endParaRPr lang="ms-MY" sz="6400" dirty="0">
              <a:solidFill>
                <a:schemeClr val="tx1">
                  <a:lumMod val="85000"/>
                  <a:lumOff val="15000"/>
                </a:schemeClr>
              </a:solidFill>
              <a:latin typeface="Jenna Sue" pitchFamily="2" charset="0"/>
            </a:endParaRPr>
          </a:p>
        </p:txBody>
      </p:sp>
      <p:sp>
        <p:nvSpPr>
          <p:cNvPr id="18" name="Rectangle 17"/>
          <p:cNvSpPr/>
          <p:nvPr/>
        </p:nvSpPr>
        <p:spPr>
          <a:xfrm>
            <a:off x="3537587" y="1137482"/>
            <a:ext cx="1750223" cy="1077218"/>
          </a:xfrm>
          <a:prstGeom prst="rect">
            <a:avLst/>
          </a:prstGeom>
        </p:spPr>
        <p:txBody>
          <a:bodyPr wrap="none">
            <a:spAutoFit/>
          </a:bodyPr>
          <a:lstStyle/>
          <a:p>
            <a:r>
              <a:rPr lang="ms-MY" sz="6400" dirty="0" smtClean="0">
                <a:solidFill>
                  <a:schemeClr val="tx1">
                    <a:lumMod val="85000"/>
                    <a:lumOff val="15000"/>
                  </a:schemeClr>
                </a:solidFill>
                <a:latin typeface="Jenna Sue" pitchFamily="2" charset="0"/>
              </a:rPr>
              <a:t>Product</a:t>
            </a:r>
            <a:endParaRPr lang="ms-MY" sz="6400" dirty="0">
              <a:solidFill>
                <a:schemeClr val="tx1">
                  <a:lumMod val="85000"/>
                  <a:lumOff val="15000"/>
                </a:schemeClr>
              </a:solidFill>
              <a:latin typeface="Jenna Sue" pitchFamily="2" charset="0"/>
            </a:endParaRPr>
          </a:p>
        </p:txBody>
      </p:sp>
      <p:sp>
        <p:nvSpPr>
          <p:cNvPr id="19" name="Rectangle 18"/>
          <p:cNvSpPr/>
          <p:nvPr/>
        </p:nvSpPr>
        <p:spPr>
          <a:xfrm rot="21118060">
            <a:off x="7237747" y="1361888"/>
            <a:ext cx="1276119" cy="1077218"/>
          </a:xfrm>
          <a:prstGeom prst="rect">
            <a:avLst/>
          </a:prstGeom>
        </p:spPr>
        <p:txBody>
          <a:bodyPr wrap="none">
            <a:spAutoFit/>
          </a:bodyPr>
          <a:lstStyle/>
          <a:p>
            <a:r>
              <a:rPr lang="ms-MY" sz="6400" dirty="0" smtClean="0">
                <a:solidFill>
                  <a:schemeClr val="tx1">
                    <a:lumMod val="85000"/>
                    <a:lumOff val="15000"/>
                  </a:schemeClr>
                </a:solidFill>
                <a:latin typeface="Jenna Sue" pitchFamily="2" charset="0"/>
              </a:rPr>
              <a:t>Copy</a:t>
            </a:r>
            <a:endParaRPr lang="ms-MY" sz="6400" dirty="0">
              <a:solidFill>
                <a:schemeClr val="tx1">
                  <a:lumMod val="85000"/>
                  <a:lumOff val="15000"/>
                </a:schemeClr>
              </a:solidFill>
              <a:latin typeface="Jenna Sue" pitchFamily="2" charset="0"/>
            </a:endParaRPr>
          </a:p>
        </p:txBody>
      </p:sp>
      <p:sp>
        <p:nvSpPr>
          <p:cNvPr id="20" name="Rectangle 19"/>
          <p:cNvSpPr/>
          <p:nvPr/>
        </p:nvSpPr>
        <p:spPr>
          <a:xfrm rot="21396660">
            <a:off x="7187337" y="3346924"/>
            <a:ext cx="1874552" cy="923330"/>
          </a:xfrm>
          <a:prstGeom prst="rect">
            <a:avLst/>
          </a:prstGeom>
        </p:spPr>
        <p:txBody>
          <a:bodyPr wrap="none">
            <a:spAutoFit/>
          </a:bodyPr>
          <a:lstStyle/>
          <a:p>
            <a:r>
              <a:rPr lang="ms-MY" sz="5400" dirty="0" smtClean="0">
                <a:solidFill>
                  <a:schemeClr val="tx1">
                    <a:lumMod val="85000"/>
                    <a:lumOff val="15000"/>
                  </a:schemeClr>
                </a:solidFill>
                <a:latin typeface="Jenna Sue" pitchFamily="2" charset="0"/>
              </a:rPr>
              <a:t>Affiliates</a:t>
            </a:r>
            <a:endParaRPr lang="ms-MY" sz="5400" dirty="0">
              <a:solidFill>
                <a:schemeClr val="tx1">
                  <a:lumMod val="85000"/>
                  <a:lumOff val="15000"/>
                </a:schemeClr>
              </a:solidFill>
              <a:latin typeface="Jenna Sue" pitchFamily="2" charset="0"/>
            </a:endParaRPr>
          </a:p>
        </p:txBody>
      </p:sp>
    </p:spTree>
    <p:extLst>
      <p:ext uri="{BB962C8B-B14F-4D97-AF65-F5344CB8AC3E}">
        <p14:creationId xmlns:p14="http://schemas.microsoft.com/office/powerpoint/2010/main" val="3449079084"/>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heel(1)">
                                      <p:cBhvr>
                                        <p:cTn id="11" dur="500"/>
                                        <p:tgtEl>
                                          <p:spTgt spid="3"/>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wipe(down)">
                                      <p:cBhvr>
                                        <p:cTn id="15" dur="500"/>
                                        <p:tgtEl>
                                          <p:spTgt spid="1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wipe(left)">
                                      <p:cBhvr>
                                        <p:cTn id="19" dur="500"/>
                                        <p:tgtEl>
                                          <p:spTgt spid="19"/>
                                        </p:tgtEl>
                                      </p:cBhvr>
                                    </p:animEffect>
                                  </p:childTnLst>
                                </p:cTn>
                              </p:par>
                            </p:childTnLst>
                          </p:cTn>
                        </p:par>
                        <p:par>
                          <p:cTn id="20" fill="hold">
                            <p:stCondLst>
                              <p:cond delay="2000"/>
                            </p:stCondLst>
                            <p:childTnLst>
                              <p:par>
                                <p:cTn id="21" presetID="21" presetClass="entr" presetSubtype="1"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heel(1)">
                                      <p:cBhvr>
                                        <p:cTn id="23" dur="500"/>
                                        <p:tgtEl>
                                          <p:spTgt spid="7"/>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up)">
                                      <p:cBhvr>
                                        <p:cTn id="27" dur="500"/>
                                        <p:tgtEl>
                                          <p:spTgt spid="14"/>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wipe(left)">
                                      <p:cBhvr>
                                        <p:cTn id="31" dur="500"/>
                                        <p:tgtEl>
                                          <p:spTgt spid="20"/>
                                        </p:tgtEl>
                                      </p:cBhvr>
                                    </p:animEffect>
                                  </p:childTnLst>
                                </p:cTn>
                              </p:par>
                            </p:childTnLst>
                          </p:cTn>
                        </p:par>
                        <p:par>
                          <p:cTn id="32" fill="hold">
                            <p:stCondLst>
                              <p:cond delay="3500"/>
                            </p:stCondLst>
                            <p:childTnLst>
                              <p:par>
                                <p:cTn id="33" presetID="21" presetClass="entr" presetSubtype="1" fill="hold"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wheel(1)">
                                      <p:cBhvr>
                                        <p:cTn id="35" dur="500"/>
                                        <p:tgtEl>
                                          <p:spTgt spid="9"/>
                                        </p:tgtEl>
                                      </p:cBhvr>
                                    </p:animEffect>
                                  </p:childTnLst>
                                </p:cTn>
                              </p:par>
                            </p:childTnLst>
                          </p:cTn>
                        </p:par>
                        <p:par>
                          <p:cTn id="36" fill="hold">
                            <p:stCondLst>
                              <p:cond delay="4000"/>
                            </p:stCondLst>
                            <p:childTnLst>
                              <p:par>
                                <p:cTn id="37" presetID="22" presetClass="entr" presetSubtype="1" fill="hold" nodeType="after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wipe(up)">
                                      <p:cBhvr>
                                        <p:cTn id="39" dur="500"/>
                                        <p:tgtEl>
                                          <p:spTgt spid="13"/>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wipe(left)">
                                      <p:cBhvr>
                                        <p:cTn id="43" dur="500"/>
                                        <p:tgtEl>
                                          <p:spTgt spid="16"/>
                                        </p:tgtEl>
                                      </p:cBhvr>
                                    </p:animEffect>
                                  </p:childTnLst>
                                </p:cTn>
                              </p:par>
                            </p:childTnLst>
                          </p:cTn>
                        </p:par>
                        <p:par>
                          <p:cTn id="44" fill="hold">
                            <p:stCondLst>
                              <p:cond delay="5000"/>
                            </p:stCondLst>
                            <p:childTnLst>
                              <p:par>
                                <p:cTn id="45" presetID="21" presetClass="entr" presetSubtype="1" fill="hold" nodeType="after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wheel(1)">
                                      <p:cBhvr>
                                        <p:cTn id="47" dur="500"/>
                                        <p:tgtEl>
                                          <p:spTgt spid="10"/>
                                        </p:tgtEl>
                                      </p:cBhvr>
                                    </p:animEffect>
                                  </p:childTnLst>
                                </p:cTn>
                              </p:par>
                            </p:childTnLst>
                          </p:cTn>
                        </p:par>
                        <p:par>
                          <p:cTn id="48" fill="hold">
                            <p:stCondLst>
                              <p:cond delay="5500"/>
                            </p:stCondLst>
                            <p:childTnLst>
                              <p:par>
                                <p:cTn id="49" presetID="22" presetClass="entr" presetSubtype="1" fill="hold" nodeType="after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wipe(up)">
                                      <p:cBhvr>
                                        <p:cTn id="51" dur="500"/>
                                        <p:tgtEl>
                                          <p:spTgt spid="11"/>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17"/>
                                        </p:tgtEl>
                                        <p:attrNameLst>
                                          <p:attrName>style.visibility</p:attrName>
                                        </p:attrNameLst>
                                      </p:cBhvr>
                                      <p:to>
                                        <p:strVal val="visible"/>
                                      </p:to>
                                    </p:set>
                                    <p:animEffect transition="in" filter="wipe(left)">
                                      <p:cBhvr>
                                        <p:cTn id="55" dur="500"/>
                                        <p:tgtEl>
                                          <p:spTgt spid="17"/>
                                        </p:tgtEl>
                                      </p:cBhvr>
                                    </p:animEffect>
                                  </p:childTnLst>
                                </p:cTn>
                              </p:par>
                            </p:childTnLst>
                          </p:cTn>
                        </p:par>
                        <p:par>
                          <p:cTn id="56" fill="hold">
                            <p:stCondLst>
                              <p:cond delay="6500"/>
                            </p:stCondLst>
                            <p:childTnLst>
                              <p:par>
                                <p:cTn id="57" presetID="21" presetClass="entr" presetSubtype="1" fill="hold" nodeType="afterEffect">
                                  <p:stCondLst>
                                    <p:cond delay="0"/>
                                  </p:stCondLst>
                                  <p:childTnLst>
                                    <p:set>
                                      <p:cBhvr>
                                        <p:cTn id="58" dur="1" fill="hold">
                                          <p:stCondLst>
                                            <p:cond delay="0"/>
                                          </p:stCondLst>
                                        </p:cTn>
                                        <p:tgtEl>
                                          <p:spTgt spid="5"/>
                                        </p:tgtEl>
                                        <p:attrNameLst>
                                          <p:attrName>style.visibility</p:attrName>
                                        </p:attrNameLst>
                                      </p:cBhvr>
                                      <p:to>
                                        <p:strVal val="visible"/>
                                      </p:to>
                                    </p:set>
                                    <p:animEffect transition="in" filter="wheel(1)">
                                      <p:cBhvr>
                                        <p:cTn id="59" dur="500"/>
                                        <p:tgtEl>
                                          <p:spTgt spid="5"/>
                                        </p:tgtEl>
                                      </p:cBhvr>
                                    </p:animEffect>
                                  </p:childTnLst>
                                </p:cTn>
                              </p:par>
                            </p:childTnLst>
                          </p:cTn>
                        </p:par>
                        <p:par>
                          <p:cTn id="60" fill="hold">
                            <p:stCondLst>
                              <p:cond delay="7000"/>
                            </p:stCondLst>
                            <p:childTnLst>
                              <p:par>
                                <p:cTn id="61" presetID="22" presetClass="entr" presetSubtype="4" fill="hold" nodeType="afterEffect">
                                  <p:stCondLst>
                                    <p:cond delay="0"/>
                                  </p:stCondLst>
                                  <p:childTnLst>
                                    <p:set>
                                      <p:cBhvr>
                                        <p:cTn id="62" dur="1" fill="hold">
                                          <p:stCondLst>
                                            <p:cond delay="0"/>
                                          </p:stCondLst>
                                        </p:cTn>
                                        <p:tgtEl>
                                          <p:spTgt spid="12"/>
                                        </p:tgtEl>
                                        <p:attrNameLst>
                                          <p:attrName>style.visibility</p:attrName>
                                        </p:attrNameLst>
                                      </p:cBhvr>
                                      <p:to>
                                        <p:strVal val="visible"/>
                                      </p:to>
                                    </p:set>
                                    <p:animEffect transition="in" filter="wipe(down)">
                                      <p:cBhvr>
                                        <p:cTn id="63" dur="500"/>
                                        <p:tgtEl>
                                          <p:spTgt spid="12"/>
                                        </p:tgtEl>
                                      </p:cBhvr>
                                    </p:animEffect>
                                  </p:childTnLst>
                                </p:cTn>
                              </p:par>
                            </p:childTnLst>
                          </p:cTn>
                        </p:par>
                        <p:par>
                          <p:cTn id="64" fill="hold">
                            <p:stCondLst>
                              <p:cond delay="7500"/>
                            </p:stCondLst>
                            <p:childTnLst>
                              <p:par>
                                <p:cTn id="65" presetID="22" presetClass="entr" presetSubtype="8" fill="hold" grpId="0" nodeType="afterEffect">
                                  <p:stCondLst>
                                    <p:cond delay="0"/>
                                  </p:stCondLst>
                                  <p:childTnLst>
                                    <p:set>
                                      <p:cBhvr>
                                        <p:cTn id="66" dur="1" fill="hold">
                                          <p:stCondLst>
                                            <p:cond delay="0"/>
                                          </p:stCondLst>
                                        </p:cTn>
                                        <p:tgtEl>
                                          <p:spTgt spid="18"/>
                                        </p:tgtEl>
                                        <p:attrNameLst>
                                          <p:attrName>style.visibility</p:attrName>
                                        </p:attrNameLst>
                                      </p:cBhvr>
                                      <p:to>
                                        <p:strVal val="visible"/>
                                      </p:to>
                                    </p:set>
                                    <p:animEffect transition="in" filter="wipe(left)">
                                      <p:cBhvr>
                                        <p:cTn id="67" dur="500"/>
                                        <p:tgtEl>
                                          <p:spTgt spid="18"/>
                                        </p:tgtEl>
                                      </p:cBhvr>
                                    </p:animEffect>
                                  </p:childTnLst>
                                </p:cTn>
                              </p:par>
                            </p:childTnLst>
                          </p:cTn>
                        </p:par>
                        <p:par>
                          <p:cTn id="68" fill="hold">
                            <p:stCondLst>
                              <p:cond delay="8000"/>
                            </p:stCondLst>
                            <p:childTnLst>
                              <p:par>
                                <p:cTn id="69" presetID="21" presetClass="entr" presetSubtype="1" fill="hold" nodeType="afterEffect">
                                  <p:stCondLst>
                                    <p:cond delay="0"/>
                                  </p:stCondLst>
                                  <p:childTnLst>
                                    <p:set>
                                      <p:cBhvr>
                                        <p:cTn id="70" dur="1" fill="hold">
                                          <p:stCondLst>
                                            <p:cond delay="0"/>
                                          </p:stCondLst>
                                        </p:cTn>
                                        <p:tgtEl>
                                          <p:spTgt spid="8"/>
                                        </p:tgtEl>
                                        <p:attrNameLst>
                                          <p:attrName>style.visibility</p:attrName>
                                        </p:attrNameLst>
                                      </p:cBhvr>
                                      <p:to>
                                        <p:strVal val="visible"/>
                                      </p:to>
                                    </p:set>
                                    <p:animEffect transition="in" filter="wheel(1)">
                                      <p:cBhvr>
                                        <p:cTn id="7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6" grpId="0"/>
      <p:bldP spid="17" grpId="0"/>
      <p:bldP spid="18" grpId="0"/>
      <p:bldP spid="19" grpId="0"/>
      <p:bldP spid="20" grpId="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49612" y="4632271"/>
            <a:ext cx="1189749" cy="584775"/>
          </a:xfrm>
          <a:prstGeom prst="rect">
            <a:avLst/>
          </a:prstGeom>
          <a:noFill/>
        </p:spPr>
        <p:txBody>
          <a:bodyPr wrap="none" rtlCol="0">
            <a:spAutoFit/>
          </a:bodyPr>
          <a:lstStyle/>
          <a:p>
            <a:pPr algn="ctr"/>
            <a:r>
              <a:rPr lang="en-MY" sz="3200" b="1" spc="-150" dirty="0" smtClean="0">
                <a:latin typeface="Georgia" panose="02040502050405020303" pitchFamily="18" charset="0"/>
              </a:rPr>
              <a:t>280k</a:t>
            </a:r>
            <a:endParaRPr lang="en-MY" sz="3200" b="1" spc="-150" dirty="0">
              <a:latin typeface="Georgia" panose="02040502050405020303" pitchFamily="18" charset="0"/>
            </a:endParaRPr>
          </a:p>
        </p:txBody>
      </p:sp>
      <p:sp>
        <p:nvSpPr>
          <p:cNvPr id="3" name="TextBox 2"/>
          <p:cNvSpPr txBox="1"/>
          <p:nvPr/>
        </p:nvSpPr>
        <p:spPr>
          <a:xfrm>
            <a:off x="1502593" y="5015582"/>
            <a:ext cx="1106393" cy="338554"/>
          </a:xfrm>
          <a:prstGeom prst="rect">
            <a:avLst/>
          </a:prstGeom>
          <a:noFill/>
        </p:spPr>
        <p:txBody>
          <a:bodyPr wrap="none" rtlCol="0">
            <a:spAutoFit/>
          </a:bodyPr>
          <a:lstStyle/>
          <a:p>
            <a:pPr algn="ctr"/>
            <a:r>
              <a:rPr lang="en-MY" sz="1600" dirty="0">
                <a:latin typeface="Source Sans Pro Light" panose="020B0403030403020204" pitchFamily="34" charset="0"/>
              </a:rPr>
              <a:t>Collections</a:t>
            </a:r>
          </a:p>
        </p:txBody>
      </p:sp>
      <p:sp>
        <p:nvSpPr>
          <p:cNvPr id="4" name="TextBox 3"/>
          <p:cNvSpPr txBox="1"/>
          <p:nvPr/>
        </p:nvSpPr>
        <p:spPr>
          <a:xfrm>
            <a:off x="3261104" y="4632271"/>
            <a:ext cx="1122423" cy="584775"/>
          </a:xfrm>
          <a:prstGeom prst="rect">
            <a:avLst/>
          </a:prstGeom>
          <a:noFill/>
        </p:spPr>
        <p:txBody>
          <a:bodyPr wrap="none" rtlCol="0">
            <a:spAutoFit/>
          </a:bodyPr>
          <a:lstStyle/>
          <a:p>
            <a:pPr algn="ctr"/>
            <a:r>
              <a:rPr lang="en-MY" sz="3200" b="1" spc="-150" dirty="0" smtClean="0">
                <a:latin typeface="Georgia" panose="02040502050405020303" pitchFamily="18" charset="0"/>
              </a:rPr>
              <a:t>160k</a:t>
            </a:r>
            <a:endParaRPr lang="en-MY" sz="3200" b="1" spc="-150" dirty="0">
              <a:latin typeface="Georgia" panose="02040502050405020303" pitchFamily="18" charset="0"/>
            </a:endParaRPr>
          </a:p>
        </p:txBody>
      </p:sp>
      <p:sp>
        <p:nvSpPr>
          <p:cNvPr id="5" name="TextBox 4"/>
          <p:cNvSpPr txBox="1"/>
          <p:nvPr/>
        </p:nvSpPr>
        <p:spPr>
          <a:xfrm>
            <a:off x="3269512" y="5015582"/>
            <a:ext cx="1106392" cy="338554"/>
          </a:xfrm>
          <a:prstGeom prst="rect">
            <a:avLst/>
          </a:prstGeom>
          <a:noFill/>
        </p:spPr>
        <p:txBody>
          <a:bodyPr wrap="none" rtlCol="0">
            <a:spAutoFit/>
          </a:bodyPr>
          <a:lstStyle/>
          <a:p>
            <a:pPr algn="ctr"/>
            <a:r>
              <a:rPr lang="en-MY" sz="1600" dirty="0" smtClean="0">
                <a:latin typeface="Source Sans Pro Light" panose="020B0403030403020204" pitchFamily="34" charset="0"/>
              </a:rPr>
              <a:t>Collections</a:t>
            </a:r>
            <a:endParaRPr lang="en-MY" sz="1600" dirty="0">
              <a:latin typeface="Source Sans Pro Light" panose="020B0403030403020204" pitchFamily="34" charset="0"/>
            </a:endParaRPr>
          </a:p>
        </p:txBody>
      </p:sp>
      <p:sp>
        <p:nvSpPr>
          <p:cNvPr id="6" name="TextBox 5"/>
          <p:cNvSpPr txBox="1"/>
          <p:nvPr/>
        </p:nvSpPr>
        <p:spPr>
          <a:xfrm>
            <a:off x="5055595" y="4632271"/>
            <a:ext cx="1178528" cy="584775"/>
          </a:xfrm>
          <a:prstGeom prst="rect">
            <a:avLst/>
          </a:prstGeom>
          <a:noFill/>
        </p:spPr>
        <p:txBody>
          <a:bodyPr wrap="none" rtlCol="0">
            <a:spAutoFit/>
          </a:bodyPr>
          <a:lstStyle/>
          <a:p>
            <a:pPr algn="ctr"/>
            <a:r>
              <a:rPr lang="en-MY" sz="3200" b="1" spc="-150" dirty="0" smtClean="0">
                <a:latin typeface="Georgia" panose="02040502050405020303" pitchFamily="18" charset="0"/>
              </a:rPr>
              <a:t>260k</a:t>
            </a:r>
            <a:endParaRPr lang="en-MY" sz="3200" b="1" spc="-150" dirty="0">
              <a:latin typeface="Georgia" panose="02040502050405020303" pitchFamily="18" charset="0"/>
            </a:endParaRPr>
          </a:p>
        </p:txBody>
      </p:sp>
      <p:sp>
        <p:nvSpPr>
          <p:cNvPr id="7" name="TextBox 6"/>
          <p:cNvSpPr txBox="1"/>
          <p:nvPr/>
        </p:nvSpPr>
        <p:spPr>
          <a:xfrm>
            <a:off x="5091662" y="5015582"/>
            <a:ext cx="1106393" cy="338554"/>
          </a:xfrm>
          <a:prstGeom prst="rect">
            <a:avLst/>
          </a:prstGeom>
          <a:noFill/>
        </p:spPr>
        <p:txBody>
          <a:bodyPr wrap="none" rtlCol="0">
            <a:spAutoFit/>
          </a:bodyPr>
          <a:lstStyle/>
          <a:p>
            <a:pPr algn="ctr"/>
            <a:r>
              <a:rPr lang="en-MY" sz="1600" dirty="0">
                <a:latin typeface="Source Sans Pro Light" panose="020B0403030403020204" pitchFamily="34" charset="0"/>
              </a:rPr>
              <a:t>Collections</a:t>
            </a:r>
          </a:p>
        </p:txBody>
      </p:sp>
      <p:sp>
        <p:nvSpPr>
          <p:cNvPr id="8" name="TextBox 7"/>
          <p:cNvSpPr txBox="1"/>
          <p:nvPr/>
        </p:nvSpPr>
        <p:spPr>
          <a:xfrm>
            <a:off x="6837141" y="4632271"/>
            <a:ext cx="1189749" cy="584775"/>
          </a:xfrm>
          <a:prstGeom prst="rect">
            <a:avLst/>
          </a:prstGeom>
          <a:noFill/>
        </p:spPr>
        <p:txBody>
          <a:bodyPr wrap="none" rtlCol="0">
            <a:spAutoFit/>
          </a:bodyPr>
          <a:lstStyle/>
          <a:p>
            <a:pPr algn="ctr"/>
            <a:r>
              <a:rPr lang="en-MY" sz="3200" b="1" spc="-150" dirty="0" smtClean="0">
                <a:latin typeface="Georgia" panose="02040502050405020303" pitchFamily="18" charset="0"/>
              </a:rPr>
              <a:t>280k</a:t>
            </a:r>
            <a:endParaRPr lang="en-MY" sz="3200" b="1" spc="-150" dirty="0">
              <a:latin typeface="Georgia" panose="02040502050405020303" pitchFamily="18" charset="0"/>
            </a:endParaRPr>
          </a:p>
        </p:txBody>
      </p:sp>
      <p:sp>
        <p:nvSpPr>
          <p:cNvPr id="9" name="TextBox 8"/>
          <p:cNvSpPr txBox="1"/>
          <p:nvPr/>
        </p:nvSpPr>
        <p:spPr>
          <a:xfrm>
            <a:off x="6862342" y="5015582"/>
            <a:ext cx="1106393" cy="338554"/>
          </a:xfrm>
          <a:prstGeom prst="rect">
            <a:avLst/>
          </a:prstGeom>
          <a:noFill/>
        </p:spPr>
        <p:txBody>
          <a:bodyPr wrap="none" rtlCol="0">
            <a:spAutoFit/>
          </a:bodyPr>
          <a:lstStyle/>
          <a:p>
            <a:pPr algn="ctr"/>
            <a:r>
              <a:rPr lang="en-MY" sz="1600" dirty="0">
                <a:latin typeface="Source Sans Pro Light" panose="020B0403030403020204" pitchFamily="34" charset="0"/>
              </a:rPr>
              <a:t>Collections</a:t>
            </a:r>
          </a:p>
        </p:txBody>
      </p:sp>
      <p:sp>
        <p:nvSpPr>
          <p:cNvPr id="10" name="TextBox 9"/>
          <p:cNvSpPr txBox="1"/>
          <p:nvPr/>
        </p:nvSpPr>
        <p:spPr>
          <a:xfrm>
            <a:off x="8697622" y="4632271"/>
            <a:ext cx="1122423" cy="584775"/>
          </a:xfrm>
          <a:prstGeom prst="rect">
            <a:avLst/>
          </a:prstGeom>
          <a:noFill/>
        </p:spPr>
        <p:txBody>
          <a:bodyPr wrap="none" rtlCol="0">
            <a:spAutoFit/>
          </a:bodyPr>
          <a:lstStyle/>
          <a:p>
            <a:pPr algn="ctr"/>
            <a:r>
              <a:rPr lang="en-MY" sz="3200" b="1" spc="-150" dirty="0" smtClean="0">
                <a:latin typeface="Georgia" panose="02040502050405020303" pitchFamily="18" charset="0"/>
              </a:rPr>
              <a:t>160k</a:t>
            </a:r>
            <a:endParaRPr lang="en-MY" sz="3200" b="1" spc="-150" dirty="0">
              <a:latin typeface="Georgia" panose="02040502050405020303" pitchFamily="18" charset="0"/>
            </a:endParaRPr>
          </a:p>
        </p:txBody>
      </p:sp>
      <p:sp>
        <p:nvSpPr>
          <p:cNvPr id="11" name="TextBox 10"/>
          <p:cNvSpPr txBox="1"/>
          <p:nvPr/>
        </p:nvSpPr>
        <p:spPr>
          <a:xfrm>
            <a:off x="8705639" y="5015582"/>
            <a:ext cx="1106393" cy="338554"/>
          </a:xfrm>
          <a:prstGeom prst="rect">
            <a:avLst/>
          </a:prstGeom>
          <a:noFill/>
        </p:spPr>
        <p:txBody>
          <a:bodyPr wrap="none" rtlCol="0">
            <a:spAutoFit/>
          </a:bodyPr>
          <a:lstStyle/>
          <a:p>
            <a:pPr algn="ctr"/>
            <a:r>
              <a:rPr lang="en-MY" sz="1600" dirty="0">
                <a:latin typeface="Source Sans Pro Light" panose="020B0403030403020204" pitchFamily="34" charset="0"/>
              </a:rPr>
              <a:t>Collections</a:t>
            </a:r>
          </a:p>
        </p:txBody>
      </p:sp>
      <p:cxnSp>
        <p:nvCxnSpPr>
          <p:cNvPr id="12" name="Straight Connector 11"/>
          <p:cNvCxnSpPr/>
          <p:nvPr/>
        </p:nvCxnSpPr>
        <p:spPr>
          <a:xfrm>
            <a:off x="2010346" y="3894655"/>
            <a:ext cx="0" cy="737614"/>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3794651" y="3894655"/>
            <a:ext cx="0" cy="737614"/>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5606638" y="3894655"/>
            <a:ext cx="0" cy="737614"/>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7421954" y="3894655"/>
            <a:ext cx="0" cy="737614"/>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9258833" y="3894655"/>
            <a:ext cx="0" cy="737614"/>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V="1">
            <a:off x="2887233" y="1732552"/>
            <a:ext cx="0" cy="689043"/>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V="1">
            <a:off x="4693298" y="1732552"/>
            <a:ext cx="0" cy="689043"/>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V="1">
            <a:off x="6492578" y="1732550"/>
            <a:ext cx="0" cy="1064658"/>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V="1">
            <a:off x="8308773" y="1735875"/>
            <a:ext cx="0" cy="1064658"/>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V="1">
            <a:off x="10158375" y="1732552"/>
            <a:ext cx="0" cy="689043"/>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2307632" y="958837"/>
            <a:ext cx="1189749" cy="584775"/>
          </a:xfrm>
          <a:prstGeom prst="rect">
            <a:avLst/>
          </a:prstGeom>
          <a:noFill/>
        </p:spPr>
        <p:txBody>
          <a:bodyPr wrap="none" rtlCol="0">
            <a:spAutoFit/>
          </a:bodyPr>
          <a:lstStyle/>
          <a:p>
            <a:pPr algn="ctr"/>
            <a:r>
              <a:rPr lang="en-MY" sz="3200" b="1" spc="-150" dirty="0" smtClean="0">
                <a:latin typeface="Georgia" panose="02040502050405020303" pitchFamily="18" charset="0"/>
              </a:rPr>
              <a:t>280k</a:t>
            </a:r>
            <a:endParaRPr lang="en-MY" sz="3200" b="1" spc="-150" dirty="0">
              <a:latin typeface="Georgia" panose="02040502050405020303" pitchFamily="18" charset="0"/>
            </a:endParaRPr>
          </a:p>
        </p:txBody>
      </p:sp>
      <p:sp>
        <p:nvSpPr>
          <p:cNvPr id="23" name="TextBox 22"/>
          <p:cNvSpPr txBox="1"/>
          <p:nvPr/>
        </p:nvSpPr>
        <p:spPr>
          <a:xfrm>
            <a:off x="2360613" y="1373680"/>
            <a:ext cx="1106393" cy="338554"/>
          </a:xfrm>
          <a:prstGeom prst="rect">
            <a:avLst/>
          </a:prstGeom>
          <a:noFill/>
        </p:spPr>
        <p:txBody>
          <a:bodyPr wrap="none" rtlCol="0">
            <a:spAutoFit/>
          </a:bodyPr>
          <a:lstStyle/>
          <a:p>
            <a:pPr algn="ctr"/>
            <a:r>
              <a:rPr lang="en-MY" sz="1600" dirty="0">
                <a:latin typeface="Source Sans Pro Light" panose="020B0403030403020204" pitchFamily="34" charset="0"/>
              </a:rPr>
              <a:t>Collections</a:t>
            </a:r>
          </a:p>
        </p:txBody>
      </p:sp>
      <p:sp>
        <p:nvSpPr>
          <p:cNvPr id="24" name="TextBox 23"/>
          <p:cNvSpPr txBox="1"/>
          <p:nvPr/>
        </p:nvSpPr>
        <p:spPr>
          <a:xfrm>
            <a:off x="4129990" y="958837"/>
            <a:ext cx="1133644" cy="584775"/>
          </a:xfrm>
          <a:prstGeom prst="rect">
            <a:avLst/>
          </a:prstGeom>
          <a:noFill/>
        </p:spPr>
        <p:txBody>
          <a:bodyPr wrap="none" rtlCol="0">
            <a:spAutoFit/>
          </a:bodyPr>
          <a:lstStyle/>
          <a:p>
            <a:pPr algn="ctr"/>
            <a:r>
              <a:rPr lang="en-MY" sz="3200" b="1" spc="-150" dirty="0" smtClean="0">
                <a:latin typeface="Georgia" panose="02040502050405020303" pitchFamily="18" charset="0"/>
              </a:rPr>
              <a:t>180k</a:t>
            </a:r>
            <a:endParaRPr lang="en-MY" sz="3200" b="1" spc="-150" dirty="0">
              <a:latin typeface="Georgia" panose="02040502050405020303" pitchFamily="18" charset="0"/>
            </a:endParaRPr>
          </a:p>
        </p:txBody>
      </p:sp>
      <p:sp>
        <p:nvSpPr>
          <p:cNvPr id="25" name="TextBox 24"/>
          <p:cNvSpPr txBox="1"/>
          <p:nvPr/>
        </p:nvSpPr>
        <p:spPr>
          <a:xfrm>
            <a:off x="4144008" y="1373680"/>
            <a:ext cx="1106392" cy="338554"/>
          </a:xfrm>
          <a:prstGeom prst="rect">
            <a:avLst/>
          </a:prstGeom>
          <a:noFill/>
        </p:spPr>
        <p:txBody>
          <a:bodyPr wrap="none" rtlCol="0">
            <a:spAutoFit/>
          </a:bodyPr>
          <a:lstStyle/>
          <a:p>
            <a:pPr algn="ctr"/>
            <a:r>
              <a:rPr lang="en-MY" sz="1600" dirty="0" smtClean="0">
                <a:latin typeface="Source Sans Pro Light" panose="020B0403030403020204" pitchFamily="34" charset="0"/>
              </a:rPr>
              <a:t>Collections</a:t>
            </a:r>
            <a:endParaRPr lang="en-MY" sz="1600" dirty="0">
              <a:latin typeface="Source Sans Pro Light" panose="020B0403030403020204" pitchFamily="34" charset="0"/>
            </a:endParaRPr>
          </a:p>
        </p:txBody>
      </p:sp>
      <p:sp>
        <p:nvSpPr>
          <p:cNvPr id="26" name="TextBox 25"/>
          <p:cNvSpPr txBox="1"/>
          <p:nvPr/>
        </p:nvSpPr>
        <p:spPr>
          <a:xfrm>
            <a:off x="5913615" y="958837"/>
            <a:ext cx="1178528" cy="584775"/>
          </a:xfrm>
          <a:prstGeom prst="rect">
            <a:avLst/>
          </a:prstGeom>
          <a:noFill/>
        </p:spPr>
        <p:txBody>
          <a:bodyPr wrap="none" rtlCol="0">
            <a:spAutoFit/>
          </a:bodyPr>
          <a:lstStyle/>
          <a:p>
            <a:pPr algn="ctr"/>
            <a:r>
              <a:rPr lang="en-MY" sz="3200" b="1" spc="-150" dirty="0" smtClean="0">
                <a:latin typeface="Georgia" panose="02040502050405020303" pitchFamily="18" charset="0"/>
              </a:rPr>
              <a:t>260k</a:t>
            </a:r>
            <a:endParaRPr lang="en-MY" sz="3200" b="1" spc="-150" dirty="0">
              <a:latin typeface="Georgia" panose="02040502050405020303" pitchFamily="18" charset="0"/>
            </a:endParaRPr>
          </a:p>
        </p:txBody>
      </p:sp>
      <p:sp>
        <p:nvSpPr>
          <p:cNvPr id="27" name="TextBox 26"/>
          <p:cNvSpPr txBox="1"/>
          <p:nvPr/>
        </p:nvSpPr>
        <p:spPr>
          <a:xfrm>
            <a:off x="5949682" y="1373680"/>
            <a:ext cx="1106393" cy="338554"/>
          </a:xfrm>
          <a:prstGeom prst="rect">
            <a:avLst/>
          </a:prstGeom>
          <a:noFill/>
        </p:spPr>
        <p:txBody>
          <a:bodyPr wrap="none" rtlCol="0">
            <a:spAutoFit/>
          </a:bodyPr>
          <a:lstStyle/>
          <a:p>
            <a:pPr algn="ctr"/>
            <a:r>
              <a:rPr lang="en-MY" sz="1600" dirty="0">
                <a:latin typeface="Source Sans Pro Light" panose="020B0403030403020204" pitchFamily="34" charset="0"/>
              </a:rPr>
              <a:t>Collections</a:t>
            </a:r>
          </a:p>
        </p:txBody>
      </p:sp>
      <p:sp>
        <p:nvSpPr>
          <p:cNvPr id="28" name="TextBox 27"/>
          <p:cNvSpPr txBox="1"/>
          <p:nvPr/>
        </p:nvSpPr>
        <p:spPr>
          <a:xfrm>
            <a:off x="7748043" y="958837"/>
            <a:ext cx="1133644" cy="584775"/>
          </a:xfrm>
          <a:prstGeom prst="rect">
            <a:avLst/>
          </a:prstGeom>
          <a:noFill/>
        </p:spPr>
        <p:txBody>
          <a:bodyPr wrap="none" rtlCol="0">
            <a:spAutoFit/>
          </a:bodyPr>
          <a:lstStyle/>
          <a:p>
            <a:pPr algn="ctr"/>
            <a:r>
              <a:rPr lang="en-MY" sz="3200" b="1" spc="-150" dirty="0">
                <a:latin typeface="Georgia" panose="02040502050405020303" pitchFamily="18" charset="0"/>
              </a:rPr>
              <a:t>1</a:t>
            </a:r>
            <a:r>
              <a:rPr lang="en-MY" sz="3200" b="1" spc="-150" dirty="0" smtClean="0">
                <a:latin typeface="Georgia" panose="02040502050405020303" pitchFamily="18" charset="0"/>
              </a:rPr>
              <a:t>80k</a:t>
            </a:r>
            <a:endParaRPr lang="en-MY" sz="3200" b="1" spc="-150" dirty="0">
              <a:latin typeface="Georgia" panose="02040502050405020303" pitchFamily="18" charset="0"/>
            </a:endParaRPr>
          </a:p>
        </p:txBody>
      </p:sp>
      <p:sp>
        <p:nvSpPr>
          <p:cNvPr id="29" name="TextBox 28"/>
          <p:cNvSpPr txBox="1"/>
          <p:nvPr/>
        </p:nvSpPr>
        <p:spPr>
          <a:xfrm>
            <a:off x="7761666" y="1373680"/>
            <a:ext cx="1106393" cy="338554"/>
          </a:xfrm>
          <a:prstGeom prst="rect">
            <a:avLst/>
          </a:prstGeom>
          <a:noFill/>
        </p:spPr>
        <p:txBody>
          <a:bodyPr wrap="none" rtlCol="0">
            <a:spAutoFit/>
          </a:bodyPr>
          <a:lstStyle/>
          <a:p>
            <a:pPr algn="ctr"/>
            <a:r>
              <a:rPr lang="en-MY" sz="1600" dirty="0">
                <a:latin typeface="Source Sans Pro Light" panose="020B0403030403020204" pitchFamily="34" charset="0"/>
              </a:rPr>
              <a:t>Collections</a:t>
            </a:r>
          </a:p>
        </p:txBody>
      </p:sp>
      <p:sp>
        <p:nvSpPr>
          <p:cNvPr id="30" name="TextBox 29"/>
          <p:cNvSpPr txBox="1"/>
          <p:nvPr/>
        </p:nvSpPr>
        <p:spPr>
          <a:xfrm>
            <a:off x="9576200" y="958837"/>
            <a:ext cx="1189749" cy="584775"/>
          </a:xfrm>
          <a:prstGeom prst="rect">
            <a:avLst/>
          </a:prstGeom>
          <a:noFill/>
        </p:spPr>
        <p:txBody>
          <a:bodyPr wrap="none" rtlCol="0">
            <a:spAutoFit/>
          </a:bodyPr>
          <a:lstStyle/>
          <a:p>
            <a:pPr algn="ctr"/>
            <a:r>
              <a:rPr lang="en-MY" sz="3200" b="1" spc="-150" dirty="0" smtClean="0">
                <a:latin typeface="Georgia" panose="02040502050405020303" pitchFamily="18" charset="0"/>
              </a:rPr>
              <a:t>280k</a:t>
            </a:r>
            <a:endParaRPr lang="en-MY" sz="3200" b="1" spc="-150" dirty="0">
              <a:latin typeface="Georgia" panose="02040502050405020303" pitchFamily="18" charset="0"/>
            </a:endParaRPr>
          </a:p>
        </p:txBody>
      </p:sp>
      <p:sp>
        <p:nvSpPr>
          <p:cNvPr id="31" name="TextBox 30"/>
          <p:cNvSpPr txBox="1"/>
          <p:nvPr/>
        </p:nvSpPr>
        <p:spPr>
          <a:xfrm>
            <a:off x="9617879" y="1373680"/>
            <a:ext cx="1106393" cy="338554"/>
          </a:xfrm>
          <a:prstGeom prst="rect">
            <a:avLst/>
          </a:prstGeom>
          <a:noFill/>
        </p:spPr>
        <p:txBody>
          <a:bodyPr wrap="none" rtlCol="0">
            <a:spAutoFit/>
          </a:bodyPr>
          <a:lstStyle/>
          <a:p>
            <a:pPr algn="ctr"/>
            <a:r>
              <a:rPr lang="en-MY" sz="1600" dirty="0">
                <a:latin typeface="Source Sans Pro Light" panose="020B0403030403020204" pitchFamily="34" charset="0"/>
              </a:rPr>
              <a:t>Collections</a:t>
            </a:r>
          </a:p>
        </p:txBody>
      </p:sp>
      <p:sp>
        <p:nvSpPr>
          <p:cNvPr id="32" name="Flowchart: Merge 31"/>
          <p:cNvSpPr/>
          <p:nvPr/>
        </p:nvSpPr>
        <p:spPr>
          <a:xfrm>
            <a:off x="1247469" y="2454627"/>
            <a:ext cx="1525755" cy="1525754"/>
          </a:xfrm>
          <a:prstGeom prst="flowChartMerg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60000"/>
              </a:lnSpc>
            </a:pPr>
            <a:r>
              <a:rPr lang="en-US" sz="2000" dirty="0" smtClean="0">
                <a:solidFill>
                  <a:schemeClr val="bg1"/>
                </a:solidFill>
                <a:latin typeface="Source Sans Pro Light" panose="020B0403030403020204" pitchFamily="34" charset="0"/>
                <a:ea typeface="Entypo" pitchFamily="2" charset="0"/>
              </a:rPr>
              <a:t>19</a:t>
            </a:r>
            <a:r>
              <a:rPr lang="en-US" sz="2000" dirty="0" smtClean="0">
                <a:solidFill>
                  <a:schemeClr val="bg1"/>
                </a:solidFill>
                <a:latin typeface="Source Sans Pro Black" panose="020B0803030403020204" pitchFamily="34" charset="0"/>
                <a:ea typeface="Entypo" pitchFamily="2" charset="0"/>
              </a:rPr>
              <a:t>76</a:t>
            </a:r>
            <a:endParaRPr lang="en-MY" sz="2000" dirty="0">
              <a:latin typeface="Source Sans Pro Black" panose="020B0803030403020204" pitchFamily="34" charset="0"/>
            </a:endParaRPr>
          </a:p>
        </p:txBody>
      </p:sp>
      <p:sp>
        <p:nvSpPr>
          <p:cNvPr id="33" name="Flowchart: Merge 32"/>
          <p:cNvSpPr/>
          <p:nvPr/>
        </p:nvSpPr>
        <p:spPr>
          <a:xfrm>
            <a:off x="3034478" y="2454627"/>
            <a:ext cx="1525755" cy="1525754"/>
          </a:xfrm>
          <a:prstGeom prst="flowChartMerg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60000"/>
              </a:lnSpc>
            </a:pPr>
            <a:r>
              <a:rPr lang="en-US" sz="2000" dirty="0" smtClean="0">
                <a:solidFill>
                  <a:schemeClr val="bg1"/>
                </a:solidFill>
                <a:latin typeface="Source Sans Pro Light" panose="020B0403030403020204" pitchFamily="34" charset="0"/>
                <a:ea typeface="Entypo" pitchFamily="2" charset="0"/>
              </a:rPr>
              <a:t>20</a:t>
            </a:r>
            <a:r>
              <a:rPr lang="en-US" sz="2000" dirty="0" smtClean="0">
                <a:solidFill>
                  <a:schemeClr val="bg1"/>
                </a:solidFill>
                <a:latin typeface="Source Sans Pro Black" panose="020B0803030403020204" pitchFamily="34" charset="0"/>
                <a:ea typeface="Entypo" pitchFamily="2" charset="0"/>
              </a:rPr>
              <a:t>02</a:t>
            </a:r>
            <a:endParaRPr lang="en-MY" sz="2000" dirty="0">
              <a:latin typeface="Source Sans Pro Black" panose="020B0803030403020204" pitchFamily="34" charset="0"/>
            </a:endParaRPr>
          </a:p>
        </p:txBody>
      </p:sp>
      <p:sp>
        <p:nvSpPr>
          <p:cNvPr id="34" name="Flowchart: Merge 33"/>
          <p:cNvSpPr/>
          <p:nvPr/>
        </p:nvSpPr>
        <p:spPr>
          <a:xfrm>
            <a:off x="4846465" y="2454627"/>
            <a:ext cx="1525755" cy="1525754"/>
          </a:xfrm>
          <a:prstGeom prst="flowChartMerg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60000"/>
              </a:lnSpc>
            </a:pPr>
            <a:r>
              <a:rPr lang="en-US" sz="2000" dirty="0" smtClean="0">
                <a:solidFill>
                  <a:schemeClr val="bg1"/>
                </a:solidFill>
                <a:latin typeface="Source Sans Pro Light" panose="020B0403030403020204" pitchFamily="34" charset="0"/>
                <a:ea typeface="Entypo" pitchFamily="2" charset="0"/>
              </a:rPr>
              <a:t>20</a:t>
            </a:r>
            <a:r>
              <a:rPr lang="en-US" sz="2000" dirty="0" smtClean="0">
                <a:solidFill>
                  <a:schemeClr val="bg1"/>
                </a:solidFill>
                <a:latin typeface="Source Sans Pro Black" panose="020B0803030403020204" pitchFamily="34" charset="0"/>
                <a:ea typeface="Entypo" pitchFamily="2" charset="0"/>
              </a:rPr>
              <a:t>09</a:t>
            </a:r>
            <a:endParaRPr lang="en-MY" sz="2000" dirty="0">
              <a:latin typeface="Source Sans Pro Black" panose="020B0803030403020204" pitchFamily="34" charset="0"/>
            </a:endParaRPr>
          </a:p>
        </p:txBody>
      </p:sp>
      <p:sp>
        <p:nvSpPr>
          <p:cNvPr id="35" name="Flowchart: Merge 34"/>
          <p:cNvSpPr/>
          <p:nvPr/>
        </p:nvSpPr>
        <p:spPr>
          <a:xfrm>
            <a:off x="6658451" y="2454627"/>
            <a:ext cx="1525755" cy="1525754"/>
          </a:xfrm>
          <a:prstGeom prst="flowChartMerg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60000"/>
              </a:lnSpc>
            </a:pPr>
            <a:r>
              <a:rPr lang="en-US" sz="2000" dirty="0" smtClean="0">
                <a:solidFill>
                  <a:schemeClr val="bg1"/>
                </a:solidFill>
                <a:latin typeface="Source Sans Pro Light" panose="020B0403030403020204" pitchFamily="34" charset="0"/>
                <a:ea typeface="Entypo" pitchFamily="2" charset="0"/>
              </a:rPr>
              <a:t>20</a:t>
            </a:r>
            <a:r>
              <a:rPr lang="en-US" sz="2000" dirty="0" smtClean="0">
                <a:solidFill>
                  <a:schemeClr val="bg1"/>
                </a:solidFill>
                <a:latin typeface="Source Sans Pro Black" panose="020B0803030403020204" pitchFamily="34" charset="0"/>
                <a:ea typeface="Entypo" pitchFamily="2" charset="0"/>
              </a:rPr>
              <a:t>14</a:t>
            </a:r>
            <a:endParaRPr lang="en-MY" sz="2000" dirty="0">
              <a:latin typeface="Source Sans Pro Black" panose="020B0803030403020204" pitchFamily="34" charset="0"/>
            </a:endParaRPr>
          </a:p>
        </p:txBody>
      </p:sp>
      <p:sp>
        <p:nvSpPr>
          <p:cNvPr id="36" name="Flowchart: Merge 35"/>
          <p:cNvSpPr/>
          <p:nvPr/>
        </p:nvSpPr>
        <p:spPr>
          <a:xfrm>
            <a:off x="8492310" y="2454627"/>
            <a:ext cx="1525755" cy="1525754"/>
          </a:xfrm>
          <a:prstGeom prst="flowChartMerg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60000"/>
              </a:lnSpc>
            </a:pPr>
            <a:r>
              <a:rPr lang="en-US" sz="2000" dirty="0" smtClean="0">
                <a:solidFill>
                  <a:schemeClr val="bg1"/>
                </a:solidFill>
                <a:latin typeface="Source Sans Pro Light" panose="020B0403030403020204" pitchFamily="34" charset="0"/>
                <a:ea typeface="Entypo" pitchFamily="2" charset="0"/>
              </a:rPr>
              <a:t>20</a:t>
            </a:r>
            <a:r>
              <a:rPr lang="en-US" sz="2000" dirty="0" smtClean="0">
                <a:solidFill>
                  <a:schemeClr val="bg1"/>
                </a:solidFill>
                <a:latin typeface="Source Sans Pro Black" panose="020B0803030403020204" pitchFamily="34" charset="0"/>
                <a:ea typeface="Entypo" pitchFamily="2" charset="0"/>
              </a:rPr>
              <a:t>17</a:t>
            </a:r>
            <a:endParaRPr lang="en-MY" sz="2000" dirty="0">
              <a:latin typeface="Source Sans Pro Black" panose="020B0803030403020204" pitchFamily="34" charset="0"/>
            </a:endParaRPr>
          </a:p>
        </p:txBody>
      </p:sp>
      <p:sp>
        <p:nvSpPr>
          <p:cNvPr id="37" name="Flowchart: Extract 36"/>
          <p:cNvSpPr/>
          <p:nvPr/>
        </p:nvSpPr>
        <p:spPr>
          <a:xfrm>
            <a:off x="2132593" y="2421592"/>
            <a:ext cx="1525755" cy="1525754"/>
          </a:xfrm>
          <a:prstGeom prst="flowChartExtra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60000"/>
              </a:lnSpc>
            </a:pPr>
            <a:r>
              <a:rPr lang="en-US" sz="2000" dirty="0" smtClean="0">
                <a:solidFill>
                  <a:schemeClr val="bg1"/>
                </a:solidFill>
                <a:latin typeface="Source Sans Pro Light" panose="020B0403030403020204" pitchFamily="34" charset="0"/>
                <a:ea typeface="Entypo" pitchFamily="2" charset="0"/>
              </a:rPr>
              <a:t>19</a:t>
            </a:r>
            <a:r>
              <a:rPr lang="en-US" sz="2000" dirty="0" smtClean="0">
                <a:solidFill>
                  <a:schemeClr val="bg1"/>
                </a:solidFill>
                <a:latin typeface="Source Sans Pro Black" panose="020B0803030403020204" pitchFamily="34" charset="0"/>
                <a:ea typeface="Entypo" pitchFamily="2" charset="0"/>
              </a:rPr>
              <a:t>91</a:t>
            </a:r>
            <a:endParaRPr lang="en-MY" sz="2000" dirty="0">
              <a:latin typeface="Source Sans Pro Black" panose="020B0803030403020204" pitchFamily="34" charset="0"/>
            </a:endParaRPr>
          </a:p>
        </p:txBody>
      </p:sp>
      <p:sp>
        <p:nvSpPr>
          <p:cNvPr id="38" name="Flowchart: Extract 37"/>
          <p:cNvSpPr/>
          <p:nvPr/>
        </p:nvSpPr>
        <p:spPr>
          <a:xfrm>
            <a:off x="3936078" y="2421592"/>
            <a:ext cx="1525755" cy="1525754"/>
          </a:xfrm>
          <a:prstGeom prst="flowChartExtra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60000"/>
              </a:lnSpc>
            </a:pPr>
            <a:r>
              <a:rPr lang="en-US" sz="2000" dirty="0" smtClean="0">
                <a:solidFill>
                  <a:schemeClr val="bg1"/>
                </a:solidFill>
                <a:latin typeface="Source Sans Pro Light" panose="020B0403030403020204" pitchFamily="34" charset="0"/>
                <a:ea typeface="Entypo" pitchFamily="2" charset="0"/>
              </a:rPr>
              <a:t>20</a:t>
            </a:r>
            <a:r>
              <a:rPr lang="en-US" sz="2000" dirty="0" smtClean="0">
                <a:solidFill>
                  <a:schemeClr val="bg1"/>
                </a:solidFill>
                <a:latin typeface="Source Sans Pro Black" panose="020B0803030403020204" pitchFamily="34" charset="0"/>
                <a:ea typeface="Entypo" pitchFamily="2" charset="0"/>
              </a:rPr>
              <a:t>06</a:t>
            </a:r>
            <a:endParaRPr lang="en-MY" sz="2000" dirty="0">
              <a:latin typeface="Source Sans Pro Black" panose="020B0803030403020204" pitchFamily="34" charset="0"/>
            </a:endParaRPr>
          </a:p>
        </p:txBody>
      </p:sp>
      <p:sp>
        <p:nvSpPr>
          <p:cNvPr id="39" name="Flowchart: Extract 38"/>
          <p:cNvSpPr/>
          <p:nvPr/>
        </p:nvSpPr>
        <p:spPr>
          <a:xfrm>
            <a:off x="5739827" y="2421592"/>
            <a:ext cx="1525755" cy="1525754"/>
          </a:xfrm>
          <a:prstGeom prst="flowChartExtra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60000"/>
              </a:lnSpc>
            </a:pPr>
            <a:r>
              <a:rPr lang="en-US" sz="2000" dirty="0" smtClean="0">
                <a:solidFill>
                  <a:schemeClr val="bg1"/>
                </a:solidFill>
                <a:latin typeface="Source Sans Pro Light" panose="020B0403030403020204" pitchFamily="34" charset="0"/>
                <a:ea typeface="Entypo" pitchFamily="2" charset="0"/>
              </a:rPr>
              <a:t>20</a:t>
            </a:r>
            <a:r>
              <a:rPr lang="en-US" sz="2000" dirty="0" smtClean="0">
                <a:solidFill>
                  <a:schemeClr val="bg1"/>
                </a:solidFill>
                <a:latin typeface="Source Sans Pro Black" panose="020B0803030403020204" pitchFamily="34" charset="0"/>
                <a:ea typeface="Entypo" pitchFamily="2" charset="0"/>
              </a:rPr>
              <a:t>12</a:t>
            </a:r>
            <a:endParaRPr lang="en-MY" sz="2000" dirty="0">
              <a:latin typeface="Source Sans Pro Black" panose="020B0803030403020204" pitchFamily="34" charset="0"/>
            </a:endParaRPr>
          </a:p>
        </p:txBody>
      </p:sp>
      <p:sp>
        <p:nvSpPr>
          <p:cNvPr id="40" name="Flowchart: Extract 39"/>
          <p:cNvSpPr/>
          <p:nvPr/>
        </p:nvSpPr>
        <p:spPr>
          <a:xfrm>
            <a:off x="7554133" y="2421592"/>
            <a:ext cx="1525755" cy="1525754"/>
          </a:xfrm>
          <a:prstGeom prst="flowChartExtra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60000"/>
              </a:lnSpc>
            </a:pPr>
            <a:r>
              <a:rPr lang="en-US" sz="2000" dirty="0" smtClean="0">
                <a:solidFill>
                  <a:schemeClr val="bg1"/>
                </a:solidFill>
                <a:latin typeface="Source Sans Pro Light" panose="020B0403030403020204" pitchFamily="34" charset="0"/>
                <a:ea typeface="Entypo" pitchFamily="2" charset="0"/>
              </a:rPr>
              <a:t>20</a:t>
            </a:r>
            <a:r>
              <a:rPr lang="en-US" sz="2000" dirty="0" smtClean="0">
                <a:solidFill>
                  <a:schemeClr val="bg1"/>
                </a:solidFill>
                <a:latin typeface="Source Sans Pro Black" panose="020B0803030403020204" pitchFamily="34" charset="0"/>
                <a:ea typeface="Entypo" pitchFamily="2" charset="0"/>
              </a:rPr>
              <a:t>15</a:t>
            </a:r>
            <a:endParaRPr lang="en-MY" sz="2000" dirty="0">
              <a:latin typeface="Source Sans Pro Black" panose="020B0803030403020204" pitchFamily="34" charset="0"/>
            </a:endParaRPr>
          </a:p>
        </p:txBody>
      </p:sp>
      <p:sp>
        <p:nvSpPr>
          <p:cNvPr id="41" name="Flowchart: Extract 40"/>
          <p:cNvSpPr/>
          <p:nvPr/>
        </p:nvSpPr>
        <p:spPr>
          <a:xfrm>
            <a:off x="9403735" y="2421592"/>
            <a:ext cx="1525755" cy="1525754"/>
          </a:xfrm>
          <a:prstGeom prst="flowChartExtra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60000"/>
              </a:lnSpc>
            </a:pPr>
            <a:r>
              <a:rPr lang="en-US" sz="2000" dirty="0" smtClean="0">
                <a:solidFill>
                  <a:schemeClr val="bg1"/>
                </a:solidFill>
                <a:latin typeface="Source Sans Pro Light" panose="020B0403030403020204" pitchFamily="34" charset="0"/>
                <a:ea typeface="Entypo" pitchFamily="2" charset="0"/>
              </a:rPr>
              <a:t>20</a:t>
            </a:r>
            <a:r>
              <a:rPr lang="en-US" sz="2000" dirty="0" smtClean="0">
                <a:solidFill>
                  <a:schemeClr val="bg1"/>
                </a:solidFill>
                <a:latin typeface="Source Sans Pro Black" panose="020B0803030403020204" pitchFamily="34" charset="0"/>
                <a:ea typeface="Entypo" pitchFamily="2" charset="0"/>
              </a:rPr>
              <a:t>20</a:t>
            </a:r>
            <a:endParaRPr lang="en-MY" sz="2000" dirty="0">
              <a:latin typeface="Source Sans Pro Black" panose="020B0803030403020204" pitchFamily="34" charset="0"/>
            </a:endParaRPr>
          </a:p>
        </p:txBody>
      </p:sp>
    </p:spTree>
    <p:extLst>
      <p:ext uri="{BB962C8B-B14F-4D97-AF65-F5344CB8AC3E}">
        <p14:creationId xmlns:p14="http://schemas.microsoft.com/office/powerpoint/2010/main" val="115345206"/>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repeatCount="3000"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150"/>
                                        <p:tgtEl>
                                          <p:spTgt spid="32"/>
                                        </p:tgtEl>
                                      </p:cBhvr>
                                    </p:animEffect>
                                  </p:childTnLst>
                                </p:cTn>
                              </p:par>
                            </p:childTnLst>
                          </p:cTn>
                        </p:par>
                        <p:par>
                          <p:cTn id="8" fill="hold">
                            <p:stCondLst>
                              <p:cond delay="450"/>
                            </p:stCondLst>
                            <p:childTnLst>
                              <p:par>
                                <p:cTn id="9" presetID="22" presetClass="entr" presetSubtype="1"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up)">
                                      <p:cBhvr>
                                        <p:cTn id="11" dur="500"/>
                                        <p:tgtEl>
                                          <p:spTgt spid="12"/>
                                        </p:tgtEl>
                                      </p:cBhvr>
                                    </p:animEffect>
                                  </p:childTnLst>
                                </p:cTn>
                              </p:par>
                            </p:childTnLst>
                          </p:cTn>
                        </p:par>
                        <p:par>
                          <p:cTn id="12" fill="hold">
                            <p:stCondLst>
                              <p:cond delay="950"/>
                            </p:stCondLst>
                            <p:childTnLst>
                              <p:par>
                                <p:cTn id="13" presetID="2" presetClass="entr" presetSubtype="4" decel="100000"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750" fill="hold"/>
                                        <p:tgtEl>
                                          <p:spTgt spid="2"/>
                                        </p:tgtEl>
                                        <p:attrNameLst>
                                          <p:attrName>ppt_x</p:attrName>
                                        </p:attrNameLst>
                                      </p:cBhvr>
                                      <p:tavLst>
                                        <p:tav tm="0">
                                          <p:val>
                                            <p:strVal val="#ppt_x"/>
                                          </p:val>
                                        </p:tav>
                                        <p:tav tm="100000">
                                          <p:val>
                                            <p:strVal val="#ppt_x"/>
                                          </p:val>
                                        </p:tav>
                                      </p:tavLst>
                                    </p:anim>
                                    <p:anim calcmode="lin" valueType="num">
                                      <p:cBhvr additive="base">
                                        <p:cTn id="16" dur="750" fill="hold"/>
                                        <p:tgtEl>
                                          <p:spTgt spid="2"/>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25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750" fill="hold"/>
                                        <p:tgtEl>
                                          <p:spTgt spid="3"/>
                                        </p:tgtEl>
                                        <p:attrNameLst>
                                          <p:attrName>ppt_x</p:attrName>
                                        </p:attrNameLst>
                                      </p:cBhvr>
                                      <p:tavLst>
                                        <p:tav tm="0">
                                          <p:val>
                                            <p:strVal val="#ppt_x"/>
                                          </p:val>
                                        </p:tav>
                                        <p:tav tm="100000">
                                          <p:val>
                                            <p:strVal val="#ppt_x"/>
                                          </p:val>
                                        </p:tav>
                                      </p:tavLst>
                                    </p:anim>
                                    <p:anim calcmode="lin" valueType="num">
                                      <p:cBhvr additive="base">
                                        <p:cTn id="20" dur="750" fill="hold"/>
                                        <p:tgtEl>
                                          <p:spTgt spid="3"/>
                                        </p:tgtEl>
                                        <p:attrNameLst>
                                          <p:attrName>ppt_y</p:attrName>
                                        </p:attrNameLst>
                                      </p:cBhvr>
                                      <p:tavLst>
                                        <p:tav tm="0">
                                          <p:val>
                                            <p:strVal val="1+#ppt_h/2"/>
                                          </p:val>
                                        </p:tav>
                                        <p:tav tm="100000">
                                          <p:val>
                                            <p:strVal val="#ppt_y"/>
                                          </p:val>
                                        </p:tav>
                                      </p:tavLst>
                                    </p:anim>
                                  </p:childTnLst>
                                </p:cTn>
                              </p:par>
                            </p:childTnLst>
                          </p:cTn>
                        </p:par>
                        <p:par>
                          <p:cTn id="21" fill="hold">
                            <p:stCondLst>
                              <p:cond delay="1950"/>
                            </p:stCondLst>
                            <p:childTnLst>
                              <p:par>
                                <p:cTn id="22" presetID="10" presetClass="entr" presetSubtype="0" repeatCount="3000" fill="hold" grpId="0" nodeType="afterEffect">
                                  <p:stCondLst>
                                    <p:cond delay="0"/>
                                  </p:stCondLst>
                                  <p:childTnLst>
                                    <p:set>
                                      <p:cBhvr>
                                        <p:cTn id="23" dur="1" fill="hold">
                                          <p:stCondLst>
                                            <p:cond delay="0"/>
                                          </p:stCondLst>
                                        </p:cTn>
                                        <p:tgtEl>
                                          <p:spTgt spid="37"/>
                                        </p:tgtEl>
                                        <p:attrNameLst>
                                          <p:attrName>style.visibility</p:attrName>
                                        </p:attrNameLst>
                                      </p:cBhvr>
                                      <p:to>
                                        <p:strVal val="visible"/>
                                      </p:to>
                                    </p:set>
                                    <p:animEffect transition="in" filter="fade">
                                      <p:cBhvr>
                                        <p:cTn id="24" dur="150"/>
                                        <p:tgtEl>
                                          <p:spTgt spid="37"/>
                                        </p:tgtEl>
                                      </p:cBhvr>
                                    </p:animEffect>
                                  </p:childTnLst>
                                </p:cTn>
                              </p:par>
                            </p:childTnLst>
                          </p:cTn>
                        </p:par>
                        <p:par>
                          <p:cTn id="25" fill="hold">
                            <p:stCondLst>
                              <p:cond delay="2400"/>
                            </p:stCondLst>
                            <p:childTnLst>
                              <p:par>
                                <p:cTn id="26" presetID="22" presetClass="entr" presetSubtype="4" fill="hold" nodeType="after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wipe(down)">
                                      <p:cBhvr>
                                        <p:cTn id="28" dur="500"/>
                                        <p:tgtEl>
                                          <p:spTgt spid="17"/>
                                        </p:tgtEl>
                                      </p:cBhvr>
                                    </p:animEffect>
                                  </p:childTnLst>
                                </p:cTn>
                              </p:par>
                              <p:par>
                                <p:cTn id="29" presetID="2" presetClass="entr" presetSubtype="1" decel="100000" fill="hold" grpId="0" nodeType="withEffect">
                                  <p:stCondLst>
                                    <p:cond delay="250"/>
                                  </p:stCondLst>
                                  <p:childTnLst>
                                    <p:set>
                                      <p:cBhvr>
                                        <p:cTn id="30" dur="1" fill="hold">
                                          <p:stCondLst>
                                            <p:cond delay="0"/>
                                          </p:stCondLst>
                                        </p:cTn>
                                        <p:tgtEl>
                                          <p:spTgt spid="23"/>
                                        </p:tgtEl>
                                        <p:attrNameLst>
                                          <p:attrName>style.visibility</p:attrName>
                                        </p:attrNameLst>
                                      </p:cBhvr>
                                      <p:to>
                                        <p:strVal val="visible"/>
                                      </p:to>
                                    </p:set>
                                    <p:anim calcmode="lin" valueType="num">
                                      <p:cBhvr additive="base">
                                        <p:cTn id="31" dur="750" fill="hold"/>
                                        <p:tgtEl>
                                          <p:spTgt spid="23"/>
                                        </p:tgtEl>
                                        <p:attrNameLst>
                                          <p:attrName>ppt_x</p:attrName>
                                        </p:attrNameLst>
                                      </p:cBhvr>
                                      <p:tavLst>
                                        <p:tav tm="0">
                                          <p:val>
                                            <p:strVal val="#ppt_x"/>
                                          </p:val>
                                        </p:tav>
                                        <p:tav tm="100000">
                                          <p:val>
                                            <p:strVal val="#ppt_x"/>
                                          </p:val>
                                        </p:tav>
                                      </p:tavLst>
                                    </p:anim>
                                    <p:anim calcmode="lin" valueType="num">
                                      <p:cBhvr additive="base">
                                        <p:cTn id="32" dur="750" fill="hold"/>
                                        <p:tgtEl>
                                          <p:spTgt spid="23"/>
                                        </p:tgtEl>
                                        <p:attrNameLst>
                                          <p:attrName>ppt_y</p:attrName>
                                        </p:attrNameLst>
                                      </p:cBhvr>
                                      <p:tavLst>
                                        <p:tav tm="0">
                                          <p:val>
                                            <p:strVal val="0-#ppt_h/2"/>
                                          </p:val>
                                        </p:tav>
                                        <p:tav tm="100000">
                                          <p:val>
                                            <p:strVal val="#ppt_y"/>
                                          </p:val>
                                        </p:tav>
                                      </p:tavLst>
                                    </p:anim>
                                  </p:childTnLst>
                                </p:cTn>
                              </p:par>
                            </p:childTnLst>
                          </p:cTn>
                        </p:par>
                        <p:par>
                          <p:cTn id="33" fill="hold">
                            <p:stCondLst>
                              <p:cond delay="3400"/>
                            </p:stCondLst>
                            <p:childTnLst>
                              <p:par>
                                <p:cTn id="34" presetID="2" presetClass="entr" presetSubtype="1" decel="100000" fill="hold" grpId="0" nodeType="afterEffect">
                                  <p:stCondLst>
                                    <p:cond delay="0"/>
                                  </p:stCondLst>
                                  <p:childTnLst>
                                    <p:set>
                                      <p:cBhvr>
                                        <p:cTn id="35" dur="1" fill="hold">
                                          <p:stCondLst>
                                            <p:cond delay="0"/>
                                          </p:stCondLst>
                                        </p:cTn>
                                        <p:tgtEl>
                                          <p:spTgt spid="22"/>
                                        </p:tgtEl>
                                        <p:attrNameLst>
                                          <p:attrName>style.visibility</p:attrName>
                                        </p:attrNameLst>
                                      </p:cBhvr>
                                      <p:to>
                                        <p:strVal val="visible"/>
                                      </p:to>
                                    </p:set>
                                    <p:anim calcmode="lin" valueType="num">
                                      <p:cBhvr additive="base">
                                        <p:cTn id="36" dur="750" fill="hold"/>
                                        <p:tgtEl>
                                          <p:spTgt spid="22"/>
                                        </p:tgtEl>
                                        <p:attrNameLst>
                                          <p:attrName>ppt_x</p:attrName>
                                        </p:attrNameLst>
                                      </p:cBhvr>
                                      <p:tavLst>
                                        <p:tav tm="0">
                                          <p:val>
                                            <p:strVal val="#ppt_x"/>
                                          </p:val>
                                        </p:tav>
                                        <p:tav tm="100000">
                                          <p:val>
                                            <p:strVal val="#ppt_x"/>
                                          </p:val>
                                        </p:tav>
                                      </p:tavLst>
                                    </p:anim>
                                    <p:anim calcmode="lin" valueType="num">
                                      <p:cBhvr additive="base">
                                        <p:cTn id="37" dur="750" fill="hold"/>
                                        <p:tgtEl>
                                          <p:spTgt spid="22"/>
                                        </p:tgtEl>
                                        <p:attrNameLst>
                                          <p:attrName>ppt_y</p:attrName>
                                        </p:attrNameLst>
                                      </p:cBhvr>
                                      <p:tavLst>
                                        <p:tav tm="0">
                                          <p:val>
                                            <p:strVal val="0-#ppt_h/2"/>
                                          </p:val>
                                        </p:tav>
                                        <p:tav tm="100000">
                                          <p:val>
                                            <p:strVal val="#ppt_y"/>
                                          </p:val>
                                        </p:tav>
                                      </p:tavLst>
                                    </p:anim>
                                  </p:childTnLst>
                                </p:cTn>
                              </p:par>
                            </p:childTnLst>
                          </p:cTn>
                        </p:par>
                        <p:par>
                          <p:cTn id="38" fill="hold">
                            <p:stCondLst>
                              <p:cond delay="4150"/>
                            </p:stCondLst>
                            <p:childTnLst>
                              <p:par>
                                <p:cTn id="39" presetID="10" presetClass="entr" presetSubtype="0" repeatCount="3000" fill="hold" grpId="0" nodeType="afterEffect">
                                  <p:stCondLst>
                                    <p:cond delay="0"/>
                                  </p:stCondLst>
                                  <p:childTnLst>
                                    <p:set>
                                      <p:cBhvr>
                                        <p:cTn id="40" dur="1" fill="hold">
                                          <p:stCondLst>
                                            <p:cond delay="0"/>
                                          </p:stCondLst>
                                        </p:cTn>
                                        <p:tgtEl>
                                          <p:spTgt spid="33"/>
                                        </p:tgtEl>
                                        <p:attrNameLst>
                                          <p:attrName>style.visibility</p:attrName>
                                        </p:attrNameLst>
                                      </p:cBhvr>
                                      <p:to>
                                        <p:strVal val="visible"/>
                                      </p:to>
                                    </p:set>
                                    <p:animEffect transition="in" filter="fade">
                                      <p:cBhvr>
                                        <p:cTn id="41" dur="150"/>
                                        <p:tgtEl>
                                          <p:spTgt spid="33"/>
                                        </p:tgtEl>
                                      </p:cBhvr>
                                    </p:animEffect>
                                  </p:childTnLst>
                                </p:cTn>
                              </p:par>
                            </p:childTnLst>
                          </p:cTn>
                        </p:par>
                        <p:par>
                          <p:cTn id="42" fill="hold">
                            <p:stCondLst>
                              <p:cond delay="4600"/>
                            </p:stCondLst>
                            <p:childTnLst>
                              <p:par>
                                <p:cTn id="43" presetID="22" presetClass="entr" presetSubtype="1" fill="hold" nodeType="afterEffect">
                                  <p:stCondLst>
                                    <p:cond delay="0"/>
                                  </p:stCondLst>
                                  <p:childTnLst>
                                    <p:set>
                                      <p:cBhvr>
                                        <p:cTn id="44" dur="1" fill="hold">
                                          <p:stCondLst>
                                            <p:cond delay="0"/>
                                          </p:stCondLst>
                                        </p:cTn>
                                        <p:tgtEl>
                                          <p:spTgt spid="13"/>
                                        </p:tgtEl>
                                        <p:attrNameLst>
                                          <p:attrName>style.visibility</p:attrName>
                                        </p:attrNameLst>
                                      </p:cBhvr>
                                      <p:to>
                                        <p:strVal val="visible"/>
                                      </p:to>
                                    </p:set>
                                    <p:animEffect transition="in" filter="wipe(up)">
                                      <p:cBhvr>
                                        <p:cTn id="45" dur="500"/>
                                        <p:tgtEl>
                                          <p:spTgt spid="13"/>
                                        </p:tgtEl>
                                      </p:cBhvr>
                                    </p:animEffect>
                                  </p:childTnLst>
                                </p:cTn>
                              </p:par>
                            </p:childTnLst>
                          </p:cTn>
                        </p:par>
                        <p:par>
                          <p:cTn id="46" fill="hold">
                            <p:stCondLst>
                              <p:cond delay="5100"/>
                            </p:stCondLst>
                            <p:childTnLst>
                              <p:par>
                                <p:cTn id="47" presetID="2" presetClass="entr" presetSubtype="4" decel="100000" fill="hold" grpId="0" nodeType="afterEffect">
                                  <p:stCondLst>
                                    <p:cond delay="0"/>
                                  </p:stCondLst>
                                  <p:childTnLst>
                                    <p:set>
                                      <p:cBhvr>
                                        <p:cTn id="48" dur="1" fill="hold">
                                          <p:stCondLst>
                                            <p:cond delay="0"/>
                                          </p:stCondLst>
                                        </p:cTn>
                                        <p:tgtEl>
                                          <p:spTgt spid="4"/>
                                        </p:tgtEl>
                                        <p:attrNameLst>
                                          <p:attrName>style.visibility</p:attrName>
                                        </p:attrNameLst>
                                      </p:cBhvr>
                                      <p:to>
                                        <p:strVal val="visible"/>
                                      </p:to>
                                    </p:set>
                                    <p:anim calcmode="lin" valueType="num">
                                      <p:cBhvr additive="base">
                                        <p:cTn id="49" dur="750" fill="hold"/>
                                        <p:tgtEl>
                                          <p:spTgt spid="4"/>
                                        </p:tgtEl>
                                        <p:attrNameLst>
                                          <p:attrName>ppt_x</p:attrName>
                                        </p:attrNameLst>
                                      </p:cBhvr>
                                      <p:tavLst>
                                        <p:tav tm="0">
                                          <p:val>
                                            <p:strVal val="#ppt_x"/>
                                          </p:val>
                                        </p:tav>
                                        <p:tav tm="100000">
                                          <p:val>
                                            <p:strVal val="#ppt_x"/>
                                          </p:val>
                                        </p:tav>
                                      </p:tavLst>
                                    </p:anim>
                                    <p:anim calcmode="lin" valueType="num">
                                      <p:cBhvr additive="base">
                                        <p:cTn id="50" dur="750" fill="hold"/>
                                        <p:tgtEl>
                                          <p:spTgt spid="4"/>
                                        </p:tgtEl>
                                        <p:attrNameLst>
                                          <p:attrName>ppt_y</p:attrName>
                                        </p:attrNameLst>
                                      </p:cBhvr>
                                      <p:tavLst>
                                        <p:tav tm="0">
                                          <p:val>
                                            <p:strVal val="1+#ppt_h/2"/>
                                          </p:val>
                                        </p:tav>
                                        <p:tav tm="100000">
                                          <p:val>
                                            <p:strVal val="#ppt_y"/>
                                          </p:val>
                                        </p:tav>
                                      </p:tavLst>
                                    </p:anim>
                                  </p:childTnLst>
                                </p:cTn>
                              </p:par>
                              <p:par>
                                <p:cTn id="51" presetID="2" presetClass="entr" presetSubtype="4" decel="100000" fill="hold" grpId="0" nodeType="withEffect">
                                  <p:stCondLst>
                                    <p:cond delay="250"/>
                                  </p:stCondLst>
                                  <p:childTnLst>
                                    <p:set>
                                      <p:cBhvr>
                                        <p:cTn id="52" dur="1" fill="hold">
                                          <p:stCondLst>
                                            <p:cond delay="0"/>
                                          </p:stCondLst>
                                        </p:cTn>
                                        <p:tgtEl>
                                          <p:spTgt spid="5"/>
                                        </p:tgtEl>
                                        <p:attrNameLst>
                                          <p:attrName>style.visibility</p:attrName>
                                        </p:attrNameLst>
                                      </p:cBhvr>
                                      <p:to>
                                        <p:strVal val="visible"/>
                                      </p:to>
                                    </p:set>
                                    <p:anim calcmode="lin" valueType="num">
                                      <p:cBhvr additive="base">
                                        <p:cTn id="53" dur="750" fill="hold"/>
                                        <p:tgtEl>
                                          <p:spTgt spid="5"/>
                                        </p:tgtEl>
                                        <p:attrNameLst>
                                          <p:attrName>ppt_x</p:attrName>
                                        </p:attrNameLst>
                                      </p:cBhvr>
                                      <p:tavLst>
                                        <p:tav tm="0">
                                          <p:val>
                                            <p:strVal val="#ppt_x"/>
                                          </p:val>
                                        </p:tav>
                                        <p:tav tm="100000">
                                          <p:val>
                                            <p:strVal val="#ppt_x"/>
                                          </p:val>
                                        </p:tav>
                                      </p:tavLst>
                                    </p:anim>
                                    <p:anim calcmode="lin" valueType="num">
                                      <p:cBhvr additive="base">
                                        <p:cTn id="54" dur="750" fill="hold"/>
                                        <p:tgtEl>
                                          <p:spTgt spid="5"/>
                                        </p:tgtEl>
                                        <p:attrNameLst>
                                          <p:attrName>ppt_y</p:attrName>
                                        </p:attrNameLst>
                                      </p:cBhvr>
                                      <p:tavLst>
                                        <p:tav tm="0">
                                          <p:val>
                                            <p:strVal val="1+#ppt_h/2"/>
                                          </p:val>
                                        </p:tav>
                                        <p:tav tm="100000">
                                          <p:val>
                                            <p:strVal val="#ppt_y"/>
                                          </p:val>
                                        </p:tav>
                                      </p:tavLst>
                                    </p:anim>
                                  </p:childTnLst>
                                </p:cTn>
                              </p:par>
                            </p:childTnLst>
                          </p:cTn>
                        </p:par>
                        <p:par>
                          <p:cTn id="55" fill="hold">
                            <p:stCondLst>
                              <p:cond delay="6100"/>
                            </p:stCondLst>
                            <p:childTnLst>
                              <p:par>
                                <p:cTn id="56" presetID="10" presetClass="entr" presetSubtype="0" repeatCount="3000" fill="hold" grpId="0" nodeType="afterEffect">
                                  <p:stCondLst>
                                    <p:cond delay="0"/>
                                  </p:stCondLst>
                                  <p:childTnLst>
                                    <p:set>
                                      <p:cBhvr>
                                        <p:cTn id="57" dur="1" fill="hold">
                                          <p:stCondLst>
                                            <p:cond delay="0"/>
                                          </p:stCondLst>
                                        </p:cTn>
                                        <p:tgtEl>
                                          <p:spTgt spid="38"/>
                                        </p:tgtEl>
                                        <p:attrNameLst>
                                          <p:attrName>style.visibility</p:attrName>
                                        </p:attrNameLst>
                                      </p:cBhvr>
                                      <p:to>
                                        <p:strVal val="visible"/>
                                      </p:to>
                                    </p:set>
                                    <p:animEffect transition="in" filter="fade">
                                      <p:cBhvr>
                                        <p:cTn id="58" dur="150"/>
                                        <p:tgtEl>
                                          <p:spTgt spid="38"/>
                                        </p:tgtEl>
                                      </p:cBhvr>
                                    </p:animEffect>
                                  </p:childTnLst>
                                </p:cTn>
                              </p:par>
                            </p:childTnLst>
                          </p:cTn>
                        </p:par>
                        <p:par>
                          <p:cTn id="59" fill="hold">
                            <p:stCondLst>
                              <p:cond delay="6550"/>
                            </p:stCondLst>
                            <p:childTnLst>
                              <p:par>
                                <p:cTn id="60" presetID="22" presetClass="entr" presetSubtype="4" fill="hold" nodeType="afterEffect">
                                  <p:stCondLst>
                                    <p:cond delay="0"/>
                                  </p:stCondLst>
                                  <p:childTnLst>
                                    <p:set>
                                      <p:cBhvr>
                                        <p:cTn id="61" dur="1" fill="hold">
                                          <p:stCondLst>
                                            <p:cond delay="0"/>
                                          </p:stCondLst>
                                        </p:cTn>
                                        <p:tgtEl>
                                          <p:spTgt spid="18"/>
                                        </p:tgtEl>
                                        <p:attrNameLst>
                                          <p:attrName>style.visibility</p:attrName>
                                        </p:attrNameLst>
                                      </p:cBhvr>
                                      <p:to>
                                        <p:strVal val="visible"/>
                                      </p:to>
                                    </p:set>
                                    <p:animEffect transition="in" filter="wipe(down)">
                                      <p:cBhvr>
                                        <p:cTn id="62" dur="500"/>
                                        <p:tgtEl>
                                          <p:spTgt spid="18"/>
                                        </p:tgtEl>
                                      </p:cBhvr>
                                    </p:animEffect>
                                  </p:childTnLst>
                                </p:cTn>
                              </p:par>
                              <p:par>
                                <p:cTn id="63" presetID="2" presetClass="entr" presetSubtype="1" decel="100000" fill="hold" grpId="0" nodeType="withEffect">
                                  <p:stCondLst>
                                    <p:cond delay="250"/>
                                  </p:stCondLst>
                                  <p:childTnLst>
                                    <p:set>
                                      <p:cBhvr>
                                        <p:cTn id="64" dur="1" fill="hold">
                                          <p:stCondLst>
                                            <p:cond delay="0"/>
                                          </p:stCondLst>
                                        </p:cTn>
                                        <p:tgtEl>
                                          <p:spTgt spid="25"/>
                                        </p:tgtEl>
                                        <p:attrNameLst>
                                          <p:attrName>style.visibility</p:attrName>
                                        </p:attrNameLst>
                                      </p:cBhvr>
                                      <p:to>
                                        <p:strVal val="visible"/>
                                      </p:to>
                                    </p:set>
                                    <p:anim calcmode="lin" valueType="num">
                                      <p:cBhvr additive="base">
                                        <p:cTn id="65" dur="750" fill="hold"/>
                                        <p:tgtEl>
                                          <p:spTgt spid="25"/>
                                        </p:tgtEl>
                                        <p:attrNameLst>
                                          <p:attrName>ppt_x</p:attrName>
                                        </p:attrNameLst>
                                      </p:cBhvr>
                                      <p:tavLst>
                                        <p:tav tm="0">
                                          <p:val>
                                            <p:strVal val="#ppt_x"/>
                                          </p:val>
                                        </p:tav>
                                        <p:tav tm="100000">
                                          <p:val>
                                            <p:strVal val="#ppt_x"/>
                                          </p:val>
                                        </p:tav>
                                      </p:tavLst>
                                    </p:anim>
                                    <p:anim calcmode="lin" valueType="num">
                                      <p:cBhvr additive="base">
                                        <p:cTn id="66" dur="750" fill="hold"/>
                                        <p:tgtEl>
                                          <p:spTgt spid="25"/>
                                        </p:tgtEl>
                                        <p:attrNameLst>
                                          <p:attrName>ppt_y</p:attrName>
                                        </p:attrNameLst>
                                      </p:cBhvr>
                                      <p:tavLst>
                                        <p:tav tm="0">
                                          <p:val>
                                            <p:strVal val="0-#ppt_h/2"/>
                                          </p:val>
                                        </p:tav>
                                        <p:tav tm="100000">
                                          <p:val>
                                            <p:strVal val="#ppt_y"/>
                                          </p:val>
                                        </p:tav>
                                      </p:tavLst>
                                    </p:anim>
                                  </p:childTnLst>
                                </p:cTn>
                              </p:par>
                            </p:childTnLst>
                          </p:cTn>
                        </p:par>
                        <p:par>
                          <p:cTn id="67" fill="hold">
                            <p:stCondLst>
                              <p:cond delay="7550"/>
                            </p:stCondLst>
                            <p:childTnLst>
                              <p:par>
                                <p:cTn id="68" presetID="2" presetClass="entr" presetSubtype="1" decel="100000" fill="hold" grpId="0" nodeType="afterEffect">
                                  <p:stCondLst>
                                    <p:cond delay="0"/>
                                  </p:stCondLst>
                                  <p:childTnLst>
                                    <p:set>
                                      <p:cBhvr>
                                        <p:cTn id="69" dur="1" fill="hold">
                                          <p:stCondLst>
                                            <p:cond delay="0"/>
                                          </p:stCondLst>
                                        </p:cTn>
                                        <p:tgtEl>
                                          <p:spTgt spid="24"/>
                                        </p:tgtEl>
                                        <p:attrNameLst>
                                          <p:attrName>style.visibility</p:attrName>
                                        </p:attrNameLst>
                                      </p:cBhvr>
                                      <p:to>
                                        <p:strVal val="visible"/>
                                      </p:to>
                                    </p:set>
                                    <p:anim calcmode="lin" valueType="num">
                                      <p:cBhvr additive="base">
                                        <p:cTn id="70" dur="750" fill="hold"/>
                                        <p:tgtEl>
                                          <p:spTgt spid="24"/>
                                        </p:tgtEl>
                                        <p:attrNameLst>
                                          <p:attrName>ppt_x</p:attrName>
                                        </p:attrNameLst>
                                      </p:cBhvr>
                                      <p:tavLst>
                                        <p:tav tm="0">
                                          <p:val>
                                            <p:strVal val="#ppt_x"/>
                                          </p:val>
                                        </p:tav>
                                        <p:tav tm="100000">
                                          <p:val>
                                            <p:strVal val="#ppt_x"/>
                                          </p:val>
                                        </p:tav>
                                      </p:tavLst>
                                    </p:anim>
                                    <p:anim calcmode="lin" valueType="num">
                                      <p:cBhvr additive="base">
                                        <p:cTn id="71" dur="750" fill="hold"/>
                                        <p:tgtEl>
                                          <p:spTgt spid="24"/>
                                        </p:tgtEl>
                                        <p:attrNameLst>
                                          <p:attrName>ppt_y</p:attrName>
                                        </p:attrNameLst>
                                      </p:cBhvr>
                                      <p:tavLst>
                                        <p:tav tm="0">
                                          <p:val>
                                            <p:strVal val="0-#ppt_h/2"/>
                                          </p:val>
                                        </p:tav>
                                        <p:tav tm="100000">
                                          <p:val>
                                            <p:strVal val="#ppt_y"/>
                                          </p:val>
                                        </p:tav>
                                      </p:tavLst>
                                    </p:anim>
                                  </p:childTnLst>
                                </p:cTn>
                              </p:par>
                            </p:childTnLst>
                          </p:cTn>
                        </p:par>
                        <p:par>
                          <p:cTn id="72" fill="hold">
                            <p:stCondLst>
                              <p:cond delay="8300"/>
                            </p:stCondLst>
                            <p:childTnLst>
                              <p:par>
                                <p:cTn id="73" presetID="10" presetClass="entr" presetSubtype="0" repeatCount="3000" fill="hold" grpId="0" nodeType="afterEffect">
                                  <p:stCondLst>
                                    <p:cond delay="0"/>
                                  </p:stCondLst>
                                  <p:childTnLst>
                                    <p:set>
                                      <p:cBhvr>
                                        <p:cTn id="74" dur="1" fill="hold">
                                          <p:stCondLst>
                                            <p:cond delay="0"/>
                                          </p:stCondLst>
                                        </p:cTn>
                                        <p:tgtEl>
                                          <p:spTgt spid="34"/>
                                        </p:tgtEl>
                                        <p:attrNameLst>
                                          <p:attrName>style.visibility</p:attrName>
                                        </p:attrNameLst>
                                      </p:cBhvr>
                                      <p:to>
                                        <p:strVal val="visible"/>
                                      </p:to>
                                    </p:set>
                                    <p:animEffect transition="in" filter="fade">
                                      <p:cBhvr>
                                        <p:cTn id="75" dur="150"/>
                                        <p:tgtEl>
                                          <p:spTgt spid="34"/>
                                        </p:tgtEl>
                                      </p:cBhvr>
                                    </p:animEffect>
                                  </p:childTnLst>
                                </p:cTn>
                              </p:par>
                            </p:childTnLst>
                          </p:cTn>
                        </p:par>
                        <p:par>
                          <p:cTn id="76" fill="hold">
                            <p:stCondLst>
                              <p:cond delay="8750"/>
                            </p:stCondLst>
                            <p:childTnLst>
                              <p:par>
                                <p:cTn id="77" presetID="22" presetClass="entr" presetSubtype="1" fill="hold" nodeType="afterEffect">
                                  <p:stCondLst>
                                    <p:cond delay="0"/>
                                  </p:stCondLst>
                                  <p:childTnLst>
                                    <p:set>
                                      <p:cBhvr>
                                        <p:cTn id="78" dur="1" fill="hold">
                                          <p:stCondLst>
                                            <p:cond delay="0"/>
                                          </p:stCondLst>
                                        </p:cTn>
                                        <p:tgtEl>
                                          <p:spTgt spid="14"/>
                                        </p:tgtEl>
                                        <p:attrNameLst>
                                          <p:attrName>style.visibility</p:attrName>
                                        </p:attrNameLst>
                                      </p:cBhvr>
                                      <p:to>
                                        <p:strVal val="visible"/>
                                      </p:to>
                                    </p:set>
                                    <p:animEffect transition="in" filter="wipe(up)">
                                      <p:cBhvr>
                                        <p:cTn id="79" dur="500"/>
                                        <p:tgtEl>
                                          <p:spTgt spid="14"/>
                                        </p:tgtEl>
                                      </p:cBhvr>
                                    </p:animEffect>
                                  </p:childTnLst>
                                </p:cTn>
                              </p:par>
                            </p:childTnLst>
                          </p:cTn>
                        </p:par>
                        <p:par>
                          <p:cTn id="80" fill="hold">
                            <p:stCondLst>
                              <p:cond delay="9250"/>
                            </p:stCondLst>
                            <p:childTnLst>
                              <p:par>
                                <p:cTn id="81" presetID="2" presetClass="entr" presetSubtype="4" decel="100000" fill="hold" grpId="0" nodeType="afterEffect">
                                  <p:stCondLst>
                                    <p:cond delay="0"/>
                                  </p:stCondLst>
                                  <p:childTnLst>
                                    <p:set>
                                      <p:cBhvr>
                                        <p:cTn id="82" dur="1" fill="hold">
                                          <p:stCondLst>
                                            <p:cond delay="0"/>
                                          </p:stCondLst>
                                        </p:cTn>
                                        <p:tgtEl>
                                          <p:spTgt spid="6"/>
                                        </p:tgtEl>
                                        <p:attrNameLst>
                                          <p:attrName>style.visibility</p:attrName>
                                        </p:attrNameLst>
                                      </p:cBhvr>
                                      <p:to>
                                        <p:strVal val="visible"/>
                                      </p:to>
                                    </p:set>
                                    <p:anim calcmode="lin" valueType="num">
                                      <p:cBhvr additive="base">
                                        <p:cTn id="83" dur="750" fill="hold"/>
                                        <p:tgtEl>
                                          <p:spTgt spid="6"/>
                                        </p:tgtEl>
                                        <p:attrNameLst>
                                          <p:attrName>ppt_x</p:attrName>
                                        </p:attrNameLst>
                                      </p:cBhvr>
                                      <p:tavLst>
                                        <p:tav tm="0">
                                          <p:val>
                                            <p:strVal val="#ppt_x"/>
                                          </p:val>
                                        </p:tav>
                                        <p:tav tm="100000">
                                          <p:val>
                                            <p:strVal val="#ppt_x"/>
                                          </p:val>
                                        </p:tav>
                                      </p:tavLst>
                                    </p:anim>
                                    <p:anim calcmode="lin" valueType="num">
                                      <p:cBhvr additive="base">
                                        <p:cTn id="84" dur="750" fill="hold"/>
                                        <p:tgtEl>
                                          <p:spTgt spid="6"/>
                                        </p:tgtEl>
                                        <p:attrNameLst>
                                          <p:attrName>ppt_y</p:attrName>
                                        </p:attrNameLst>
                                      </p:cBhvr>
                                      <p:tavLst>
                                        <p:tav tm="0">
                                          <p:val>
                                            <p:strVal val="1+#ppt_h/2"/>
                                          </p:val>
                                        </p:tav>
                                        <p:tav tm="100000">
                                          <p:val>
                                            <p:strVal val="#ppt_y"/>
                                          </p:val>
                                        </p:tav>
                                      </p:tavLst>
                                    </p:anim>
                                  </p:childTnLst>
                                </p:cTn>
                              </p:par>
                              <p:par>
                                <p:cTn id="85" presetID="2" presetClass="entr" presetSubtype="4" decel="100000" fill="hold" grpId="0" nodeType="withEffect">
                                  <p:stCondLst>
                                    <p:cond delay="250"/>
                                  </p:stCondLst>
                                  <p:childTnLst>
                                    <p:set>
                                      <p:cBhvr>
                                        <p:cTn id="86" dur="1" fill="hold">
                                          <p:stCondLst>
                                            <p:cond delay="0"/>
                                          </p:stCondLst>
                                        </p:cTn>
                                        <p:tgtEl>
                                          <p:spTgt spid="7"/>
                                        </p:tgtEl>
                                        <p:attrNameLst>
                                          <p:attrName>style.visibility</p:attrName>
                                        </p:attrNameLst>
                                      </p:cBhvr>
                                      <p:to>
                                        <p:strVal val="visible"/>
                                      </p:to>
                                    </p:set>
                                    <p:anim calcmode="lin" valueType="num">
                                      <p:cBhvr additive="base">
                                        <p:cTn id="87" dur="750" fill="hold"/>
                                        <p:tgtEl>
                                          <p:spTgt spid="7"/>
                                        </p:tgtEl>
                                        <p:attrNameLst>
                                          <p:attrName>ppt_x</p:attrName>
                                        </p:attrNameLst>
                                      </p:cBhvr>
                                      <p:tavLst>
                                        <p:tav tm="0">
                                          <p:val>
                                            <p:strVal val="#ppt_x"/>
                                          </p:val>
                                        </p:tav>
                                        <p:tav tm="100000">
                                          <p:val>
                                            <p:strVal val="#ppt_x"/>
                                          </p:val>
                                        </p:tav>
                                      </p:tavLst>
                                    </p:anim>
                                    <p:anim calcmode="lin" valueType="num">
                                      <p:cBhvr additive="base">
                                        <p:cTn id="88" dur="750" fill="hold"/>
                                        <p:tgtEl>
                                          <p:spTgt spid="7"/>
                                        </p:tgtEl>
                                        <p:attrNameLst>
                                          <p:attrName>ppt_y</p:attrName>
                                        </p:attrNameLst>
                                      </p:cBhvr>
                                      <p:tavLst>
                                        <p:tav tm="0">
                                          <p:val>
                                            <p:strVal val="1+#ppt_h/2"/>
                                          </p:val>
                                        </p:tav>
                                        <p:tav tm="100000">
                                          <p:val>
                                            <p:strVal val="#ppt_y"/>
                                          </p:val>
                                        </p:tav>
                                      </p:tavLst>
                                    </p:anim>
                                  </p:childTnLst>
                                </p:cTn>
                              </p:par>
                            </p:childTnLst>
                          </p:cTn>
                        </p:par>
                        <p:par>
                          <p:cTn id="89" fill="hold">
                            <p:stCondLst>
                              <p:cond delay="10250"/>
                            </p:stCondLst>
                            <p:childTnLst>
                              <p:par>
                                <p:cTn id="90" presetID="10" presetClass="entr" presetSubtype="0" repeatCount="3000" fill="hold" grpId="0" nodeType="afterEffect">
                                  <p:stCondLst>
                                    <p:cond delay="0"/>
                                  </p:stCondLst>
                                  <p:childTnLst>
                                    <p:set>
                                      <p:cBhvr>
                                        <p:cTn id="91" dur="1" fill="hold">
                                          <p:stCondLst>
                                            <p:cond delay="0"/>
                                          </p:stCondLst>
                                        </p:cTn>
                                        <p:tgtEl>
                                          <p:spTgt spid="39"/>
                                        </p:tgtEl>
                                        <p:attrNameLst>
                                          <p:attrName>style.visibility</p:attrName>
                                        </p:attrNameLst>
                                      </p:cBhvr>
                                      <p:to>
                                        <p:strVal val="visible"/>
                                      </p:to>
                                    </p:set>
                                    <p:animEffect transition="in" filter="fade">
                                      <p:cBhvr>
                                        <p:cTn id="92" dur="150"/>
                                        <p:tgtEl>
                                          <p:spTgt spid="39"/>
                                        </p:tgtEl>
                                      </p:cBhvr>
                                    </p:animEffect>
                                  </p:childTnLst>
                                </p:cTn>
                              </p:par>
                            </p:childTnLst>
                          </p:cTn>
                        </p:par>
                        <p:par>
                          <p:cTn id="93" fill="hold">
                            <p:stCondLst>
                              <p:cond delay="10700"/>
                            </p:stCondLst>
                            <p:childTnLst>
                              <p:par>
                                <p:cTn id="94" presetID="22" presetClass="entr" presetSubtype="4" fill="hold" nodeType="afterEffect">
                                  <p:stCondLst>
                                    <p:cond delay="0"/>
                                  </p:stCondLst>
                                  <p:childTnLst>
                                    <p:set>
                                      <p:cBhvr>
                                        <p:cTn id="95" dur="1" fill="hold">
                                          <p:stCondLst>
                                            <p:cond delay="0"/>
                                          </p:stCondLst>
                                        </p:cTn>
                                        <p:tgtEl>
                                          <p:spTgt spid="19"/>
                                        </p:tgtEl>
                                        <p:attrNameLst>
                                          <p:attrName>style.visibility</p:attrName>
                                        </p:attrNameLst>
                                      </p:cBhvr>
                                      <p:to>
                                        <p:strVal val="visible"/>
                                      </p:to>
                                    </p:set>
                                    <p:animEffect transition="in" filter="wipe(down)">
                                      <p:cBhvr>
                                        <p:cTn id="96" dur="500"/>
                                        <p:tgtEl>
                                          <p:spTgt spid="19"/>
                                        </p:tgtEl>
                                      </p:cBhvr>
                                    </p:animEffect>
                                  </p:childTnLst>
                                </p:cTn>
                              </p:par>
                              <p:par>
                                <p:cTn id="97" presetID="2" presetClass="entr" presetSubtype="1" decel="100000" fill="hold" grpId="0" nodeType="withEffect">
                                  <p:stCondLst>
                                    <p:cond delay="250"/>
                                  </p:stCondLst>
                                  <p:childTnLst>
                                    <p:set>
                                      <p:cBhvr>
                                        <p:cTn id="98" dur="1" fill="hold">
                                          <p:stCondLst>
                                            <p:cond delay="0"/>
                                          </p:stCondLst>
                                        </p:cTn>
                                        <p:tgtEl>
                                          <p:spTgt spid="27"/>
                                        </p:tgtEl>
                                        <p:attrNameLst>
                                          <p:attrName>style.visibility</p:attrName>
                                        </p:attrNameLst>
                                      </p:cBhvr>
                                      <p:to>
                                        <p:strVal val="visible"/>
                                      </p:to>
                                    </p:set>
                                    <p:anim calcmode="lin" valueType="num">
                                      <p:cBhvr additive="base">
                                        <p:cTn id="99" dur="750" fill="hold"/>
                                        <p:tgtEl>
                                          <p:spTgt spid="27"/>
                                        </p:tgtEl>
                                        <p:attrNameLst>
                                          <p:attrName>ppt_x</p:attrName>
                                        </p:attrNameLst>
                                      </p:cBhvr>
                                      <p:tavLst>
                                        <p:tav tm="0">
                                          <p:val>
                                            <p:strVal val="#ppt_x"/>
                                          </p:val>
                                        </p:tav>
                                        <p:tav tm="100000">
                                          <p:val>
                                            <p:strVal val="#ppt_x"/>
                                          </p:val>
                                        </p:tav>
                                      </p:tavLst>
                                    </p:anim>
                                    <p:anim calcmode="lin" valueType="num">
                                      <p:cBhvr additive="base">
                                        <p:cTn id="100" dur="750" fill="hold"/>
                                        <p:tgtEl>
                                          <p:spTgt spid="27"/>
                                        </p:tgtEl>
                                        <p:attrNameLst>
                                          <p:attrName>ppt_y</p:attrName>
                                        </p:attrNameLst>
                                      </p:cBhvr>
                                      <p:tavLst>
                                        <p:tav tm="0">
                                          <p:val>
                                            <p:strVal val="0-#ppt_h/2"/>
                                          </p:val>
                                        </p:tav>
                                        <p:tav tm="100000">
                                          <p:val>
                                            <p:strVal val="#ppt_y"/>
                                          </p:val>
                                        </p:tav>
                                      </p:tavLst>
                                    </p:anim>
                                  </p:childTnLst>
                                </p:cTn>
                              </p:par>
                            </p:childTnLst>
                          </p:cTn>
                        </p:par>
                        <p:par>
                          <p:cTn id="101" fill="hold">
                            <p:stCondLst>
                              <p:cond delay="11700"/>
                            </p:stCondLst>
                            <p:childTnLst>
                              <p:par>
                                <p:cTn id="102" presetID="2" presetClass="entr" presetSubtype="1" decel="100000" fill="hold" grpId="0" nodeType="afterEffect">
                                  <p:stCondLst>
                                    <p:cond delay="0"/>
                                  </p:stCondLst>
                                  <p:childTnLst>
                                    <p:set>
                                      <p:cBhvr>
                                        <p:cTn id="103" dur="1" fill="hold">
                                          <p:stCondLst>
                                            <p:cond delay="0"/>
                                          </p:stCondLst>
                                        </p:cTn>
                                        <p:tgtEl>
                                          <p:spTgt spid="26"/>
                                        </p:tgtEl>
                                        <p:attrNameLst>
                                          <p:attrName>style.visibility</p:attrName>
                                        </p:attrNameLst>
                                      </p:cBhvr>
                                      <p:to>
                                        <p:strVal val="visible"/>
                                      </p:to>
                                    </p:set>
                                    <p:anim calcmode="lin" valueType="num">
                                      <p:cBhvr additive="base">
                                        <p:cTn id="104" dur="750" fill="hold"/>
                                        <p:tgtEl>
                                          <p:spTgt spid="26"/>
                                        </p:tgtEl>
                                        <p:attrNameLst>
                                          <p:attrName>ppt_x</p:attrName>
                                        </p:attrNameLst>
                                      </p:cBhvr>
                                      <p:tavLst>
                                        <p:tav tm="0">
                                          <p:val>
                                            <p:strVal val="#ppt_x"/>
                                          </p:val>
                                        </p:tav>
                                        <p:tav tm="100000">
                                          <p:val>
                                            <p:strVal val="#ppt_x"/>
                                          </p:val>
                                        </p:tav>
                                      </p:tavLst>
                                    </p:anim>
                                    <p:anim calcmode="lin" valueType="num">
                                      <p:cBhvr additive="base">
                                        <p:cTn id="105" dur="750" fill="hold"/>
                                        <p:tgtEl>
                                          <p:spTgt spid="26"/>
                                        </p:tgtEl>
                                        <p:attrNameLst>
                                          <p:attrName>ppt_y</p:attrName>
                                        </p:attrNameLst>
                                      </p:cBhvr>
                                      <p:tavLst>
                                        <p:tav tm="0">
                                          <p:val>
                                            <p:strVal val="0-#ppt_h/2"/>
                                          </p:val>
                                        </p:tav>
                                        <p:tav tm="100000">
                                          <p:val>
                                            <p:strVal val="#ppt_y"/>
                                          </p:val>
                                        </p:tav>
                                      </p:tavLst>
                                    </p:anim>
                                  </p:childTnLst>
                                </p:cTn>
                              </p:par>
                            </p:childTnLst>
                          </p:cTn>
                        </p:par>
                        <p:par>
                          <p:cTn id="106" fill="hold">
                            <p:stCondLst>
                              <p:cond delay="12450"/>
                            </p:stCondLst>
                            <p:childTnLst>
                              <p:par>
                                <p:cTn id="107" presetID="10" presetClass="entr" presetSubtype="0" repeatCount="3000" fill="hold" grpId="0" nodeType="afterEffect">
                                  <p:stCondLst>
                                    <p:cond delay="0"/>
                                  </p:stCondLst>
                                  <p:childTnLst>
                                    <p:set>
                                      <p:cBhvr>
                                        <p:cTn id="108" dur="1" fill="hold">
                                          <p:stCondLst>
                                            <p:cond delay="0"/>
                                          </p:stCondLst>
                                        </p:cTn>
                                        <p:tgtEl>
                                          <p:spTgt spid="35"/>
                                        </p:tgtEl>
                                        <p:attrNameLst>
                                          <p:attrName>style.visibility</p:attrName>
                                        </p:attrNameLst>
                                      </p:cBhvr>
                                      <p:to>
                                        <p:strVal val="visible"/>
                                      </p:to>
                                    </p:set>
                                    <p:animEffect transition="in" filter="fade">
                                      <p:cBhvr>
                                        <p:cTn id="109" dur="150"/>
                                        <p:tgtEl>
                                          <p:spTgt spid="35"/>
                                        </p:tgtEl>
                                      </p:cBhvr>
                                    </p:animEffect>
                                  </p:childTnLst>
                                </p:cTn>
                              </p:par>
                            </p:childTnLst>
                          </p:cTn>
                        </p:par>
                        <p:par>
                          <p:cTn id="110" fill="hold">
                            <p:stCondLst>
                              <p:cond delay="12900"/>
                            </p:stCondLst>
                            <p:childTnLst>
                              <p:par>
                                <p:cTn id="111" presetID="22" presetClass="entr" presetSubtype="1" fill="hold" nodeType="afterEffect">
                                  <p:stCondLst>
                                    <p:cond delay="0"/>
                                  </p:stCondLst>
                                  <p:childTnLst>
                                    <p:set>
                                      <p:cBhvr>
                                        <p:cTn id="112" dur="1" fill="hold">
                                          <p:stCondLst>
                                            <p:cond delay="0"/>
                                          </p:stCondLst>
                                        </p:cTn>
                                        <p:tgtEl>
                                          <p:spTgt spid="15"/>
                                        </p:tgtEl>
                                        <p:attrNameLst>
                                          <p:attrName>style.visibility</p:attrName>
                                        </p:attrNameLst>
                                      </p:cBhvr>
                                      <p:to>
                                        <p:strVal val="visible"/>
                                      </p:to>
                                    </p:set>
                                    <p:animEffect transition="in" filter="wipe(up)">
                                      <p:cBhvr>
                                        <p:cTn id="113" dur="500"/>
                                        <p:tgtEl>
                                          <p:spTgt spid="15"/>
                                        </p:tgtEl>
                                      </p:cBhvr>
                                    </p:animEffect>
                                  </p:childTnLst>
                                </p:cTn>
                              </p:par>
                            </p:childTnLst>
                          </p:cTn>
                        </p:par>
                        <p:par>
                          <p:cTn id="114" fill="hold">
                            <p:stCondLst>
                              <p:cond delay="13400"/>
                            </p:stCondLst>
                            <p:childTnLst>
                              <p:par>
                                <p:cTn id="115" presetID="2" presetClass="entr" presetSubtype="4" decel="100000" fill="hold" grpId="0" nodeType="afterEffect">
                                  <p:stCondLst>
                                    <p:cond delay="0"/>
                                  </p:stCondLst>
                                  <p:childTnLst>
                                    <p:set>
                                      <p:cBhvr>
                                        <p:cTn id="116" dur="1" fill="hold">
                                          <p:stCondLst>
                                            <p:cond delay="0"/>
                                          </p:stCondLst>
                                        </p:cTn>
                                        <p:tgtEl>
                                          <p:spTgt spid="8"/>
                                        </p:tgtEl>
                                        <p:attrNameLst>
                                          <p:attrName>style.visibility</p:attrName>
                                        </p:attrNameLst>
                                      </p:cBhvr>
                                      <p:to>
                                        <p:strVal val="visible"/>
                                      </p:to>
                                    </p:set>
                                    <p:anim calcmode="lin" valueType="num">
                                      <p:cBhvr additive="base">
                                        <p:cTn id="117" dur="750" fill="hold"/>
                                        <p:tgtEl>
                                          <p:spTgt spid="8"/>
                                        </p:tgtEl>
                                        <p:attrNameLst>
                                          <p:attrName>ppt_x</p:attrName>
                                        </p:attrNameLst>
                                      </p:cBhvr>
                                      <p:tavLst>
                                        <p:tav tm="0">
                                          <p:val>
                                            <p:strVal val="#ppt_x"/>
                                          </p:val>
                                        </p:tav>
                                        <p:tav tm="100000">
                                          <p:val>
                                            <p:strVal val="#ppt_x"/>
                                          </p:val>
                                        </p:tav>
                                      </p:tavLst>
                                    </p:anim>
                                    <p:anim calcmode="lin" valueType="num">
                                      <p:cBhvr additive="base">
                                        <p:cTn id="118" dur="750" fill="hold"/>
                                        <p:tgtEl>
                                          <p:spTgt spid="8"/>
                                        </p:tgtEl>
                                        <p:attrNameLst>
                                          <p:attrName>ppt_y</p:attrName>
                                        </p:attrNameLst>
                                      </p:cBhvr>
                                      <p:tavLst>
                                        <p:tav tm="0">
                                          <p:val>
                                            <p:strVal val="1+#ppt_h/2"/>
                                          </p:val>
                                        </p:tav>
                                        <p:tav tm="100000">
                                          <p:val>
                                            <p:strVal val="#ppt_y"/>
                                          </p:val>
                                        </p:tav>
                                      </p:tavLst>
                                    </p:anim>
                                  </p:childTnLst>
                                </p:cTn>
                              </p:par>
                              <p:par>
                                <p:cTn id="119" presetID="2" presetClass="entr" presetSubtype="4" decel="100000" fill="hold" grpId="0" nodeType="withEffect">
                                  <p:stCondLst>
                                    <p:cond delay="250"/>
                                  </p:stCondLst>
                                  <p:childTnLst>
                                    <p:set>
                                      <p:cBhvr>
                                        <p:cTn id="120" dur="1" fill="hold">
                                          <p:stCondLst>
                                            <p:cond delay="0"/>
                                          </p:stCondLst>
                                        </p:cTn>
                                        <p:tgtEl>
                                          <p:spTgt spid="9"/>
                                        </p:tgtEl>
                                        <p:attrNameLst>
                                          <p:attrName>style.visibility</p:attrName>
                                        </p:attrNameLst>
                                      </p:cBhvr>
                                      <p:to>
                                        <p:strVal val="visible"/>
                                      </p:to>
                                    </p:set>
                                    <p:anim calcmode="lin" valueType="num">
                                      <p:cBhvr additive="base">
                                        <p:cTn id="121" dur="750" fill="hold"/>
                                        <p:tgtEl>
                                          <p:spTgt spid="9"/>
                                        </p:tgtEl>
                                        <p:attrNameLst>
                                          <p:attrName>ppt_x</p:attrName>
                                        </p:attrNameLst>
                                      </p:cBhvr>
                                      <p:tavLst>
                                        <p:tav tm="0">
                                          <p:val>
                                            <p:strVal val="#ppt_x"/>
                                          </p:val>
                                        </p:tav>
                                        <p:tav tm="100000">
                                          <p:val>
                                            <p:strVal val="#ppt_x"/>
                                          </p:val>
                                        </p:tav>
                                      </p:tavLst>
                                    </p:anim>
                                    <p:anim calcmode="lin" valueType="num">
                                      <p:cBhvr additive="base">
                                        <p:cTn id="122" dur="750" fill="hold"/>
                                        <p:tgtEl>
                                          <p:spTgt spid="9"/>
                                        </p:tgtEl>
                                        <p:attrNameLst>
                                          <p:attrName>ppt_y</p:attrName>
                                        </p:attrNameLst>
                                      </p:cBhvr>
                                      <p:tavLst>
                                        <p:tav tm="0">
                                          <p:val>
                                            <p:strVal val="1+#ppt_h/2"/>
                                          </p:val>
                                        </p:tav>
                                        <p:tav tm="100000">
                                          <p:val>
                                            <p:strVal val="#ppt_y"/>
                                          </p:val>
                                        </p:tav>
                                      </p:tavLst>
                                    </p:anim>
                                  </p:childTnLst>
                                </p:cTn>
                              </p:par>
                            </p:childTnLst>
                          </p:cTn>
                        </p:par>
                        <p:par>
                          <p:cTn id="123" fill="hold">
                            <p:stCondLst>
                              <p:cond delay="14400"/>
                            </p:stCondLst>
                            <p:childTnLst>
                              <p:par>
                                <p:cTn id="124" presetID="10" presetClass="entr" presetSubtype="0" repeatCount="3000" fill="hold" grpId="0" nodeType="afterEffect">
                                  <p:stCondLst>
                                    <p:cond delay="0"/>
                                  </p:stCondLst>
                                  <p:childTnLst>
                                    <p:set>
                                      <p:cBhvr>
                                        <p:cTn id="125" dur="1" fill="hold">
                                          <p:stCondLst>
                                            <p:cond delay="0"/>
                                          </p:stCondLst>
                                        </p:cTn>
                                        <p:tgtEl>
                                          <p:spTgt spid="40"/>
                                        </p:tgtEl>
                                        <p:attrNameLst>
                                          <p:attrName>style.visibility</p:attrName>
                                        </p:attrNameLst>
                                      </p:cBhvr>
                                      <p:to>
                                        <p:strVal val="visible"/>
                                      </p:to>
                                    </p:set>
                                    <p:animEffect transition="in" filter="fade">
                                      <p:cBhvr>
                                        <p:cTn id="126" dur="150"/>
                                        <p:tgtEl>
                                          <p:spTgt spid="40"/>
                                        </p:tgtEl>
                                      </p:cBhvr>
                                    </p:animEffect>
                                  </p:childTnLst>
                                </p:cTn>
                              </p:par>
                            </p:childTnLst>
                          </p:cTn>
                        </p:par>
                        <p:par>
                          <p:cTn id="127" fill="hold">
                            <p:stCondLst>
                              <p:cond delay="14850"/>
                            </p:stCondLst>
                            <p:childTnLst>
                              <p:par>
                                <p:cTn id="128" presetID="22" presetClass="entr" presetSubtype="4" fill="hold" nodeType="afterEffect">
                                  <p:stCondLst>
                                    <p:cond delay="0"/>
                                  </p:stCondLst>
                                  <p:childTnLst>
                                    <p:set>
                                      <p:cBhvr>
                                        <p:cTn id="129" dur="1" fill="hold">
                                          <p:stCondLst>
                                            <p:cond delay="0"/>
                                          </p:stCondLst>
                                        </p:cTn>
                                        <p:tgtEl>
                                          <p:spTgt spid="20"/>
                                        </p:tgtEl>
                                        <p:attrNameLst>
                                          <p:attrName>style.visibility</p:attrName>
                                        </p:attrNameLst>
                                      </p:cBhvr>
                                      <p:to>
                                        <p:strVal val="visible"/>
                                      </p:to>
                                    </p:set>
                                    <p:animEffect transition="in" filter="wipe(down)">
                                      <p:cBhvr>
                                        <p:cTn id="130" dur="500"/>
                                        <p:tgtEl>
                                          <p:spTgt spid="20"/>
                                        </p:tgtEl>
                                      </p:cBhvr>
                                    </p:animEffect>
                                  </p:childTnLst>
                                </p:cTn>
                              </p:par>
                              <p:par>
                                <p:cTn id="131" presetID="2" presetClass="entr" presetSubtype="1" decel="100000" fill="hold" grpId="0" nodeType="withEffect">
                                  <p:stCondLst>
                                    <p:cond delay="250"/>
                                  </p:stCondLst>
                                  <p:childTnLst>
                                    <p:set>
                                      <p:cBhvr>
                                        <p:cTn id="132" dur="1" fill="hold">
                                          <p:stCondLst>
                                            <p:cond delay="0"/>
                                          </p:stCondLst>
                                        </p:cTn>
                                        <p:tgtEl>
                                          <p:spTgt spid="29"/>
                                        </p:tgtEl>
                                        <p:attrNameLst>
                                          <p:attrName>style.visibility</p:attrName>
                                        </p:attrNameLst>
                                      </p:cBhvr>
                                      <p:to>
                                        <p:strVal val="visible"/>
                                      </p:to>
                                    </p:set>
                                    <p:anim calcmode="lin" valueType="num">
                                      <p:cBhvr additive="base">
                                        <p:cTn id="133" dur="750" fill="hold"/>
                                        <p:tgtEl>
                                          <p:spTgt spid="29"/>
                                        </p:tgtEl>
                                        <p:attrNameLst>
                                          <p:attrName>ppt_x</p:attrName>
                                        </p:attrNameLst>
                                      </p:cBhvr>
                                      <p:tavLst>
                                        <p:tav tm="0">
                                          <p:val>
                                            <p:strVal val="#ppt_x"/>
                                          </p:val>
                                        </p:tav>
                                        <p:tav tm="100000">
                                          <p:val>
                                            <p:strVal val="#ppt_x"/>
                                          </p:val>
                                        </p:tav>
                                      </p:tavLst>
                                    </p:anim>
                                    <p:anim calcmode="lin" valueType="num">
                                      <p:cBhvr additive="base">
                                        <p:cTn id="134" dur="750" fill="hold"/>
                                        <p:tgtEl>
                                          <p:spTgt spid="29"/>
                                        </p:tgtEl>
                                        <p:attrNameLst>
                                          <p:attrName>ppt_y</p:attrName>
                                        </p:attrNameLst>
                                      </p:cBhvr>
                                      <p:tavLst>
                                        <p:tav tm="0">
                                          <p:val>
                                            <p:strVal val="0-#ppt_h/2"/>
                                          </p:val>
                                        </p:tav>
                                        <p:tav tm="100000">
                                          <p:val>
                                            <p:strVal val="#ppt_y"/>
                                          </p:val>
                                        </p:tav>
                                      </p:tavLst>
                                    </p:anim>
                                  </p:childTnLst>
                                </p:cTn>
                              </p:par>
                            </p:childTnLst>
                          </p:cTn>
                        </p:par>
                        <p:par>
                          <p:cTn id="135" fill="hold">
                            <p:stCondLst>
                              <p:cond delay="15850"/>
                            </p:stCondLst>
                            <p:childTnLst>
                              <p:par>
                                <p:cTn id="136" presetID="2" presetClass="entr" presetSubtype="1" decel="100000" fill="hold" grpId="0" nodeType="afterEffect">
                                  <p:stCondLst>
                                    <p:cond delay="0"/>
                                  </p:stCondLst>
                                  <p:childTnLst>
                                    <p:set>
                                      <p:cBhvr>
                                        <p:cTn id="137" dur="1" fill="hold">
                                          <p:stCondLst>
                                            <p:cond delay="0"/>
                                          </p:stCondLst>
                                        </p:cTn>
                                        <p:tgtEl>
                                          <p:spTgt spid="28"/>
                                        </p:tgtEl>
                                        <p:attrNameLst>
                                          <p:attrName>style.visibility</p:attrName>
                                        </p:attrNameLst>
                                      </p:cBhvr>
                                      <p:to>
                                        <p:strVal val="visible"/>
                                      </p:to>
                                    </p:set>
                                    <p:anim calcmode="lin" valueType="num">
                                      <p:cBhvr additive="base">
                                        <p:cTn id="138" dur="750" fill="hold"/>
                                        <p:tgtEl>
                                          <p:spTgt spid="28"/>
                                        </p:tgtEl>
                                        <p:attrNameLst>
                                          <p:attrName>ppt_x</p:attrName>
                                        </p:attrNameLst>
                                      </p:cBhvr>
                                      <p:tavLst>
                                        <p:tav tm="0">
                                          <p:val>
                                            <p:strVal val="#ppt_x"/>
                                          </p:val>
                                        </p:tav>
                                        <p:tav tm="100000">
                                          <p:val>
                                            <p:strVal val="#ppt_x"/>
                                          </p:val>
                                        </p:tav>
                                      </p:tavLst>
                                    </p:anim>
                                    <p:anim calcmode="lin" valueType="num">
                                      <p:cBhvr additive="base">
                                        <p:cTn id="139" dur="750" fill="hold"/>
                                        <p:tgtEl>
                                          <p:spTgt spid="28"/>
                                        </p:tgtEl>
                                        <p:attrNameLst>
                                          <p:attrName>ppt_y</p:attrName>
                                        </p:attrNameLst>
                                      </p:cBhvr>
                                      <p:tavLst>
                                        <p:tav tm="0">
                                          <p:val>
                                            <p:strVal val="0-#ppt_h/2"/>
                                          </p:val>
                                        </p:tav>
                                        <p:tav tm="100000">
                                          <p:val>
                                            <p:strVal val="#ppt_y"/>
                                          </p:val>
                                        </p:tav>
                                      </p:tavLst>
                                    </p:anim>
                                  </p:childTnLst>
                                </p:cTn>
                              </p:par>
                            </p:childTnLst>
                          </p:cTn>
                        </p:par>
                        <p:par>
                          <p:cTn id="140" fill="hold">
                            <p:stCondLst>
                              <p:cond delay="16600"/>
                            </p:stCondLst>
                            <p:childTnLst>
                              <p:par>
                                <p:cTn id="141" presetID="10" presetClass="entr" presetSubtype="0" repeatCount="3000" fill="hold" grpId="0" nodeType="afterEffect">
                                  <p:stCondLst>
                                    <p:cond delay="0"/>
                                  </p:stCondLst>
                                  <p:childTnLst>
                                    <p:set>
                                      <p:cBhvr>
                                        <p:cTn id="142" dur="1" fill="hold">
                                          <p:stCondLst>
                                            <p:cond delay="0"/>
                                          </p:stCondLst>
                                        </p:cTn>
                                        <p:tgtEl>
                                          <p:spTgt spid="36"/>
                                        </p:tgtEl>
                                        <p:attrNameLst>
                                          <p:attrName>style.visibility</p:attrName>
                                        </p:attrNameLst>
                                      </p:cBhvr>
                                      <p:to>
                                        <p:strVal val="visible"/>
                                      </p:to>
                                    </p:set>
                                    <p:animEffect transition="in" filter="fade">
                                      <p:cBhvr>
                                        <p:cTn id="143" dur="150"/>
                                        <p:tgtEl>
                                          <p:spTgt spid="36"/>
                                        </p:tgtEl>
                                      </p:cBhvr>
                                    </p:animEffect>
                                  </p:childTnLst>
                                </p:cTn>
                              </p:par>
                            </p:childTnLst>
                          </p:cTn>
                        </p:par>
                        <p:par>
                          <p:cTn id="144" fill="hold">
                            <p:stCondLst>
                              <p:cond delay="17050"/>
                            </p:stCondLst>
                            <p:childTnLst>
                              <p:par>
                                <p:cTn id="145" presetID="22" presetClass="entr" presetSubtype="1" fill="hold" nodeType="afterEffect">
                                  <p:stCondLst>
                                    <p:cond delay="0"/>
                                  </p:stCondLst>
                                  <p:childTnLst>
                                    <p:set>
                                      <p:cBhvr>
                                        <p:cTn id="146" dur="1" fill="hold">
                                          <p:stCondLst>
                                            <p:cond delay="0"/>
                                          </p:stCondLst>
                                        </p:cTn>
                                        <p:tgtEl>
                                          <p:spTgt spid="16"/>
                                        </p:tgtEl>
                                        <p:attrNameLst>
                                          <p:attrName>style.visibility</p:attrName>
                                        </p:attrNameLst>
                                      </p:cBhvr>
                                      <p:to>
                                        <p:strVal val="visible"/>
                                      </p:to>
                                    </p:set>
                                    <p:animEffect transition="in" filter="wipe(up)">
                                      <p:cBhvr>
                                        <p:cTn id="147" dur="500"/>
                                        <p:tgtEl>
                                          <p:spTgt spid="16"/>
                                        </p:tgtEl>
                                      </p:cBhvr>
                                    </p:animEffect>
                                  </p:childTnLst>
                                </p:cTn>
                              </p:par>
                            </p:childTnLst>
                          </p:cTn>
                        </p:par>
                        <p:par>
                          <p:cTn id="148" fill="hold">
                            <p:stCondLst>
                              <p:cond delay="17550"/>
                            </p:stCondLst>
                            <p:childTnLst>
                              <p:par>
                                <p:cTn id="149" presetID="2" presetClass="entr" presetSubtype="4" decel="100000" fill="hold" grpId="0" nodeType="afterEffect">
                                  <p:stCondLst>
                                    <p:cond delay="0"/>
                                  </p:stCondLst>
                                  <p:childTnLst>
                                    <p:set>
                                      <p:cBhvr>
                                        <p:cTn id="150" dur="1" fill="hold">
                                          <p:stCondLst>
                                            <p:cond delay="0"/>
                                          </p:stCondLst>
                                        </p:cTn>
                                        <p:tgtEl>
                                          <p:spTgt spid="10"/>
                                        </p:tgtEl>
                                        <p:attrNameLst>
                                          <p:attrName>style.visibility</p:attrName>
                                        </p:attrNameLst>
                                      </p:cBhvr>
                                      <p:to>
                                        <p:strVal val="visible"/>
                                      </p:to>
                                    </p:set>
                                    <p:anim calcmode="lin" valueType="num">
                                      <p:cBhvr additive="base">
                                        <p:cTn id="151" dur="750" fill="hold"/>
                                        <p:tgtEl>
                                          <p:spTgt spid="10"/>
                                        </p:tgtEl>
                                        <p:attrNameLst>
                                          <p:attrName>ppt_x</p:attrName>
                                        </p:attrNameLst>
                                      </p:cBhvr>
                                      <p:tavLst>
                                        <p:tav tm="0">
                                          <p:val>
                                            <p:strVal val="#ppt_x"/>
                                          </p:val>
                                        </p:tav>
                                        <p:tav tm="100000">
                                          <p:val>
                                            <p:strVal val="#ppt_x"/>
                                          </p:val>
                                        </p:tav>
                                      </p:tavLst>
                                    </p:anim>
                                    <p:anim calcmode="lin" valueType="num">
                                      <p:cBhvr additive="base">
                                        <p:cTn id="152" dur="750" fill="hold"/>
                                        <p:tgtEl>
                                          <p:spTgt spid="10"/>
                                        </p:tgtEl>
                                        <p:attrNameLst>
                                          <p:attrName>ppt_y</p:attrName>
                                        </p:attrNameLst>
                                      </p:cBhvr>
                                      <p:tavLst>
                                        <p:tav tm="0">
                                          <p:val>
                                            <p:strVal val="1+#ppt_h/2"/>
                                          </p:val>
                                        </p:tav>
                                        <p:tav tm="100000">
                                          <p:val>
                                            <p:strVal val="#ppt_y"/>
                                          </p:val>
                                        </p:tav>
                                      </p:tavLst>
                                    </p:anim>
                                  </p:childTnLst>
                                </p:cTn>
                              </p:par>
                              <p:par>
                                <p:cTn id="153" presetID="2" presetClass="entr" presetSubtype="4" decel="100000" fill="hold" grpId="0" nodeType="withEffect">
                                  <p:stCondLst>
                                    <p:cond delay="250"/>
                                  </p:stCondLst>
                                  <p:childTnLst>
                                    <p:set>
                                      <p:cBhvr>
                                        <p:cTn id="154" dur="1" fill="hold">
                                          <p:stCondLst>
                                            <p:cond delay="0"/>
                                          </p:stCondLst>
                                        </p:cTn>
                                        <p:tgtEl>
                                          <p:spTgt spid="11"/>
                                        </p:tgtEl>
                                        <p:attrNameLst>
                                          <p:attrName>style.visibility</p:attrName>
                                        </p:attrNameLst>
                                      </p:cBhvr>
                                      <p:to>
                                        <p:strVal val="visible"/>
                                      </p:to>
                                    </p:set>
                                    <p:anim calcmode="lin" valueType="num">
                                      <p:cBhvr additive="base">
                                        <p:cTn id="155" dur="750" fill="hold"/>
                                        <p:tgtEl>
                                          <p:spTgt spid="11"/>
                                        </p:tgtEl>
                                        <p:attrNameLst>
                                          <p:attrName>ppt_x</p:attrName>
                                        </p:attrNameLst>
                                      </p:cBhvr>
                                      <p:tavLst>
                                        <p:tav tm="0">
                                          <p:val>
                                            <p:strVal val="#ppt_x"/>
                                          </p:val>
                                        </p:tav>
                                        <p:tav tm="100000">
                                          <p:val>
                                            <p:strVal val="#ppt_x"/>
                                          </p:val>
                                        </p:tav>
                                      </p:tavLst>
                                    </p:anim>
                                    <p:anim calcmode="lin" valueType="num">
                                      <p:cBhvr additive="base">
                                        <p:cTn id="156" dur="750" fill="hold"/>
                                        <p:tgtEl>
                                          <p:spTgt spid="11"/>
                                        </p:tgtEl>
                                        <p:attrNameLst>
                                          <p:attrName>ppt_y</p:attrName>
                                        </p:attrNameLst>
                                      </p:cBhvr>
                                      <p:tavLst>
                                        <p:tav tm="0">
                                          <p:val>
                                            <p:strVal val="1+#ppt_h/2"/>
                                          </p:val>
                                        </p:tav>
                                        <p:tav tm="100000">
                                          <p:val>
                                            <p:strVal val="#ppt_y"/>
                                          </p:val>
                                        </p:tav>
                                      </p:tavLst>
                                    </p:anim>
                                  </p:childTnLst>
                                </p:cTn>
                              </p:par>
                            </p:childTnLst>
                          </p:cTn>
                        </p:par>
                        <p:par>
                          <p:cTn id="157" fill="hold">
                            <p:stCondLst>
                              <p:cond delay="18550"/>
                            </p:stCondLst>
                            <p:childTnLst>
                              <p:par>
                                <p:cTn id="158" presetID="10" presetClass="entr" presetSubtype="0" repeatCount="3000" fill="hold" grpId="0" nodeType="afterEffect">
                                  <p:stCondLst>
                                    <p:cond delay="0"/>
                                  </p:stCondLst>
                                  <p:childTnLst>
                                    <p:set>
                                      <p:cBhvr>
                                        <p:cTn id="159" dur="1" fill="hold">
                                          <p:stCondLst>
                                            <p:cond delay="0"/>
                                          </p:stCondLst>
                                        </p:cTn>
                                        <p:tgtEl>
                                          <p:spTgt spid="41"/>
                                        </p:tgtEl>
                                        <p:attrNameLst>
                                          <p:attrName>style.visibility</p:attrName>
                                        </p:attrNameLst>
                                      </p:cBhvr>
                                      <p:to>
                                        <p:strVal val="visible"/>
                                      </p:to>
                                    </p:set>
                                    <p:animEffect transition="in" filter="fade">
                                      <p:cBhvr>
                                        <p:cTn id="160" dur="150"/>
                                        <p:tgtEl>
                                          <p:spTgt spid="41"/>
                                        </p:tgtEl>
                                      </p:cBhvr>
                                    </p:animEffect>
                                  </p:childTnLst>
                                </p:cTn>
                              </p:par>
                            </p:childTnLst>
                          </p:cTn>
                        </p:par>
                        <p:par>
                          <p:cTn id="161" fill="hold">
                            <p:stCondLst>
                              <p:cond delay="19000"/>
                            </p:stCondLst>
                            <p:childTnLst>
                              <p:par>
                                <p:cTn id="162" presetID="22" presetClass="entr" presetSubtype="4" fill="hold" nodeType="afterEffect">
                                  <p:stCondLst>
                                    <p:cond delay="0"/>
                                  </p:stCondLst>
                                  <p:childTnLst>
                                    <p:set>
                                      <p:cBhvr>
                                        <p:cTn id="163" dur="1" fill="hold">
                                          <p:stCondLst>
                                            <p:cond delay="0"/>
                                          </p:stCondLst>
                                        </p:cTn>
                                        <p:tgtEl>
                                          <p:spTgt spid="21"/>
                                        </p:tgtEl>
                                        <p:attrNameLst>
                                          <p:attrName>style.visibility</p:attrName>
                                        </p:attrNameLst>
                                      </p:cBhvr>
                                      <p:to>
                                        <p:strVal val="visible"/>
                                      </p:to>
                                    </p:set>
                                    <p:animEffect transition="in" filter="wipe(down)">
                                      <p:cBhvr>
                                        <p:cTn id="164" dur="500"/>
                                        <p:tgtEl>
                                          <p:spTgt spid="21"/>
                                        </p:tgtEl>
                                      </p:cBhvr>
                                    </p:animEffect>
                                  </p:childTnLst>
                                </p:cTn>
                              </p:par>
                              <p:par>
                                <p:cTn id="165" presetID="2" presetClass="entr" presetSubtype="1" decel="100000" fill="hold" grpId="0" nodeType="withEffect">
                                  <p:stCondLst>
                                    <p:cond delay="250"/>
                                  </p:stCondLst>
                                  <p:childTnLst>
                                    <p:set>
                                      <p:cBhvr>
                                        <p:cTn id="166" dur="1" fill="hold">
                                          <p:stCondLst>
                                            <p:cond delay="0"/>
                                          </p:stCondLst>
                                        </p:cTn>
                                        <p:tgtEl>
                                          <p:spTgt spid="31"/>
                                        </p:tgtEl>
                                        <p:attrNameLst>
                                          <p:attrName>style.visibility</p:attrName>
                                        </p:attrNameLst>
                                      </p:cBhvr>
                                      <p:to>
                                        <p:strVal val="visible"/>
                                      </p:to>
                                    </p:set>
                                    <p:anim calcmode="lin" valueType="num">
                                      <p:cBhvr additive="base">
                                        <p:cTn id="167" dur="750" fill="hold"/>
                                        <p:tgtEl>
                                          <p:spTgt spid="31"/>
                                        </p:tgtEl>
                                        <p:attrNameLst>
                                          <p:attrName>ppt_x</p:attrName>
                                        </p:attrNameLst>
                                      </p:cBhvr>
                                      <p:tavLst>
                                        <p:tav tm="0">
                                          <p:val>
                                            <p:strVal val="#ppt_x"/>
                                          </p:val>
                                        </p:tav>
                                        <p:tav tm="100000">
                                          <p:val>
                                            <p:strVal val="#ppt_x"/>
                                          </p:val>
                                        </p:tav>
                                      </p:tavLst>
                                    </p:anim>
                                    <p:anim calcmode="lin" valueType="num">
                                      <p:cBhvr additive="base">
                                        <p:cTn id="168" dur="750" fill="hold"/>
                                        <p:tgtEl>
                                          <p:spTgt spid="31"/>
                                        </p:tgtEl>
                                        <p:attrNameLst>
                                          <p:attrName>ppt_y</p:attrName>
                                        </p:attrNameLst>
                                      </p:cBhvr>
                                      <p:tavLst>
                                        <p:tav tm="0">
                                          <p:val>
                                            <p:strVal val="0-#ppt_h/2"/>
                                          </p:val>
                                        </p:tav>
                                        <p:tav tm="100000">
                                          <p:val>
                                            <p:strVal val="#ppt_y"/>
                                          </p:val>
                                        </p:tav>
                                      </p:tavLst>
                                    </p:anim>
                                  </p:childTnLst>
                                </p:cTn>
                              </p:par>
                            </p:childTnLst>
                          </p:cTn>
                        </p:par>
                        <p:par>
                          <p:cTn id="169" fill="hold">
                            <p:stCondLst>
                              <p:cond delay="20000"/>
                            </p:stCondLst>
                            <p:childTnLst>
                              <p:par>
                                <p:cTn id="170" presetID="2" presetClass="entr" presetSubtype="1" decel="100000" fill="hold" grpId="0" nodeType="afterEffect">
                                  <p:stCondLst>
                                    <p:cond delay="0"/>
                                  </p:stCondLst>
                                  <p:childTnLst>
                                    <p:set>
                                      <p:cBhvr>
                                        <p:cTn id="171" dur="1" fill="hold">
                                          <p:stCondLst>
                                            <p:cond delay="0"/>
                                          </p:stCondLst>
                                        </p:cTn>
                                        <p:tgtEl>
                                          <p:spTgt spid="30"/>
                                        </p:tgtEl>
                                        <p:attrNameLst>
                                          <p:attrName>style.visibility</p:attrName>
                                        </p:attrNameLst>
                                      </p:cBhvr>
                                      <p:to>
                                        <p:strVal val="visible"/>
                                      </p:to>
                                    </p:set>
                                    <p:anim calcmode="lin" valueType="num">
                                      <p:cBhvr additive="base">
                                        <p:cTn id="172" dur="750" fill="hold"/>
                                        <p:tgtEl>
                                          <p:spTgt spid="30"/>
                                        </p:tgtEl>
                                        <p:attrNameLst>
                                          <p:attrName>ppt_x</p:attrName>
                                        </p:attrNameLst>
                                      </p:cBhvr>
                                      <p:tavLst>
                                        <p:tav tm="0">
                                          <p:val>
                                            <p:strVal val="#ppt_x"/>
                                          </p:val>
                                        </p:tav>
                                        <p:tav tm="100000">
                                          <p:val>
                                            <p:strVal val="#ppt_x"/>
                                          </p:val>
                                        </p:tav>
                                      </p:tavLst>
                                    </p:anim>
                                    <p:anim calcmode="lin" valueType="num">
                                      <p:cBhvr additive="base">
                                        <p:cTn id="173" dur="750" fill="hold"/>
                                        <p:tgtEl>
                                          <p:spTgt spid="3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p:bldP spid="7" grpId="0"/>
      <p:bldP spid="8" grpId="0"/>
      <p:bldP spid="9" grpId="0"/>
      <p:bldP spid="10" grpId="0"/>
      <p:bldP spid="11" grpId="0"/>
      <p:bldP spid="22" grpId="0"/>
      <p:bldP spid="23" grpId="0"/>
      <p:bldP spid="24" grpId="0"/>
      <p:bldP spid="25" grpId="0"/>
      <p:bldP spid="26" grpId="0"/>
      <p:bldP spid="27" grpId="0"/>
      <p:bldP spid="28" grpId="0"/>
      <p:bldP spid="29" grpId="0"/>
      <p:bldP spid="30" grpId="0"/>
      <p:bldP spid="31" grpId="0"/>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p:nvPr>
            <p:extLst>
              <p:ext uri="{D42A27DB-BD31-4B8C-83A1-F6EECF244321}">
                <p14:modId xmlns:p14="http://schemas.microsoft.com/office/powerpoint/2010/main" val="1398887813"/>
              </p:ext>
            </p:extLst>
          </p:nvPr>
        </p:nvGraphicFramePr>
        <p:xfrm>
          <a:off x="5385733" y="1317133"/>
          <a:ext cx="6988815" cy="4512501"/>
        </p:xfrm>
        <a:graphic>
          <a:graphicData uri="http://schemas.openxmlformats.org/drawingml/2006/chart">
            <c:chart xmlns:c="http://schemas.openxmlformats.org/drawingml/2006/chart" xmlns:r="http://schemas.openxmlformats.org/officeDocument/2006/relationships" r:id="rId3"/>
          </a:graphicData>
        </a:graphic>
      </p:graphicFrame>
      <p:sp>
        <p:nvSpPr>
          <p:cNvPr id="3" name="Rectangle 2"/>
          <p:cNvSpPr/>
          <p:nvPr/>
        </p:nvSpPr>
        <p:spPr>
          <a:xfrm>
            <a:off x="815415" y="2367313"/>
            <a:ext cx="1293431" cy="830997"/>
          </a:xfrm>
          <a:prstGeom prst="rect">
            <a:avLst/>
          </a:prstGeom>
        </p:spPr>
        <p:txBody>
          <a:bodyPr wrap="none">
            <a:spAutoFit/>
          </a:bodyPr>
          <a:lstStyle/>
          <a:p>
            <a:r>
              <a:rPr lang="en-US" sz="4800" kern="3000" spc="40" dirty="0">
                <a:solidFill>
                  <a:schemeClr val="tx1">
                    <a:lumMod val="75000"/>
                    <a:lumOff val="25000"/>
                  </a:schemeClr>
                </a:solidFill>
                <a:latin typeface="Bebas" pitchFamily="2" charset="0"/>
              </a:rPr>
              <a:t>20%</a:t>
            </a:r>
            <a:endParaRPr lang="ms-MY" sz="4800" dirty="0">
              <a:solidFill>
                <a:schemeClr val="tx1">
                  <a:lumMod val="75000"/>
                  <a:lumOff val="25000"/>
                </a:schemeClr>
              </a:solidFill>
              <a:latin typeface="Bebas" pitchFamily="2" charset="0"/>
            </a:endParaRPr>
          </a:p>
        </p:txBody>
      </p:sp>
      <p:sp>
        <p:nvSpPr>
          <p:cNvPr id="4" name="Rectangle 3"/>
          <p:cNvSpPr/>
          <p:nvPr/>
        </p:nvSpPr>
        <p:spPr>
          <a:xfrm>
            <a:off x="2063552" y="2408347"/>
            <a:ext cx="2570632" cy="749179"/>
          </a:xfrm>
          <a:prstGeom prst="rect">
            <a:avLst/>
          </a:prstGeom>
        </p:spPr>
        <p:txBody>
          <a:bodyPr wrap="square">
            <a:spAutoFit/>
          </a:bodyPr>
          <a:lstStyle/>
          <a:p>
            <a:r>
              <a:rPr lang="ms-MY" sz="1067" dirty="0">
                <a:solidFill>
                  <a:schemeClr val="tx1">
                    <a:lumMod val="75000"/>
                    <a:lumOff val="25000"/>
                  </a:schemeClr>
                </a:solidFill>
                <a:latin typeface="Liberation Sans" pitchFamily="34" charset="0"/>
              </a:rPr>
              <a:t>Lorem ipsum dolor sit amet, consectetur adipiscing elit. Praesent sodales odio sit amet odio tristique quis tempus odio</a:t>
            </a:r>
          </a:p>
        </p:txBody>
      </p:sp>
      <p:sp>
        <p:nvSpPr>
          <p:cNvPr id="5" name="Rectangle 4"/>
          <p:cNvSpPr/>
          <p:nvPr/>
        </p:nvSpPr>
        <p:spPr>
          <a:xfrm>
            <a:off x="815415" y="3335681"/>
            <a:ext cx="1297215" cy="830997"/>
          </a:xfrm>
          <a:prstGeom prst="rect">
            <a:avLst/>
          </a:prstGeom>
        </p:spPr>
        <p:txBody>
          <a:bodyPr wrap="none">
            <a:spAutoFit/>
          </a:bodyPr>
          <a:lstStyle/>
          <a:p>
            <a:r>
              <a:rPr lang="en-US" sz="4800" kern="3000" spc="40" dirty="0">
                <a:solidFill>
                  <a:schemeClr val="tx1">
                    <a:lumMod val="75000"/>
                    <a:lumOff val="25000"/>
                  </a:schemeClr>
                </a:solidFill>
                <a:latin typeface="Bebas" pitchFamily="2" charset="0"/>
              </a:rPr>
              <a:t>45%</a:t>
            </a:r>
            <a:endParaRPr lang="ms-MY" sz="4800" dirty="0">
              <a:solidFill>
                <a:schemeClr val="tx1">
                  <a:lumMod val="75000"/>
                  <a:lumOff val="25000"/>
                </a:schemeClr>
              </a:solidFill>
              <a:latin typeface="Bebas" pitchFamily="2" charset="0"/>
            </a:endParaRPr>
          </a:p>
        </p:txBody>
      </p:sp>
      <p:sp>
        <p:nvSpPr>
          <p:cNvPr id="6" name="Rectangle 5"/>
          <p:cNvSpPr/>
          <p:nvPr/>
        </p:nvSpPr>
        <p:spPr>
          <a:xfrm>
            <a:off x="2063552" y="3376715"/>
            <a:ext cx="2570632" cy="749179"/>
          </a:xfrm>
          <a:prstGeom prst="rect">
            <a:avLst/>
          </a:prstGeom>
        </p:spPr>
        <p:txBody>
          <a:bodyPr wrap="square">
            <a:spAutoFit/>
          </a:bodyPr>
          <a:lstStyle/>
          <a:p>
            <a:r>
              <a:rPr lang="ms-MY" sz="1067" dirty="0">
                <a:solidFill>
                  <a:schemeClr val="tx1">
                    <a:lumMod val="75000"/>
                    <a:lumOff val="25000"/>
                  </a:schemeClr>
                </a:solidFill>
                <a:latin typeface="Liberation Sans" pitchFamily="34" charset="0"/>
              </a:rPr>
              <a:t>Lorem ipsum dolor sit amet, consectetur adipiscing elit. Praesent sodales odio sit amet odio tristique quis tempus odio</a:t>
            </a:r>
          </a:p>
        </p:txBody>
      </p:sp>
      <p:sp>
        <p:nvSpPr>
          <p:cNvPr id="7" name="Rectangle 6"/>
          <p:cNvSpPr/>
          <p:nvPr/>
        </p:nvSpPr>
        <p:spPr>
          <a:xfrm>
            <a:off x="815413" y="4295787"/>
            <a:ext cx="1281056" cy="830997"/>
          </a:xfrm>
          <a:prstGeom prst="rect">
            <a:avLst/>
          </a:prstGeom>
        </p:spPr>
        <p:txBody>
          <a:bodyPr wrap="none">
            <a:spAutoFit/>
          </a:bodyPr>
          <a:lstStyle/>
          <a:p>
            <a:r>
              <a:rPr lang="en-US" sz="4800" kern="3000" spc="40" dirty="0">
                <a:solidFill>
                  <a:schemeClr val="tx1">
                    <a:lumMod val="75000"/>
                    <a:lumOff val="25000"/>
                  </a:schemeClr>
                </a:solidFill>
                <a:latin typeface="Bebas" pitchFamily="2" charset="0"/>
              </a:rPr>
              <a:t>89%</a:t>
            </a:r>
            <a:endParaRPr lang="ms-MY" sz="4800" dirty="0">
              <a:solidFill>
                <a:schemeClr val="tx1">
                  <a:lumMod val="75000"/>
                  <a:lumOff val="25000"/>
                </a:schemeClr>
              </a:solidFill>
              <a:latin typeface="Bebas" pitchFamily="2" charset="0"/>
            </a:endParaRPr>
          </a:p>
        </p:txBody>
      </p:sp>
      <p:sp>
        <p:nvSpPr>
          <p:cNvPr id="8" name="Rectangle 7"/>
          <p:cNvSpPr/>
          <p:nvPr/>
        </p:nvSpPr>
        <p:spPr>
          <a:xfrm>
            <a:off x="2063552" y="4336822"/>
            <a:ext cx="2570632" cy="749179"/>
          </a:xfrm>
          <a:prstGeom prst="rect">
            <a:avLst/>
          </a:prstGeom>
        </p:spPr>
        <p:txBody>
          <a:bodyPr wrap="square">
            <a:spAutoFit/>
          </a:bodyPr>
          <a:lstStyle/>
          <a:p>
            <a:r>
              <a:rPr lang="ms-MY" sz="1067" dirty="0">
                <a:solidFill>
                  <a:schemeClr val="tx1">
                    <a:lumMod val="75000"/>
                    <a:lumOff val="25000"/>
                  </a:schemeClr>
                </a:solidFill>
                <a:latin typeface="Liberation Sans" pitchFamily="34" charset="0"/>
              </a:rPr>
              <a:t>Lorem ipsum dolor sit amet, consectetur adipiscing elit. Praesent sodales odio sit amet odio tristique quis tempus odio</a:t>
            </a:r>
          </a:p>
        </p:txBody>
      </p:sp>
      <p:sp>
        <p:nvSpPr>
          <p:cNvPr id="9" name="TextBox 8"/>
          <p:cNvSpPr txBox="1"/>
          <p:nvPr/>
        </p:nvSpPr>
        <p:spPr>
          <a:xfrm>
            <a:off x="780933" y="1366696"/>
            <a:ext cx="4286373" cy="1107996"/>
          </a:xfrm>
          <a:prstGeom prst="rect">
            <a:avLst/>
          </a:prstGeom>
          <a:noFill/>
        </p:spPr>
        <p:txBody>
          <a:bodyPr wrap="square" rtlCol="0">
            <a:spAutoFit/>
          </a:bodyPr>
          <a:lstStyle/>
          <a:p>
            <a:r>
              <a:rPr lang="en-US" sz="660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EARNING</a:t>
            </a:r>
          </a:p>
        </p:txBody>
      </p:sp>
    </p:spTree>
    <p:extLst>
      <p:ext uri="{BB962C8B-B14F-4D97-AF65-F5344CB8AC3E}">
        <p14:creationId xmlns:p14="http://schemas.microsoft.com/office/powerpoint/2010/main" val="847218598"/>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750" fill="hold"/>
                                        <p:tgtEl>
                                          <p:spTgt spid="9"/>
                                        </p:tgtEl>
                                        <p:attrNameLst>
                                          <p:attrName>ppt_x</p:attrName>
                                        </p:attrNameLst>
                                      </p:cBhvr>
                                      <p:tavLst>
                                        <p:tav tm="0">
                                          <p:val>
                                            <p:strVal val="#ppt_x"/>
                                          </p:val>
                                        </p:tav>
                                        <p:tav tm="100000">
                                          <p:val>
                                            <p:strVal val="#ppt_x"/>
                                          </p:val>
                                        </p:tav>
                                      </p:tavLst>
                                    </p:anim>
                                    <p:anim calcmode="lin" valueType="num">
                                      <p:cBhvr additive="base">
                                        <p:cTn id="8" dur="750" fill="hold"/>
                                        <p:tgtEl>
                                          <p:spTgt spid="9"/>
                                        </p:tgtEl>
                                        <p:attrNameLst>
                                          <p:attrName>ppt_y</p:attrName>
                                        </p:attrNameLst>
                                      </p:cBhvr>
                                      <p:tavLst>
                                        <p:tav tm="0">
                                          <p:val>
                                            <p:strVal val="1+#ppt_h/2"/>
                                          </p:val>
                                        </p:tav>
                                        <p:tav tm="100000">
                                          <p:val>
                                            <p:strVal val="#ppt_y"/>
                                          </p:val>
                                        </p:tav>
                                      </p:tavLst>
                                    </p:anim>
                                  </p:childTnLst>
                                </p:cTn>
                              </p:par>
                            </p:childTnLst>
                          </p:cTn>
                        </p:par>
                        <p:par>
                          <p:cTn id="9" fill="hold">
                            <p:stCondLst>
                              <p:cond delay="750"/>
                            </p:stCondLst>
                            <p:childTnLst>
                              <p:par>
                                <p:cTn id="10" presetID="2" presetClass="entr" presetSubtype="4" decel="100000"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750" fill="hold"/>
                                        <p:tgtEl>
                                          <p:spTgt spid="3"/>
                                        </p:tgtEl>
                                        <p:attrNameLst>
                                          <p:attrName>ppt_x</p:attrName>
                                        </p:attrNameLst>
                                      </p:cBhvr>
                                      <p:tavLst>
                                        <p:tav tm="0">
                                          <p:val>
                                            <p:strVal val="#ppt_x"/>
                                          </p:val>
                                        </p:tav>
                                        <p:tav tm="100000">
                                          <p:val>
                                            <p:strVal val="#ppt_x"/>
                                          </p:val>
                                        </p:tav>
                                      </p:tavLst>
                                    </p:anim>
                                    <p:anim calcmode="lin" valueType="num">
                                      <p:cBhvr additive="base">
                                        <p:cTn id="13" dur="750" fill="hold"/>
                                        <p:tgtEl>
                                          <p:spTgt spid="3"/>
                                        </p:tgtEl>
                                        <p:attrNameLst>
                                          <p:attrName>ppt_y</p:attrName>
                                        </p:attrNameLst>
                                      </p:cBhvr>
                                      <p:tavLst>
                                        <p:tav tm="0">
                                          <p:val>
                                            <p:strVal val="1+#ppt_h/2"/>
                                          </p:val>
                                        </p:tav>
                                        <p:tav tm="100000">
                                          <p:val>
                                            <p:strVal val="#ppt_y"/>
                                          </p:val>
                                        </p:tav>
                                      </p:tavLst>
                                    </p:anim>
                                  </p:childTnLst>
                                </p:cTn>
                              </p:par>
                              <p:par>
                                <p:cTn id="14" presetID="2" presetClass="entr" presetSubtype="4" decel="100000" fill="hold" grpId="0" nodeType="withEffect">
                                  <p:stCondLst>
                                    <p:cond delay="50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750" fill="hold"/>
                                        <p:tgtEl>
                                          <p:spTgt spid="4"/>
                                        </p:tgtEl>
                                        <p:attrNameLst>
                                          <p:attrName>ppt_x</p:attrName>
                                        </p:attrNameLst>
                                      </p:cBhvr>
                                      <p:tavLst>
                                        <p:tav tm="0">
                                          <p:val>
                                            <p:strVal val="#ppt_x"/>
                                          </p:val>
                                        </p:tav>
                                        <p:tav tm="100000">
                                          <p:val>
                                            <p:strVal val="#ppt_x"/>
                                          </p:val>
                                        </p:tav>
                                      </p:tavLst>
                                    </p:anim>
                                    <p:anim calcmode="lin" valueType="num">
                                      <p:cBhvr additive="base">
                                        <p:cTn id="17" dur="750" fill="hold"/>
                                        <p:tgtEl>
                                          <p:spTgt spid="4"/>
                                        </p:tgtEl>
                                        <p:attrNameLst>
                                          <p:attrName>ppt_y</p:attrName>
                                        </p:attrNameLst>
                                      </p:cBhvr>
                                      <p:tavLst>
                                        <p:tav tm="0">
                                          <p:val>
                                            <p:strVal val="1+#ppt_h/2"/>
                                          </p:val>
                                        </p:tav>
                                        <p:tav tm="100000">
                                          <p:val>
                                            <p:strVal val="#ppt_y"/>
                                          </p:val>
                                        </p:tav>
                                      </p:tavLst>
                                    </p:anim>
                                  </p:childTnLst>
                                </p:cTn>
                              </p:par>
                            </p:childTnLst>
                          </p:cTn>
                        </p:par>
                        <p:par>
                          <p:cTn id="18" fill="hold">
                            <p:stCondLst>
                              <p:cond delay="2000"/>
                            </p:stCondLst>
                            <p:childTnLst>
                              <p:par>
                                <p:cTn id="19" presetID="2" presetClass="entr" presetSubtype="4" decel="100000"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750" fill="hold"/>
                                        <p:tgtEl>
                                          <p:spTgt spid="5"/>
                                        </p:tgtEl>
                                        <p:attrNameLst>
                                          <p:attrName>ppt_x</p:attrName>
                                        </p:attrNameLst>
                                      </p:cBhvr>
                                      <p:tavLst>
                                        <p:tav tm="0">
                                          <p:val>
                                            <p:strVal val="#ppt_x"/>
                                          </p:val>
                                        </p:tav>
                                        <p:tav tm="100000">
                                          <p:val>
                                            <p:strVal val="#ppt_x"/>
                                          </p:val>
                                        </p:tav>
                                      </p:tavLst>
                                    </p:anim>
                                    <p:anim calcmode="lin" valueType="num">
                                      <p:cBhvr additive="base">
                                        <p:cTn id="22" dur="750" fill="hold"/>
                                        <p:tgtEl>
                                          <p:spTgt spid="5"/>
                                        </p:tgtEl>
                                        <p:attrNameLst>
                                          <p:attrName>ppt_y</p:attrName>
                                        </p:attrNameLst>
                                      </p:cBhvr>
                                      <p:tavLst>
                                        <p:tav tm="0">
                                          <p:val>
                                            <p:strVal val="1+#ppt_h/2"/>
                                          </p:val>
                                        </p:tav>
                                        <p:tav tm="100000">
                                          <p:val>
                                            <p:strVal val="#ppt_y"/>
                                          </p:val>
                                        </p:tav>
                                      </p:tavLst>
                                    </p:anim>
                                  </p:childTnLst>
                                </p:cTn>
                              </p:par>
                              <p:par>
                                <p:cTn id="23" presetID="2" presetClass="entr" presetSubtype="4" decel="100000" fill="hold" grpId="0" nodeType="withEffect">
                                  <p:stCondLst>
                                    <p:cond delay="25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750" fill="hold"/>
                                        <p:tgtEl>
                                          <p:spTgt spid="6"/>
                                        </p:tgtEl>
                                        <p:attrNameLst>
                                          <p:attrName>ppt_x</p:attrName>
                                        </p:attrNameLst>
                                      </p:cBhvr>
                                      <p:tavLst>
                                        <p:tav tm="0">
                                          <p:val>
                                            <p:strVal val="#ppt_x"/>
                                          </p:val>
                                        </p:tav>
                                        <p:tav tm="100000">
                                          <p:val>
                                            <p:strVal val="#ppt_x"/>
                                          </p:val>
                                        </p:tav>
                                      </p:tavLst>
                                    </p:anim>
                                    <p:anim calcmode="lin" valueType="num">
                                      <p:cBhvr additive="base">
                                        <p:cTn id="26" dur="750" fill="hold"/>
                                        <p:tgtEl>
                                          <p:spTgt spid="6"/>
                                        </p:tgtEl>
                                        <p:attrNameLst>
                                          <p:attrName>ppt_y</p:attrName>
                                        </p:attrNameLst>
                                      </p:cBhvr>
                                      <p:tavLst>
                                        <p:tav tm="0">
                                          <p:val>
                                            <p:strVal val="1+#ppt_h/2"/>
                                          </p:val>
                                        </p:tav>
                                        <p:tav tm="100000">
                                          <p:val>
                                            <p:strVal val="#ppt_y"/>
                                          </p:val>
                                        </p:tav>
                                      </p:tavLst>
                                    </p:anim>
                                  </p:childTnLst>
                                </p:cTn>
                              </p:par>
                            </p:childTnLst>
                          </p:cTn>
                        </p:par>
                        <p:par>
                          <p:cTn id="27" fill="hold">
                            <p:stCondLst>
                              <p:cond delay="3000"/>
                            </p:stCondLst>
                            <p:childTnLst>
                              <p:par>
                                <p:cTn id="28" presetID="2" presetClass="entr" presetSubtype="4" decel="100000" fill="hold" grpId="0" nodeType="afterEffect">
                                  <p:stCondLst>
                                    <p:cond delay="0"/>
                                  </p:stCondLst>
                                  <p:childTnLst>
                                    <p:set>
                                      <p:cBhvr>
                                        <p:cTn id="29" dur="1" fill="hold">
                                          <p:stCondLst>
                                            <p:cond delay="0"/>
                                          </p:stCondLst>
                                        </p:cTn>
                                        <p:tgtEl>
                                          <p:spTgt spid="7"/>
                                        </p:tgtEl>
                                        <p:attrNameLst>
                                          <p:attrName>style.visibility</p:attrName>
                                        </p:attrNameLst>
                                      </p:cBhvr>
                                      <p:to>
                                        <p:strVal val="visible"/>
                                      </p:to>
                                    </p:set>
                                    <p:anim calcmode="lin" valueType="num">
                                      <p:cBhvr additive="base">
                                        <p:cTn id="30" dur="750" fill="hold"/>
                                        <p:tgtEl>
                                          <p:spTgt spid="7"/>
                                        </p:tgtEl>
                                        <p:attrNameLst>
                                          <p:attrName>ppt_x</p:attrName>
                                        </p:attrNameLst>
                                      </p:cBhvr>
                                      <p:tavLst>
                                        <p:tav tm="0">
                                          <p:val>
                                            <p:strVal val="#ppt_x"/>
                                          </p:val>
                                        </p:tav>
                                        <p:tav tm="100000">
                                          <p:val>
                                            <p:strVal val="#ppt_x"/>
                                          </p:val>
                                        </p:tav>
                                      </p:tavLst>
                                    </p:anim>
                                    <p:anim calcmode="lin" valueType="num">
                                      <p:cBhvr additive="base">
                                        <p:cTn id="31" dur="750" fill="hold"/>
                                        <p:tgtEl>
                                          <p:spTgt spid="7"/>
                                        </p:tgtEl>
                                        <p:attrNameLst>
                                          <p:attrName>ppt_y</p:attrName>
                                        </p:attrNameLst>
                                      </p:cBhvr>
                                      <p:tavLst>
                                        <p:tav tm="0">
                                          <p:val>
                                            <p:strVal val="1+#ppt_h/2"/>
                                          </p:val>
                                        </p:tav>
                                        <p:tav tm="100000">
                                          <p:val>
                                            <p:strVal val="#ppt_y"/>
                                          </p:val>
                                        </p:tav>
                                      </p:tavLst>
                                    </p:anim>
                                  </p:childTnLst>
                                </p:cTn>
                              </p:par>
                              <p:par>
                                <p:cTn id="32" presetID="2" presetClass="entr" presetSubtype="4" decel="100000" fill="hold" grpId="0" nodeType="withEffect">
                                  <p:stCondLst>
                                    <p:cond delay="250"/>
                                  </p:stCondLst>
                                  <p:childTnLst>
                                    <p:set>
                                      <p:cBhvr>
                                        <p:cTn id="33" dur="1" fill="hold">
                                          <p:stCondLst>
                                            <p:cond delay="0"/>
                                          </p:stCondLst>
                                        </p:cTn>
                                        <p:tgtEl>
                                          <p:spTgt spid="8"/>
                                        </p:tgtEl>
                                        <p:attrNameLst>
                                          <p:attrName>style.visibility</p:attrName>
                                        </p:attrNameLst>
                                      </p:cBhvr>
                                      <p:to>
                                        <p:strVal val="visible"/>
                                      </p:to>
                                    </p:set>
                                    <p:anim calcmode="lin" valueType="num">
                                      <p:cBhvr additive="base">
                                        <p:cTn id="34" dur="750" fill="hold"/>
                                        <p:tgtEl>
                                          <p:spTgt spid="8"/>
                                        </p:tgtEl>
                                        <p:attrNameLst>
                                          <p:attrName>ppt_x</p:attrName>
                                        </p:attrNameLst>
                                      </p:cBhvr>
                                      <p:tavLst>
                                        <p:tav tm="0">
                                          <p:val>
                                            <p:strVal val="#ppt_x"/>
                                          </p:val>
                                        </p:tav>
                                        <p:tav tm="100000">
                                          <p:val>
                                            <p:strVal val="#ppt_x"/>
                                          </p:val>
                                        </p:tav>
                                      </p:tavLst>
                                    </p:anim>
                                    <p:anim calcmode="lin" valueType="num">
                                      <p:cBhvr additive="base">
                                        <p:cTn id="35" dur="750" fill="hold"/>
                                        <p:tgtEl>
                                          <p:spTgt spid="8"/>
                                        </p:tgtEl>
                                        <p:attrNameLst>
                                          <p:attrName>ppt_y</p:attrName>
                                        </p:attrNameLst>
                                      </p:cBhvr>
                                      <p:tavLst>
                                        <p:tav tm="0">
                                          <p:val>
                                            <p:strVal val="1+#ppt_h/2"/>
                                          </p:val>
                                        </p:tav>
                                        <p:tav tm="100000">
                                          <p:val>
                                            <p:strVal val="#ppt_y"/>
                                          </p:val>
                                        </p:tav>
                                      </p:tavLst>
                                    </p:anim>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2">
                                            <p:graphicEl>
                                              <a:chart seriesIdx="-3" categoryIdx="-3" bldStep="gridLegend"/>
                                            </p:graphicEl>
                                          </p:spTgt>
                                        </p:tgtEl>
                                        <p:attrNameLst>
                                          <p:attrName>style.visibility</p:attrName>
                                        </p:attrNameLst>
                                      </p:cBhvr>
                                      <p:to>
                                        <p:strVal val="visible"/>
                                      </p:to>
                                    </p:set>
                                    <p:animEffect transition="in" filter="wipe(left)">
                                      <p:cBhvr>
                                        <p:cTn id="39" dur="500"/>
                                        <p:tgtEl>
                                          <p:spTgt spid="2">
                                            <p:graphicEl>
                                              <a:chart seriesIdx="-3" categoryIdx="-3" bldStep="gridLegend"/>
                                            </p:graphicEl>
                                          </p:spTgt>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2">
                                            <p:graphicEl>
                                              <a:chart seriesIdx="0" categoryIdx="0" bldStep="ptInSeries"/>
                                            </p:graphicEl>
                                          </p:spTgt>
                                        </p:tgtEl>
                                        <p:attrNameLst>
                                          <p:attrName>style.visibility</p:attrName>
                                        </p:attrNameLst>
                                      </p:cBhvr>
                                      <p:to>
                                        <p:strVal val="visible"/>
                                      </p:to>
                                    </p:set>
                                    <p:animEffect transition="in" filter="wipe(left)">
                                      <p:cBhvr>
                                        <p:cTn id="43" dur="500"/>
                                        <p:tgtEl>
                                          <p:spTgt spid="2">
                                            <p:graphicEl>
                                              <a:chart seriesIdx="0" categoryIdx="0" bldStep="ptInSeries"/>
                                            </p:graphicEl>
                                          </p:spTgt>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2">
                                            <p:graphicEl>
                                              <a:chart seriesIdx="0" categoryIdx="1" bldStep="ptInSeries"/>
                                            </p:graphicEl>
                                          </p:spTgt>
                                        </p:tgtEl>
                                        <p:attrNameLst>
                                          <p:attrName>style.visibility</p:attrName>
                                        </p:attrNameLst>
                                      </p:cBhvr>
                                      <p:to>
                                        <p:strVal val="visible"/>
                                      </p:to>
                                    </p:set>
                                    <p:animEffect transition="in" filter="wipe(left)">
                                      <p:cBhvr>
                                        <p:cTn id="47" dur="500"/>
                                        <p:tgtEl>
                                          <p:spTgt spid="2">
                                            <p:graphicEl>
                                              <a:chart seriesIdx="0" categoryIdx="1" bldStep="ptInSeries"/>
                                            </p:graphicEl>
                                          </p:spTgt>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2">
                                            <p:graphicEl>
                                              <a:chart seriesIdx="0" categoryIdx="2" bldStep="ptInSeries"/>
                                            </p:graphicEl>
                                          </p:spTgt>
                                        </p:tgtEl>
                                        <p:attrNameLst>
                                          <p:attrName>style.visibility</p:attrName>
                                        </p:attrNameLst>
                                      </p:cBhvr>
                                      <p:to>
                                        <p:strVal val="visible"/>
                                      </p:to>
                                    </p:set>
                                    <p:animEffect transition="in" filter="wipe(left)">
                                      <p:cBhvr>
                                        <p:cTn id="51" dur="500"/>
                                        <p:tgtEl>
                                          <p:spTgt spid="2">
                                            <p:graphicEl>
                                              <a:chart seriesIdx="0" categoryIdx="2" bldStep="ptInSeries"/>
                                            </p:graphicEl>
                                          </p:spTgt>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2">
                                            <p:graphicEl>
                                              <a:chart seriesIdx="0" categoryIdx="3" bldStep="ptInSeries"/>
                                            </p:graphicEl>
                                          </p:spTgt>
                                        </p:tgtEl>
                                        <p:attrNameLst>
                                          <p:attrName>style.visibility</p:attrName>
                                        </p:attrNameLst>
                                      </p:cBhvr>
                                      <p:to>
                                        <p:strVal val="visible"/>
                                      </p:to>
                                    </p:set>
                                    <p:animEffect transition="in" filter="wipe(left)">
                                      <p:cBhvr>
                                        <p:cTn id="55" dur="500"/>
                                        <p:tgtEl>
                                          <p:spTgt spid="2">
                                            <p:graphicEl>
                                              <a:chart seriesIdx="0" categoryIdx="3" bldStep="ptInSeries"/>
                                            </p:graphicEl>
                                          </p:spTgt>
                                        </p:tgtEl>
                                      </p:cBhvr>
                                    </p:animEffect>
                                  </p:childTnLst>
                                </p:cTn>
                              </p:par>
                            </p:childTnLst>
                          </p:cTn>
                        </p:par>
                        <p:par>
                          <p:cTn id="56" fill="hold">
                            <p:stCondLst>
                              <p:cond delay="6500"/>
                            </p:stCondLst>
                            <p:childTnLst>
                              <p:par>
                                <p:cTn id="57" presetID="22" presetClass="entr" presetSubtype="8" fill="hold" grpId="0" nodeType="afterEffect">
                                  <p:stCondLst>
                                    <p:cond delay="0"/>
                                  </p:stCondLst>
                                  <p:childTnLst>
                                    <p:set>
                                      <p:cBhvr>
                                        <p:cTn id="58" dur="1" fill="hold">
                                          <p:stCondLst>
                                            <p:cond delay="0"/>
                                          </p:stCondLst>
                                        </p:cTn>
                                        <p:tgtEl>
                                          <p:spTgt spid="2">
                                            <p:graphicEl>
                                              <a:chart seriesIdx="0" categoryIdx="4" bldStep="ptInSeries"/>
                                            </p:graphicEl>
                                          </p:spTgt>
                                        </p:tgtEl>
                                        <p:attrNameLst>
                                          <p:attrName>style.visibility</p:attrName>
                                        </p:attrNameLst>
                                      </p:cBhvr>
                                      <p:to>
                                        <p:strVal val="visible"/>
                                      </p:to>
                                    </p:set>
                                    <p:animEffect transition="in" filter="wipe(left)">
                                      <p:cBhvr>
                                        <p:cTn id="59" dur="500"/>
                                        <p:tgtEl>
                                          <p:spTgt spid="2">
                                            <p:graphicEl>
                                              <a:chart seriesIdx="0" categoryIdx="4" bldStep="ptInSeries"/>
                                            </p:graphicEl>
                                          </p:spTgt>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2">
                                            <p:graphicEl>
                                              <a:chart seriesIdx="0" categoryIdx="5" bldStep="ptInSeries"/>
                                            </p:graphicEl>
                                          </p:spTgt>
                                        </p:tgtEl>
                                        <p:attrNameLst>
                                          <p:attrName>style.visibility</p:attrName>
                                        </p:attrNameLst>
                                      </p:cBhvr>
                                      <p:to>
                                        <p:strVal val="visible"/>
                                      </p:to>
                                    </p:set>
                                    <p:animEffect transition="in" filter="wipe(left)">
                                      <p:cBhvr>
                                        <p:cTn id="63" dur="500"/>
                                        <p:tgtEl>
                                          <p:spTgt spid="2">
                                            <p:graphicEl>
                                              <a:chart seriesIdx="0" categoryIdx="5" bldStep="ptIn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Sub>
          <a:bldChart bld="seriesEl"/>
        </p:bldSub>
      </p:bldGraphic>
      <p:bldP spid="3" grpId="0"/>
      <p:bldP spid="4" grpId="0"/>
      <p:bldP spid="5" grpId="0"/>
      <p:bldP spid="6" grpId="0"/>
      <p:bldP spid="7" grpId="0"/>
      <p:bldP spid="8" grpId="0"/>
      <p:bldP spid="9"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cstate="print">
            <a:duotone>
              <a:schemeClr val="bg2">
                <a:shade val="45000"/>
                <a:satMod val="135000"/>
              </a:schemeClr>
              <a:prstClr val="white"/>
            </a:duotone>
            <a:extLst>
              <a:ext uri="{BEBA8EAE-BF5A-486C-A8C5-ECC9F3942E4B}">
                <a14:imgProps xmlns:a14="http://schemas.microsoft.com/office/drawing/2010/main">
                  <a14:imgLayer r:embed="rId4">
                    <a14:imgEffect>
                      <a14:colorTemperature colorTemp="11200"/>
                    </a14:imgEffect>
                    <a14:imgEffect>
                      <a14:saturation sat="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bwMode="auto">
          <a:xfrm>
            <a:off x="3412668" y="1976188"/>
            <a:ext cx="8160611" cy="3949088"/>
          </a:xfrm>
          <a:prstGeom prst="rect">
            <a:avLst/>
          </a:prstGeom>
          <a:noFill/>
          <a:effectLst/>
          <a:extLst>
            <a:ext uri="{909E8E84-426E-40DD-AFC4-6F175D3DCCD1}">
              <a14:hiddenFill xmlns:a14="http://schemas.microsoft.com/office/drawing/2010/main">
                <a:solidFill>
                  <a:srgbClr val="FFFFFF"/>
                </a:solidFill>
              </a14:hiddenFill>
            </a:ext>
          </a:extLst>
        </p:spPr>
      </p:pic>
      <p:sp>
        <p:nvSpPr>
          <p:cNvPr id="3" name="Rectangle 2"/>
          <p:cNvSpPr/>
          <p:nvPr/>
        </p:nvSpPr>
        <p:spPr>
          <a:xfrm>
            <a:off x="3258916" y="1796821"/>
            <a:ext cx="1593616" cy="209299"/>
          </a:xfrm>
          <a:prstGeom prst="rect">
            <a:avLst/>
          </a:prstGeom>
          <a:no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933" dirty="0">
                <a:solidFill>
                  <a:schemeClr val="tx1">
                    <a:lumMod val="85000"/>
                    <a:lumOff val="15000"/>
                  </a:schemeClr>
                </a:solidFill>
                <a:latin typeface="Liberation Sans" pitchFamily="34" charset="0"/>
              </a:rPr>
              <a:t>NORTH AMERICA</a:t>
            </a:r>
          </a:p>
        </p:txBody>
      </p:sp>
      <p:sp>
        <p:nvSpPr>
          <p:cNvPr id="4" name="Rectangle 3"/>
          <p:cNvSpPr/>
          <p:nvPr/>
        </p:nvSpPr>
        <p:spPr>
          <a:xfrm>
            <a:off x="3604395" y="4869161"/>
            <a:ext cx="1581308" cy="296188"/>
          </a:xfrm>
          <a:prstGeom prst="rect">
            <a:avLst/>
          </a:prstGeom>
          <a:no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933" dirty="0">
                <a:solidFill>
                  <a:schemeClr val="tx1">
                    <a:lumMod val="85000"/>
                    <a:lumOff val="15000"/>
                  </a:schemeClr>
                </a:solidFill>
                <a:latin typeface="Liberation Sans" pitchFamily="34" charset="0"/>
              </a:rPr>
              <a:t>SOUTH AMERICA</a:t>
            </a:r>
          </a:p>
        </p:txBody>
      </p:sp>
      <p:sp>
        <p:nvSpPr>
          <p:cNvPr id="5" name="Rectangle 4"/>
          <p:cNvSpPr/>
          <p:nvPr/>
        </p:nvSpPr>
        <p:spPr>
          <a:xfrm>
            <a:off x="6377417" y="4910945"/>
            <a:ext cx="971392" cy="209299"/>
          </a:xfrm>
          <a:prstGeom prst="rect">
            <a:avLst/>
          </a:prstGeom>
          <a:no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933" dirty="0">
                <a:solidFill>
                  <a:schemeClr val="tx1">
                    <a:lumMod val="85000"/>
                    <a:lumOff val="15000"/>
                  </a:schemeClr>
                </a:solidFill>
                <a:latin typeface="Liberation Sans" pitchFamily="34" charset="0"/>
              </a:rPr>
              <a:t>SOUTH AFRICA</a:t>
            </a:r>
          </a:p>
        </p:txBody>
      </p:sp>
      <p:sp>
        <p:nvSpPr>
          <p:cNvPr id="6" name="Rectangle 5"/>
          <p:cNvSpPr/>
          <p:nvPr/>
        </p:nvSpPr>
        <p:spPr>
          <a:xfrm>
            <a:off x="8308918" y="3860599"/>
            <a:ext cx="590876" cy="240476"/>
          </a:xfrm>
          <a:prstGeom prst="rect">
            <a:avLst/>
          </a:prstGeom>
          <a:no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933" dirty="0">
                <a:solidFill>
                  <a:schemeClr val="tx1">
                    <a:lumMod val="85000"/>
                    <a:lumOff val="15000"/>
                  </a:schemeClr>
                </a:solidFill>
                <a:latin typeface="Liberation Sans" pitchFamily="34" charset="0"/>
              </a:rPr>
              <a:t>ASIA</a:t>
            </a:r>
          </a:p>
        </p:txBody>
      </p:sp>
      <p:sp>
        <p:nvSpPr>
          <p:cNvPr id="7" name="Rectangle 6"/>
          <p:cNvSpPr/>
          <p:nvPr/>
        </p:nvSpPr>
        <p:spPr>
          <a:xfrm>
            <a:off x="7418010" y="2390503"/>
            <a:ext cx="986919" cy="305312"/>
          </a:xfrm>
          <a:prstGeom prst="rect">
            <a:avLst/>
          </a:prstGeom>
          <a:no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933" dirty="0">
                <a:solidFill>
                  <a:schemeClr val="tx1">
                    <a:lumMod val="85000"/>
                    <a:lumOff val="15000"/>
                  </a:schemeClr>
                </a:solidFill>
                <a:latin typeface="Liberation Sans" pitchFamily="34" charset="0"/>
              </a:rPr>
              <a:t>EUROPE</a:t>
            </a:r>
          </a:p>
        </p:txBody>
      </p:sp>
      <p:sp>
        <p:nvSpPr>
          <p:cNvPr id="8" name="Rectangle 7"/>
          <p:cNvSpPr/>
          <p:nvPr/>
        </p:nvSpPr>
        <p:spPr>
          <a:xfrm>
            <a:off x="9365035" y="5434210"/>
            <a:ext cx="1341645" cy="203036"/>
          </a:xfrm>
          <a:prstGeom prst="rect">
            <a:avLst/>
          </a:prstGeom>
          <a:no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933" dirty="0">
                <a:solidFill>
                  <a:schemeClr val="tx1">
                    <a:lumMod val="85000"/>
                    <a:lumOff val="15000"/>
                  </a:schemeClr>
                </a:solidFill>
                <a:latin typeface="Liberation Sans" pitchFamily="34" charset="0"/>
              </a:rPr>
              <a:t>AUSTRALIA</a:t>
            </a:r>
          </a:p>
        </p:txBody>
      </p:sp>
      <p:cxnSp>
        <p:nvCxnSpPr>
          <p:cNvPr id="9" name="Straight Connector 8"/>
          <p:cNvCxnSpPr/>
          <p:nvPr/>
        </p:nvCxnSpPr>
        <p:spPr>
          <a:xfrm>
            <a:off x="4189295" y="2458340"/>
            <a:ext cx="3722173" cy="682631"/>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4189295" y="2468895"/>
            <a:ext cx="326973" cy="583923"/>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1" name="Oval 10"/>
          <p:cNvSpPr/>
          <p:nvPr/>
        </p:nvSpPr>
        <p:spPr>
          <a:xfrm>
            <a:off x="4106789" y="2373521"/>
            <a:ext cx="165008" cy="169639"/>
          </a:xfrm>
          <a:prstGeom prst="ellipse">
            <a:avLst/>
          </a:prstGeom>
          <a:solidFill>
            <a:srgbClr val="0070C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cxnSp>
        <p:nvCxnSpPr>
          <p:cNvPr id="12" name="Straight Connector 11"/>
          <p:cNvCxnSpPr>
            <a:stCxn id="15" idx="3"/>
          </p:cNvCxnSpPr>
          <p:nvPr/>
        </p:nvCxnSpPr>
        <p:spPr>
          <a:xfrm flipH="1">
            <a:off x="7911469" y="2774812"/>
            <a:ext cx="421615" cy="410241"/>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3" name="Oval 12"/>
          <p:cNvSpPr/>
          <p:nvPr/>
        </p:nvSpPr>
        <p:spPr>
          <a:xfrm>
            <a:off x="7828963" y="3056151"/>
            <a:ext cx="165008" cy="169639"/>
          </a:xfrm>
          <a:prstGeom prst="ellipse">
            <a:avLst/>
          </a:prstGeom>
          <a:solidFill>
            <a:srgbClr val="FF33CC"/>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cxnSp>
        <p:nvCxnSpPr>
          <p:cNvPr id="14" name="Straight Connector 13"/>
          <p:cNvCxnSpPr/>
          <p:nvPr/>
        </p:nvCxnSpPr>
        <p:spPr>
          <a:xfrm flipH="1">
            <a:off x="8400258" y="2535233"/>
            <a:ext cx="1292711" cy="181741"/>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5" name="Oval 14"/>
          <p:cNvSpPr/>
          <p:nvPr/>
        </p:nvSpPr>
        <p:spPr>
          <a:xfrm>
            <a:off x="8308916" y="2630016"/>
            <a:ext cx="165008" cy="169639"/>
          </a:xfrm>
          <a:prstGeom prst="ellipse">
            <a:avLst/>
          </a:prstGeom>
          <a:solidFill>
            <a:srgbClr val="FF33CC"/>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cxnSp>
        <p:nvCxnSpPr>
          <p:cNvPr id="16" name="Straight Connector 15"/>
          <p:cNvCxnSpPr>
            <a:stCxn id="17" idx="3"/>
          </p:cNvCxnSpPr>
          <p:nvPr/>
        </p:nvCxnSpPr>
        <p:spPr>
          <a:xfrm flipH="1">
            <a:off x="9264352" y="2595209"/>
            <a:ext cx="408208" cy="557035"/>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7" name="Oval 16"/>
          <p:cNvSpPr/>
          <p:nvPr/>
        </p:nvSpPr>
        <p:spPr>
          <a:xfrm>
            <a:off x="9648395" y="2450413"/>
            <a:ext cx="165008" cy="169639"/>
          </a:xfrm>
          <a:prstGeom prst="ellipse">
            <a:avLst/>
          </a:prstGeom>
          <a:solidFill>
            <a:srgbClr val="FF33CC"/>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18" name="Oval 17"/>
          <p:cNvSpPr/>
          <p:nvPr/>
        </p:nvSpPr>
        <p:spPr>
          <a:xfrm>
            <a:off x="9187595" y="3067424"/>
            <a:ext cx="165008" cy="169639"/>
          </a:xfrm>
          <a:prstGeom prst="ellipse">
            <a:avLst/>
          </a:prstGeom>
          <a:solidFill>
            <a:srgbClr val="FF33CC"/>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cxnSp>
        <p:nvCxnSpPr>
          <p:cNvPr id="19" name="Straight Connector 18"/>
          <p:cNvCxnSpPr>
            <a:endCxn id="20" idx="1"/>
          </p:cNvCxnSpPr>
          <p:nvPr/>
        </p:nvCxnSpPr>
        <p:spPr>
          <a:xfrm>
            <a:off x="4533309" y="3044959"/>
            <a:ext cx="1229827" cy="1465003"/>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0" name="Oval 19"/>
          <p:cNvSpPr/>
          <p:nvPr/>
        </p:nvSpPr>
        <p:spPr>
          <a:xfrm>
            <a:off x="5738971" y="4485120"/>
            <a:ext cx="165008" cy="169639"/>
          </a:xfrm>
          <a:prstGeom prst="ellipse">
            <a:avLst/>
          </a:prstGeom>
          <a:solidFill>
            <a:srgbClr val="FF00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21" name="Oval 20"/>
          <p:cNvSpPr/>
          <p:nvPr/>
        </p:nvSpPr>
        <p:spPr>
          <a:xfrm>
            <a:off x="4464510" y="2979275"/>
            <a:ext cx="165008" cy="169639"/>
          </a:xfrm>
          <a:prstGeom prst="ellipse">
            <a:avLst/>
          </a:prstGeom>
          <a:solidFill>
            <a:srgbClr val="0070C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cxnSp>
        <p:nvCxnSpPr>
          <p:cNvPr id="22" name="Straight Connector 21"/>
          <p:cNvCxnSpPr>
            <a:stCxn id="20" idx="2"/>
            <a:endCxn id="24" idx="6"/>
          </p:cNvCxnSpPr>
          <p:nvPr/>
        </p:nvCxnSpPr>
        <p:spPr>
          <a:xfrm flipH="1" flipV="1">
            <a:off x="5268207" y="4485118"/>
            <a:ext cx="470765" cy="84820"/>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a:stCxn id="29" idx="6"/>
          </p:cNvCxnSpPr>
          <p:nvPr/>
        </p:nvCxnSpPr>
        <p:spPr>
          <a:xfrm flipH="1">
            <a:off x="5241235" y="3785385"/>
            <a:ext cx="1860256" cy="659181"/>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4" name="Oval 23"/>
          <p:cNvSpPr/>
          <p:nvPr/>
        </p:nvSpPr>
        <p:spPr>
          <a:xfrm>
            <a:off x="5103197" y="4400300"/>
            <a:ext cx="165008" cy="169639"/>
          </a:xfrm>
          <a:prstGeom prst="ellipse">
            <a:avLst/>
          </a:prstGeom>
          <a:solidFill>
            <a:srgbClr val="FF00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25" name="Rectangle 24"/>
          <p:cNvSpPr/>
          <p:nvPr/>
        </p:nvSpPr>
        <p:spPr>
          <a:xfrm>
            <a:off x="407535" y="1604800"/>
            <a:ext cx="2623493" cy="2062103"/>
          </a:xfrm>
          <a:prstGeom prst="rect">
            <a:avLst/>
          </a:prstGeom>
        </p:spPr>
        <p:txBody>
          <a:bodyPr wrap="square">
            <a:spAutoFit/>
          </a:bodyPr>
          <a:lstStyle/>
          <a:p>
            <a:r>
              <a:rPr lang="en-US" sz="12800" dirty="0" smtClean="0">
                <a:solidFill>
                  <a:schemeClr val="tx1">
                    <a:lumMod val="75000"/>
                    <a:lumOff val="25000"/>
                  </a:schemeClr>
                </a:solidFill>
                <a:latin typeface="Bebas Neue" pitchFamily="34" charset="0"/>
                <a:ea typeface="Florin Sans" pitchFamily="2" charset="0"/>
                <a:cs typeface="Vijaya" pitchFamily="34" charset="0"/>
              </a:rPr>
              <a:t>79%</a:t>
            </a:r>
            <a:endParaRPr lang="ms-MY" sz="12800" dirty="0">
              <a:solidFill>
                <a:schemeClr val="tx1">
                  <a:lumMod val="75000"/>
                  <a:lumOff val="25000"/>
                </a:schemeClr>
              </a:solidFill>
              <a:latin typeface="Bebas Neue" pitchFamily="34" charset="0"/>
            </a:endParaRPr>
          </a:p>
        </p:txBody>
      </p:sp>
      <p:sp>
        <p:nvSpPr>
          <p:cNvPr id="26" name="Rectangle 25"/>
          <p:cNvSpPr/>
          <p:nvPr/>
        </p:nvSpPr>
        <p:spPr>
          <a:xfrm>
            <a:off x="407535" y="3044958"/>
            <a:ext cx="2555804" cy="913007"/>
          </a:xfrm>
          <a:prstGeom prst="rect">
            <a:avLst/>
          </a:prstGeom>
        </p:spPr>
        <p:txBody>
          <a:bodyPr wrap="square">
            <a:spAutoFit/>
          </a:bodyPr>
          <a:lstStyle/>
          <a:p>
            <a:r>
              <a:rPr lang="en-US" sz="5333" dirty="0">
                <a:solidFill>
                  <a:schemeClr val="tx1">
                    <a:lumMod val="75000"/>
                    <a:lumOff val="25000"/>
                  </a:schemeClr>
                </a:solidFill>
                <a:latin typeface="Bebas Neue" pitchFamily="34" charset="0"/>
                <a:ea typeface="Florin Sans" pitchFamily="2" charset="0"/>
                <a:cs typeface="Vijaya" pitchFamily="34" charset="0"/>
              </a:rPr>
              <a:t>countries</a:t>
            </a:r>
            <a:endParaRPr lang="ms-MY" sz="5333" dirty="0">
              <a:solidFill>
                <a:schemeClr val="tx1">
                  <a:lumMod val="75000"/>
                  <a:lumOff val="25000"/>
                </a:schemeClr>
              </a:solidFill>
              <a:latin typeface="Bebas Neue" pitchFamily="34" charset="0"/>
            </a:endParaRPr>
          </a:p>
        </p:txBody>
      </p:sp>
      <p:cxnSp>
        <p:nvCxnSpPr>
          <p:cNvPr id="27" name="Straight Connector 26"/>
          <p:cNvCxnSpPr/>
          <p:nvPr/>
        </p:nvCxnSpPr>
        <p:spPr>
          <a:xfrm flipH="1" flipV="1">
            <a:off x="7112001" y="3779194"/>
            <a:ext cx="463475" cy="225873"/>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8" name="Rectangle 27"/>
          <p:cNvSpPr/>
          <p:nvPr/>
        </p:nvSpPr>
        <p:spPr>
          <a:xfrm>
            <a:off x="431371" y="3770842"/>
            <a:ext cx="2880320" cy="2123658"/>
          </a:xfrm>
          <a:prstGeom prst="rect">
            <a:avLst/>
          </a:prstGeom>
        </p:spPr>
        <p:txBody>
          <a:bodyPr wrap="square">
            <a:spAutoFit/>
          </a:bodyPr>
          <a:lstStyle/>
          <a:p>
            <a:r>
              <a:rPr lang="ms-MY" sz="12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a:t>
            </a:r>
          </a:p>
          <a:p>
            <a:endParaRPr lang="en-US" sz="1200" dirty="0">
              <a:solidFill>
                <a:schemeClr val="tx1">
                  <a:lumMod val="75000"/>
                  <a:lumOff val="25000"/>
                </a:schemeClr>
              </a:solidFill>
              <a:latin typeface="Liberation Sans" pitchFamily="34" charset="0"/>
            </a:endParaRPr>
          </a:p>
          <a:p>
            <a:r>
              <a:rPr lang="ms-MY" sz="12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a:t>
            </a:r>
          </a:p>
        </p:txBody>
      </p:sp>
      <p:sp>
        <p:nvSpPr>
          <p:cNvPr id="29" name="Oval 28"/>
          <p:cNvSpPr/>
          <p:nvPr/>
        </p:nvSpPr>
        <p:spPr>
          <a:xfrm>
            <a:off x="7029496" y="3700565"/>
            <a:ext cx="165008" cy="169639"/>
          </a:xfrm>
          <a:prstGeom prst="ellipse">
            <a:avLst/>
          </a:prstGeom>
          <a:solidFill>
            <a:srgbClr val="7030A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cxnSp>
        <p:nvCxnSpPr>
          <p:cNvPr id="30" name="Straight Connector 29"/>
          <p:cNvCxnSpPr>
            <a:stCxn id="33" idx="0"/>
          </p:cNvCxnSpPr>
          <p:nvPr/>
        </p:nvCxnSpPr>
        <p:spPr>
          <a:xfrm flipH="1" flipV="1">
            <a:off x="7568344" y="3946632"/>
            <a:ext cx="7133" cy="752615"/>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1" name="Oval 30"/>
          <p:cNvSpPr/>
          <p:nvPr/>
        </p:nvSpPr>
        <p:spPr>
          <a:xfrm>
            <a:off x="7492972" y="3874686"/>
            <a:ext cx="165008" cy="169639"/>
          </a:xfrm>
          <a:prstGeom prst="ellipse">
            <a:avLst/>
          </a:prstGeom>
          <a:solidFill>
            <a:srgbClr val="7030A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cxnSp>
        <p:nvCxnSpPr>
          <p:cNvPr id="32" name="Straight Connector 31"/>
          <p:cNvCxnSpPr/>
          <p:nvPr/>
        </p:nvCxnSpPr>
        <p:spPr>
          <a:xfrm flipV="1">
            <a:off x="7613143" y="4097618"/>
            <a:ext cx="2035253" cy="675532"/>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3" name="Oval 32"/>
          <p:cNvSpPr/>
          <p:nvPr/>
        </p:nvSpPr>
        <p:spPr>
          <a:xfrm>
            <a:off x="7492972" y="4665036"/>
            <a:ext cx="165008" cy="169639"/>
          </a:xfrm>
          <a:prstGeom prst="ellipse">
            <a:avLst/>
          </a:prstGeom>
          <a:solidFill>
            <a:srgbClr val="7030A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cxnSp>
        <p:nvCxnSpPr>
          <p:cNvPr id="34" name="Straight Connector 33"/>
          <p:cNvCxnSpPr>
            <a:stCxn id="35" idx="5"/>
          </p:cNvCxnSpPr>
          <p:nvPr/>
        </p:nvCxnSpPr>
        <p:spPr>
          <a:xfrm flipH="1" flipV="1">
            <a:off x="9725034" y="4094645"/>
            <a:ext cx="609780" cy="942572"/>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5" name="Oval 34"/>
          <p:cNvSpPr/>
          <p:nvPr/>
        </p:nvSpPr>
        <p:spPr>
          <a:xfrm>
            <a:off x="10224459" y="4892423"/>
            <a:ext cx="165008" cy="169639"/>
          </a:xfrm>
          <a:prstGeom prst="ellipse">
            <a:avLst/>
          </a:prstGeom>
          <a:solidFill>
            <a:srgbClr val="92D05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36" name="Oval 35"/>
          <p:cNvSpPr/>
          <p:nvPr/>
        </p:nvSpPr>
        <p:spPr>
          <a:xfrm>
            <a:off x="9628591" y="3977013"/>
            <a:ext cx="165008" cy="169639"/>
          </a:xfrm>
          <a:prstGeom prst="ellipse">
            <a:avLst/>
          </a:prstGeom>
          <a:solidFill>
            <a:srgbClr val="CC00CC"/>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37" name="Line 2"/>
          <p:cNvSpPr>
            <a:spLocks noChangeShapeType="1"/>
          </p:cNvSpPr>
          <p:nvPr/>
        </p:nvSpPr>
        <p:spPr bwMode="auto">
          <a:xfrm>
            <a:off x="1377591" y="1208966"/>
            <a:ext cx="9405075" cy="0"/>
          </a:xfrm>
          <a:prstGeom prst="line">
            <a:avLst/>
          </a:prstGeom>
          <a:noFill/>
          <a:ln w="25400" cap="flat" cmpd="sng">
            <a:solidFill>
              <a:srgbClr val="DCDEE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2800">
              <a:effectLst>
                <a:outerShdw blurRad="38100" dist="38100" dir="2700000" algn="tl">
                  <a:srgbClr val="DDDDDD"/>
                </a:outerShdw>
              </a:effectLst>
              <a:latin typeface="Gill Sans" charset="0"/>
              <a:cs typeface="Gill Sans" charset="0"/>
              <a:sym typeface="Gill Sans" charset="0"/>
            </a:endParaRPr>
          </a:p>
        </p:txBody>
      </p:sp>
      <p:sp>
        <p:nvSpPr>
          <p:cNvPr id="38" name="Text Box 7"/>
          <p:cNvSpPr txBox="1">
            <a:spLocks noChangeArrowheads="1"/>
          </p:cNvSpPr>
          <p:nvPr/>
        </p:nvSpPr>
        <p:spPr bwMode="auto">
          <a:xfrm>
            <a:off x="3733339" y="456129"/>
            <a:ext cx="4770217"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a:solidFill>
                  <a:prstClr val="black">
                    <a:lumMod val="50000"/>
                    <a:lumOff val="50000"/>
                  </a:prstClr>
                </a:solidFill>
                <a:latin typeface="Open Sans" pitchFamily="34" charset="0"/>
                <a:ea typeface="Open Sans" pitchFamily="34" charset="0"/>
                <a:cs typeface="Open Sans" pitchFamily="34" charset="0"/>
              </a:rPr>
              <a:t>Sales Performance</a:t>
            </a:r>
          </a:p>
        </p:txBody>
      </p:sp>
      <p:sp>
        <p:nvSpPr>
          <p:cNvPr id="39" name="Text Box 7"/>
          <p:cNvSpPr txBox="1">
            <a:spLocks noChangeArrowheads="1"/>
          </p:cNvSpPr>
          <p:nvPr/>
        </p:nvSpPr>
        <p:spPr bwMode="auto">
          <a:xfrm>
            <a:off x="717357" y="1242526"/>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147137312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p:cTn id="7" dur="500" fill="hold"/>
                                        <p:tgtEl>
                                          <p:spTgt spid="38"/>
                                        </p:tgtEl>
                                        <p:attrNameLst>
                                          <p:attrName>ppt_w</p:attrName>
                                        </p:attrNameLst>
                                      </p:cBhvr>
                                      <p:tavLst>
                                        <p:tav tm="0">
                                          <p:val>
                                            <p:fltVal val="0"/>
                                          </p:val>
                                        </p:tav>
                                        <p:tav tm="100000">
                                          <p:val>
                                            <p:strVal val="#ppt_w"/>
                                          </p:val>
                                        </p:tav>
                                      </p:tavLst>
                                    </p:anim>
                                    <p:anim calcmode="lin" valueType="num">
                                      <p:cBhvr>
                                        <p:cTn id="8" dur="500" fill="hold"/>
                                        <p:tgtEl>
                                          <p:spTgt spid="38"/>
                                        </p:tgtEl>
                                        <p:attrNameLst>
                                          <p:attrName>ppt_h</p:attrName>
                                        </p:attrNameLst>
                                      </p:cBhvr>
                                      <p:tavLst>
                                        <p:tav tm="0">
                                          <p:val>
                                            <p:fltVal val="0"/>
                                          </p:val>
                                        </p:tav>
                                        <p:tav tm="100000">
                                          <p:val>
                                            <p:strVal val="#ppt_h"/>
                                          </p:val>
                                        </p:tav>
                                      </p:tavLst>
                                    </p:anim>
                                    <p:animEffect transition="in" filter="fade">
                                      <p:cBhvr>
                                        <p:cTn id="9" dur="500"/>
                                        <p:tgtEl>
                                          <p:spTgt spid="38"/>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7"/>
                                        </p:tgtEl>
                                        <p:attrNameLst>
                                          <p:attrName>style.visibility</p:attrName>
                                        </p:attrNameLst>
                                      </p:cBhvr>
                                      <p:to>
                                        <p:strVal val="visible"/>
                                      </p:to>
                                    </p:set>
                                    <p:anim calcmode="lin" valueType="num">
                                      <p:cBhvr>
                                        <p:cTn id="13" dur="500" fill="hold"/>
                                        <p:tgtEl>
                                          <p:spTgt spid="37"/>
                                        </p:tgtEl>
                                        <p:attrNameLst>
                                          <p:attrName>ppt_w</p:attrName>
                                        </p:attrNameLst>
                                      </p:cBhvr>
                                      <p:tavLst>
                                        <p:tav tm="0">
                                          <p:val>
                                            <p:fltVal val="0"/>
                                          </p:val>
                                        </p:tav>
                                        <p:tav tm="100000">
                                          <p:val>
                                            <p:strVal val="#ppt_w"/>
                                          </p:val>
                                        </p:tav>
                                      </p:tavLst>
                                    </p:anim>
                                    <p:anim calcmode="lin" valueType="num">
                                      <p:cBhvr>
                                        <p:cTn id="14" dur="500" fill="hold"/>
                                        <p:tgtEl>
                                          <p:spTgt spid="37"/>
                                        </p:tgtEl>
                                        <p:attrNameLst>
                                          <p:attrName>ppt_h</p:attrName>
                                        </p:attrNameLst>
                                      </p:cBhvr>
                                      <p:tavLst>
                                        <p:tav tm="0">
                                          <p:val>
                                            <p:fltVal val="0"/>
                                          </p:val>
                                        </p:tav>
                                        <p:tav tm="100000">
                                          <p:val>
                                            <p:strVal val="#ppt_h"/>
                                          </p:val>
                                        </p:tav>
                                      </p:tavLst>
                                    </p:anim>
                                    <p:animEffect transition="in" filter="fade">
                                      <p:cBhvr>
                                        <p:cTn id="15" dur="500"/>
                                        <p:tgtEl>
                                          <p:spTgt spid="37"/>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39"/>
                                        </p:tgtEl>
                                        <p:attrNameLst>
                                          <p:attrName>style.visibility</p:attrName>
                                        </p:attrNameLst>
                                      </p:cBhvr>
                                      <p:to>
                                        <p:strVal val="visible"/>
                                      </p:to>
                                    </p:set>
                                    <p:anim calcmode="lin" valueType="num">
                                      <p:cBhvr>
                                        <p:cTn id="19" dur="500" fill="hold"/>
                                        <p:tgtEl>
                                          <p:spTgt spid="39"/>
                                        </p:tgtEl>
                                        <p:attrNameLst>
                                          <p:attrName>ppt_w</p:attrName>
                                        </p:attrNameLst>
                                      </p:cBhvr>
                                      <p:tavLst>
                                        <p:tav tm="0">
                                          <p:val>
                                            <p:fltVal val="0"/>
                                          </p:val>
                                        </p:tav>
                                        <p:tav tm="100000">
                                          <p:val>
                                            <p:strVal val="#ppt_w"/>
                                          </p:val>
                                        </p:tav>
                                      </p:tavLst>
                                    </p:anim>
                                    <p:anim calcmode="lin" valueType="num">
                                      <p:cBhvr>
                                        <p:cTn id="20" dur="500" fill="hold"/>
                                        <p:tgtEl>
                                          <p:spTgt spid="39"/>
                                        </p:tgtEl>
                                        <p:attrNameLst>
                                          <p:attrName>ppt_h</p:attrName>
                                        </p:attrNameLst>
                                      </p:cBhvr>
                                      <p:tavLst>
                                        <p:tav tm="0">
                                          <p:val>
                                            <p:fltVal val="0"/>
                                          </p:val>
                                        </p:tav>
                                        <p:tav tm="100000">
                                          <p:val>
                                            <p:strVal val="#ppt_h"/>
                                          </p:val>
                                        </p:tav>
                                      </p:tavLst>
                                    </p:anim>
                                    <p:animEffect transition="in" filter="fade">
                                      <p:cBhvr>
                                        <p:cTn id="21" dur="500"/>
                                        <p:tgtEl>
                                          <p:spTgt spid="39"/>
                                        </p:tgtEl>
                                      </p:cBhvr>
                                    </p:animEffect>
                                  </p:childTnLst>
                                </p:cTn>
                              </p:par>
                            </p:childTnLst>
                          </p:cTn>
                        </p:par>
                        <p:par>
                          <p:cTn id="22" fill="hold">
                            <p:stCondLst>
                              <p:cond delay="1500"/>
                            </p:stCondLst>
                            <p:childTnLst>
                              <p:par>
                                <p:cTn id="23" presetID="2" presetClass="entr" presetSubtype="4" decel="100000" fill="hold" grpId="0" nodeType="afterEffect">
                                  <p:stCondLst>
                                    <p:cond delay="0"/>
                                  </p:stCondLst>
                                  <p:childTnLst>
                                    <p:set>
                                      <p:cBhvr>
                                        <p:cTn id="24" dur="1" fill="hold">
                                          <p:stCondLst>
                                            <p:cond delay="0"/>
                                          </p:stCondLst>
                                        </p:cTn>
                                        <p:tgtEl>
                                          <p:spTgt spid="25"/>
                                        </p:tgtEl>
                                        <p:attrNameLst>
                                          <p:attrName>style.visibility</p:attrName>
                                        </p:attrNameLst>
                                      </p:cBhvr>
                                      <p:to>
                                        <p:strVal val="visible"/>
                                      </p:to>
                                    </p:set>
                                    <p:anim calcmode="lin" valueType="num">
                                      <p:cBhvr additive="base">
                                        <p:cTn id="25" dur="750" fill="hold"/>
                                        <p:tgtEl>
                                          <p:spTgt spid="25"/>
                                        </p:tgtEl>
                                        <p:attrNameLst>
                                          <p:attrName>ppt_x</p:attrName>
                                        </p:attrNameLst>
                                      </p:cBhvr>
                                      <p:tavLst>
                                        <p:tav tm="0">
                                          <p:val>
                                            <p:strVal val="#ppt_x"/>
                                          </p:val>
                                        </p:tav>
                                        <p:tav tm="100000">
                                          <p:val>
                                            <p:strVal val="#ppt_x"/>
                                          </p:val>
                                        </p:tav>
                                      </p:tavLst>
                                    </p:anim>
                                    <p:anim calcmode="lin" valueType="num">
                                      <p:cBhvr additive="base">
                                        <p:cTn id="26" dur="750" fill="hold"/>
                                        <p:tgtEl>
                                          <p:spTgt spid="25"/>
                                        </p:tgtEl>
                                        <p:attrNameLst>
                                          <p:attrName>ppt_y</p:attrName>
                                        </p:attrNameLst>
                                      </p:cBhvr>
                                      <p:tavLst>
                                        <p:tav tm="0">
                                          <p:val>
                                            <p:strVal val="1+#ppt_h/2"/>
                                          </p:val>
                                        </p:tav>
                                        <p:tav tm="100000">
                                          <p:val>
                                            <p:strVal val="#ppt_y"/>
                                          </p:val>
                                        </p:tav>
                                      </p:tavLst>
                                    </p:anim>
                                  </p:childTnLst>
                                </p:cTn>
                              </p:par>
                              <p:par>
                                <p:cTn id="27" presetID="2" presetClass="entr" presetSubtype="4" decel="100000" fill="hold" grpId="0" nodeType="withEffect">
                                  <p:stCondLst>
                                    <p:cond delay="250"/>
                                  </p:stCondLst>
                                  <p:childTnLst>
                                    <p:set>
                                      <p:cBhvr>
                                        <p:cTn id="28" dur="1" fill="hold">
                                          <p:stCondLst>
                                            <p:cond delay="0"/>
                                          </p:stCondLst>
                                        </p:cTn>
                                        <p:tgtEl>
                                          <p:spTgt spid="26"/>
                                        </p:tgtEl>
                                        <p:attrNameLst>
                                          <p:attrName>style.visibility</p:attrName>
                                        </p:attrNameLst>
                                      </p:cBhvr>
                                      <p:to>
                                        <p:strVal val="visible"/>
                                      </p:to>
                                    </p:set>
                                    <p:anim calcmode="lin" valueType="num">
                                      <p:cBhvr additive="base">
                                        <p:cTn id="29" dur="750" fill="hold"/>
                                        <p:tgtEl>
                                          <p:spTgt spid="26"/>
                                        </p:tgtEl>
                                        <p:attrNameLst>
                                          <p:attrName>ppt_x</p:attrName>
                                        </p:attrNameLst>
                                      </p:cBhvr>
                                      <p:tavLst>
                                        <p:tav tm="0">
                                          <p:val>
                                            <p:strVal val="#ppt_x"/>
                                          </p:val>
                                        </p:tav>
                                        <p:tav tm="100000">
                                          <p:val>
                                            <p:strVal val="#ppt_x"/>
                                          </p:val>
                                        </p:tav>
                                      </p:tavLst>
                                    </p:anim>
                                    <p:anim calcmode="lin" valueType="num">
                                      <p:cBhvr additive="base">
                                        <p:cTn id="30" dur="750" fill="hold"/>
                                        <p:tgtEl>
                                          <p:spTgt spid="26"/>
                                        </p:tgtEl>
                                        <p:attrNameLst>
                                          <p:attrName>ppt_y</p:attrName>
                                        </p:attrNameLst>
                                      </p:cBhvr>
                                      <p:tavLst>
                                        <p:tav tm="0">
                                          <p:val>
                                            <p:strVal val="1+#ppt_h/2"/>
                                          </p:val>
                                        </p:tav>
                                        <p:tav tm="100000">
                                          <p:val>
                                            <p:strVal val="#ppt_y"/>
                                          </p:val>
                                        </p:tav>
                                      </p:tavLst>
                                    </p:anim>
                                  </p:childTnLst>
                                </p:cTn>
                              </p:par>
                              <p:par>
                                <p:cTn id="31" presetID="2" presetClass="entr" presetSubtype="4" decel="100000" fill="hold" grpId="0" nodeType="withEffect">
                                  <p:stCondLst>
                                    <p:cond delay="500"/>
                                  </p:stCondLst>
                                  <p:childTnLst>
                                    <p:set>
                                      <p:cBhvr>
                                        <p:cTn id="32" dur="1" fill="hold">
                                          <p:stCondLst>
                                            <p:cond delay="0"/>
                                          </p:stCondLst>
                                        </p:cTn>
                                        <p:tgtEl>
                                          <p:spTgt spid="28"/>
                                        </p:tgtEl>
                                        <p:attrNameLst>
                                          <p:attrName>style.visibility</p:attrName>
                                        </p:attrNameLst>
                                      </p:cBhvr>
                                      <p:to>
                                        <p:strVal val="visible"/>
                                      </p:to>
                                    </p:set>
                                    <p:anim calcmode="lin" valueType="num">
                                      <p:cBhvr additive="base">
                                        <p:cTn id="33" dur="750" fill="hold"/>
                                        <p:tgtEl>
                                          <p:spTgt spid="28"/>
                                        </p:tgtEl>
                                        <p:attrNameLst>
                                          <p:attrName>ppt_x</p:attrName>
                                        </p:attrNameLst>
                                      </p:cBhvr>
                                      <p:tavLst>
                                        <p:tav tm="0">
                                          <p:val>
                                            <p:strVal val="#ppt_x"/>
                                          </p:val>
                                        </p:tav>
                                        <p:tav tm="100000">
                                          <p:val>
                                            <p:strVal val="#ppt_x"/>
                                          </p:val>
                                        </p:tav>
                                      </p:tavLst>
                                    </p:anim>
                                    <p:anim calcmode="lin" valueType="num">
                                      <p:cBhvr additive="base">
                                        <p:cTn id="34" dur="750" fill="hold"/>
                                        <p:tgtEl>
                                          <p:spTgt spid="28"/>
                                        </p:tgtEl>
                                        <p:attrNameLst>
                                          <p:attrName>ppt_y</p:attrName>
                                        </p:attrNameLst>
                                      </p:cBhvr>
                                      <p:tavLst>
                                        <p:tav tm="0">
                                          <p:val>
                                            <p:strVal val="1+#ppt_h/2"/>
                                          </p:val>
                                        </p:tav>
                                        <p:tav tm="100000">
                                          <p:val>
                                            <p:strVal val="#ppt_y"/>
                                          </p:val>
                                        </p:tav>
                                      </p:tavLst>
                                    </p:anim>
                                  </p:childTnLst>
                                </p:cTn>
                              </p:par>
                            </p:childTnLst>
                          </p:cTn>
                        </p:par>
                        <p:par>
                          <p:cTn id="35" fill="hold">
                            <p:stCondLst>
                              <p:cond delay="2750"/>
                            </p:stCondLst>
                            <p:childTnLst>
                              <p:par>
                                <p:cTn id="36" presetID="10" presetClass="entr" presetSubtype="0" fill="hold" nodeType="afterEffect">
                                  <p:stCondLst>
                                    <p:cond delay="0"/>
                                  </p:stCondLst>
                                  <p:childTnLst>
                                    <p:set>
                                      <p:cBhvr>
                                        <p:cTn id="37" dur="1" fill="hold">
                                          <p:stCondLst>
                                            <p:cond delay="0"/>
                                          </p:stCondLst>
                                        </p:cTn>
                                        <p:tgtEl>
                                          <p:spTgt spid="2"/>
                                        </p:tgtEl>
                                        <p:attrNameLst>
                                          <p:attrName>style.visibility</p:attrName>
                                        </p:attrNameLst>
                                      </p:cBhvr>
                                      <p:to>
                                        <p:strVal val="visible"/>
                                      </p:to>
                                    </p:set>
                                    <p:animEffect transition="in" filter="fade">
                                      <p:cBhvr>
                                        <p:cTn id="38" dur="500"/>
                                        <p:tgtEl>
                                          <p:spTgt spid="2"/>
                                        </p:tgtEl>
                                      </p:cBhvr>
                                    </p:animEffect>
                                  </p:childTnLst>
                                </p:cTn>
                              </p:par>
                            </p:childTnLst>
                          </p:cTn>
                        </p:par>
                        <p:par>
                          <p:cTn id="39" fill="hold">
                            <p:stCondLst>
                              <p:cond delay="3250"/>
                            </p:stCondLst>
                            <p:childTnLst>
                              <p:par>
                                <p:cTn id="40" presetID="10" presetClass="entr" presetSubtype="0" fill="hold" grpId="0" nodeType="afterEffect">
                                  <p:stCondLst>
                                    <p:cond delay="0"/>
                                  </p:stCondLst>
                                  <p:childTnLst>
                                    <p:set>
                                      <p:cBhvr>
                                        <p:cTn id="41" dur="1" fill="hold">
                                          <p:stCondLst>
                                            <p:cond delay="0"/>
                                          </p:stCondLst>
                                        </p:cTn>
                                        <p:tgtEl>
                                          <p:spTgt spid="3"/>
                                        </p:tgtEl>
                                        <p:attrNameLst>
                                          <p:attrName>style.visibility</p:attrName>
                                        </p:attrNameLst>
                                      </p:cBhvr>
                                      <p:to>
                                        <p:strVal val="visible"/>
                                      </p:to>
                                    </p:set>
                                    <p:animEffect transition="in" filter="fade">
                                      <p:cBhvr>
                                        <p:cTn id="42" dur="250"/>
                                        <p:tgtEl>
                                          <p:spTgt spid="3"/>
                                        </p:tgtEl>
                                      </p:cBhvr>
                                    </p:animEffect>
                                  </p:childTnLst>
                                </p:cTn>
                              </p:par>
                            </p:childTnLst>
                          </p:cTn>
                        </p:par>
                        <p:par>
                          <p:cTn id="43" fill="hold">
                            <p:stCondLst>
                              <p:cond delay="3500"/>
                            </p:stCondLst>
                            <p:childTnLst>
                              <p:par>
                                <p:cTn id="44" presetID="10" presetClass="entr" presetSubtype="0" fill="hold" grpId="0" nodeType="afterEffect">
                                  <p:stCondLst>
                                    <p:cond delay="0"/>
                                  </p:stCondLst>
                                  <p:childTnLst>
                                    <p:set>
                                      <p:cBhvr>
                                        <p:cTn id="45" dur="1" fill="hold">
                                          <p:stCondLst>
                                            <p:cond delay="0"/>
                                          </p:stCondLst>
                                        </p:cTn>
                                        <p:tgtEl>
                                          <p:spTgt spid="4"/>
                                        </p:tgtEl>
                                        <p:attrNameLst>
                                          <p:attrName>style.visibility</p:attrName>
                                        </p:attrNameLst>
                                      </p:cBhvr>
                                      <p:to>
                                        <p:strVal val="visible"/>
                                      </p:to>
                                    </p:set>
                                    <p:animEffect transition="in" filter="fade">
                                      <p:cBhvr>
                                        <p:cTn id="46" dur="250"/>
                                        <p:tgtEl>
                                          <p:spTgt spid="4"/>
                                        </p:tgtEl>
                                      </p:cBhvr>
                                    </p:animEffect>
                                  </p:childTnLst>
                                </p:cTn>
                              </p:par>
                            </p:childTnLst>
                          </p:cTn>
                        </p:par>
                        <p:par>
                          <p:cTn id="47" fill="hold">
                            <p:stCondLst>
                              <p:cond delay="3750"/>
                            </p:stCondLst>
                            <p:childTnLst>
                              <p:par>
                                <p:cTn id="48" presetID="10" presetClass="entr" presetSubtype="0" fill="hold" grpId="0" nodeType="afterEffect">
                                  <p:stCondLst>
                                    <p:cond delay="0"/>
                                  </p:stCondLst>
                                  <p:childTnLst>
                                    <p:set>
                                      <p:cBhvr>
                                        <p:cTn id="49" dur="1" fill="hold">
                                          <p:stCondLst>
                                            <p:cond delay="0"/>
                                          </p:stCondLst>
                                        </p:cTn>
                                        <p:tgtEl>
                                          <p:spTgt spid="5"/>
                                        </p:tgtEl>
                                        <p:attrNameLst>
                                          <p:attrName>style.visibility</p:attrName>
                                        </p:attrNameLst>
                                      </p:cBhvr>
                                      <p:to>
                                        <p:strVal val="visible"/>
                                      </p:to>
                                    </p:set>
                                    <p:animEffect transition="in" filter="fade">
                                      <p:cBhvr>
                                        <p:cTn id="50" dur="250"/>
                                        <p:tgtEl>
                                          <p:spTgt spid="5"/>
                                        </p:tgtEl>
                                      </p:cBhvr>
                                    </p:animEffect>
                                  </p:childTnLst>
                                </p:cTn>
                              </p:par>
                            </p:childTnLst>
                          </p:cTn>
                        </p:par>
                        <p:par>
                          <p:cTn id="51" fill="hold">
                            <p:stCondLst>
                              <p:cond delay="4000"/>
                            </p:stCondLst>
                            <p:childTnLst>
                              <p:par>
                                <p:cTn id="52" presetID="10" presetClass="entr" presetSubtype="0" fill="hold" grpId="0" nodeType="afterEffect">
                                  <p:stCondLst>
                                    <p:cond delay="0"/>
                                  </p:stCondLst>
                                  <p:childTnLst>
                                    <p:set>
                                      <p:cBhvr>
                                        <p:cTn id="53" dur="1" fill="hold">
                                          <p:stCondLst>
                                            <p:cond delay="0"/>
                                          </p:stCondLst>
                                        </p:cTn>
                                        <p:tgtEl>
                                          <p:spTgt spid="7"/>
                                        </p:tgtEl>
                                        <p:attrNameLst>
                                          <p:attrName>style.visibility</p:attrName>
                                        </p:attrNameLst>
                                      </p:cBhvr>
                                      <p:to>
                                        <p:strVal val="visible"/>
                                      </p:to>
                                    </p:set>
                                    <p:animEffect transition="in" filter="fade">
                                      <p:cBhvr>
                                        <p:cTn id="54" dur="250"/>
                                        <p:tgtEl>
                                          <p:spTgt spid="7"/>
                                        </p:tgtEl>
                                      </p:cBhvr>
                                    </p:animEffect>
                                  </p:childTnLst>
                                </p:cTn>
                              </p:par>
                            </p:childTnLst>
                          </p:cTn>
                        </p:par>
                        <p:par>
                          <p:cTn id="55" fill="hold">
                            <p:stCondLst>
                              <p:cond delay="4250"/>
                            </p:stCondLst>
                            <p:childTnLst>
                              <p:par>
                                <p:cTn id="56" presetID="10" presetClass="entr" presetSubtype="0" fill="hold" grpId="0" nodeType="afterEffect">
                                  <p:stCondLst>
                                    <p:cond delay="0"/>
                                  </p:stCondLst>
                                  <p:childTnLst>
                                    <p:set>
                                      <p:cBhvr>
                                        <p:cTn id="57" dur="1" fill="hold">
                                          <p:stCondLst>
                                            <p:cond delay="0"/>
                                          </p:stCondLst>
                                        </p:cTn>
                                        <p:tgtEl>
                                          <p:spTgt spid="6"/>
                                        </p:tgtEl>
                                        <p:attrNameLst>
                                          <p:attrName>style.visibility</p:attrName>
                                        </p:attrNameLst>
                                      </p:cBhvr>
                                      <p:to>
                                        <p:strVal val="visible"/>
                                      </p:to>
                                    </p:set>
                                    <p:animEffect transition="in" filter="fade">
                                      <p:cBhvr>
                                        <p:cTn id="58" dur="250"/>
                                        <p:tgtEl>
                                          <p:spTgt spid="6"/>
                                        </p:tgtEl>
                                      </p:cBhvr>
                                    </p:animEffect>
                                  </p:childTnLst>
                                </p:cTn>
                              </p:par>
                            </p:childTnLst>
                          </p:cTn>
                        </p:par>
                        <p:par>
                          <p:cTn id="59" fill="hold">
                            <p:stCondLst>
                              <p:cond delay="4500"/>
                            </p:stCondLst>
                            <p:childTnLst>
                              <p:par>
                                <p:cTn id="60" presetID="10" presetClass="entr" presetSubtype="0" fill="hold" grpId="0" nodeType="afterEffect">
                                  <p:stCondLst>
                                    <p:cond delay="0"/>
                                  </p:stCondLst>
                                  <p:childTnLst>
                                    <p:set>
                                      <p:cBhvr>
                                        <p:cTn id="61" dur="1" fill="hold">
                                          <p:stCondLst>
                                            <p:cond delay="0"/>
                                          </p:stCondLst>
                                        </p:cTn>
                                        <p:tgtEl>
                                          <p:spTgt spid="8"/>
                                        </p:tgtEl>
                                        <p:attrNameLst>
                                          <p:attrName>style.visibility</p:attrName>
                                        </p:attrNameLst>
                                      </p:cBhvr>
                                      <p:to>
                                        <p:strVal val="visible"/>
                                      </p:to>
                                    </p:set>
                                    <p:animEffect transition="in" filter="fade">
                                      <p:cBhvr>
                                        <p:cTn id="62" dur="250"/>
                                        <p:tgtEl>
                                          <p:spTgt spid="8"/>
                                        </p:tgtEl>
                                      </p:cBhvr>
                                    </p:animEffect>
                                  </p:childTnLst>
                                </p:cTn>
                              </p:par>
                            </p:childTnLst>
                          </p:cTn>
                        </p:par>
                        <p:par>
                          <p:cTn id="63" fill="hold">
                            <p:stCondLst>
                              <p:cond delay="4750"/>
                            </p:stCondLst>
                            <p:childTnLst>
                              <p:par>
                                <p:cTn id="64" presetID="53" presetClass="entr" presetSubtype="16" fill="hold" grpId="0" nodeType="afterEffect">
                                  <p:stCondLst>
                                    <p:cond delay="0"/>
                                  </p:stCondLst>
                                  <p:childTnLst>
                                    <p:set>
                                      <p:cBhvr>
                                        <p:cTn id="65" dur="1" fill="hold">
                                          <p:stCondLst>
                                            <p:cond delay="0"/>
                                          </p:stCondLst>
                                        </p:cTn>
                                        <p:tgtEl>
                                          <p:spTgt spid="18"/>
                                        </p:tgtEl>
                                        <p:attrNameLst>
                                          <p:attrName>style.visibility</p:attrName>
                                        </p:attrNameLst>
                                      </p:cBhvr>
                                      <p:to>
                                        <p:strVal val="visible"/>
                                      </p:to>
                                    </p:set>
                                    <p:anim calcmode="lin" valueType="num">
                                      <p:cBhvr>
                                        <p:cTn id="66" dur="500" fill="hold"/>
                                        <p:tgtEl>
                                          <p:spTgt spid="18"/>
                                        </p:tgtEl>
                                        <p:attrNameLst>
                                          <p:attrName>ppt_w</p:attrName>
                                        </p:attrNameLst>
                                      </p:cBhvr>
                                      <p:tavLst>
                                        <p:tav tm="0">
                                          <p:val>
                                            <p:fltVal val="0"/>
                                          </p:val>
                                        </p:tav>
                                        <p:tav tm="100000">
                                          <p:val>
                                            <p:strVal val="#ppt_w"/>
                                          </p:val>
                                        </p:tav>
                                      </p:tavLst>
                                    </p:anim>
                                    <p:anim calcmode="lin" valueType="num">
                                      <p:cBhvr>
                                        <p:cTn id="67" dur="500" fill="hold"/>
                                        <p:tgtEl>
                                          <p:spTgt spid="18"/>
                                        </p:tgtEl>
                                        <p:attrNameLst>
                                          <p:attrName>ppt_h</p:attrName>
                                        </p:attrNameLst>
                                      </p:cBhvr>
                                      <p:tavLst>
                                        <p:tav tm="0">
                                          <p:val>
                                            <p:fltVal val="0"/>
                                          </p:val>
                                        </p:tav>
                                        <p:tav tm="100000">
                                          <p:val>
                                            <p:strVal val="#ppt_h"/>
                                          </p:val>
                                        </p:tav>
                                      </p:tavLst>
                                    </p:anim>
                                    <p:animEffect transition="in" filter="fade">
                                      <p:cBhvr>
                                        <p:cTn id="68" dur="500"/>
                                        <p:tgtEl>
                                          <p:spTgt spid="18"/>
                                        </p:tgtEl>
                                      </p:cBhvr>
                                    </p:animEffect>
                                  </p:childTnLst>
                                </p:cTn>
                              </p:par>
                            </p:childTnLst>
                          </p:cTn>
                        </p:par>
                        <p:par>
                          <p:cTn id="69" fill="hold">
                            <p:stCondLst>
                              <p:cond delay="5250"/>
                            </p:stCondLst>
                            <p:childTnLst>
                              <p:par>
                                <p:cTn id="70" presetID="22" presetClass="entr" presetSubtype="4" fill="hold" nodeType="afterEffect">
                                  <p:stCondLst>
                                    <p:cond delay="0"/>
                                  </p:stCondLst>
                                  <p:childTnLst>
                                    <p:set>
                                      <p:cBhvr>
                                        <p:cTn id="71" dur="1" fill="hold">
                                          <p:stCondLst>
                                            <p:cond delay="0"/>
                                          </p:stCondLst>
                                        </p:cTn>
                                        <p:tgtEl>
                                          <p:spTgt spid="16"/>
                                        </p:tgtEl>
                                        <p:attrNameLst>
                                          <p:attrName>style.visibility</p:attrName>
                                        </p:attrNameLst>
                                      </p:cBhvr>
                                      <p:to>
                                        <p:strVal val="visible"/>
                                      </p:to>
                                    </p:set>
                                    <p:animEffect transition="in" filter="wipe(down)">
                                      <p:cBhvr>
                                        <p:cTn id="72" dur="500"/>
                                        <p:tgtEl>
                                          <p:spTgt spid="16"/>
                                        </p:tgtEl>
                                      </p:cBhvr>
                                    </p:animEffect>
                                  </p:childTnLst>
                                </p:cTn>
                              </p:par>
                            </p:childTnLst>
                          </p:cTn>
                        </p:par>
                        <p:par>
                          <p:cTn id="73" fill="hold">
                            <p:stCondLst>
                              <p:cond delay="5750"/>
                            </p:stCondLst>
                            <p:childTnLst>
                              <p:par>
                                <p:cTn id="74" presetID="53" presetClass="entr" presetSubtype="16" fill="hold" grpId="0" nodeType="afterEffect">
                                  <p:stCondLst>
                                    <p:cond delay="0"/>
                                  </p:stCondLst>
                                  <p:childTnLst>
                                    <p:set>
                                      <p:cBhvr>
                                        <p:cTn id="75" dur="1" fill="hold">
                                          <p:stCondLst>
                                            <p:cond delay="0"/>
                                          </p:stCondLst>
                                        </p:cTn>
                                        <p:tgtEl>
                                          <p:spTgt spid="17"/>
                                        </p:tgtEl>
                                        <p:attrNameLst>
                                          <p:attrName>style.visibility</p:attrName>
                                        </p:attrNameLst>
                                      </p:cBhvr>
                                      <p:to>
                                        <p:strVal val="visible"/>
                                      </p:to>
                                    </p:set>
                                    <p:anim calcmode="lin" valueType="num">
                                      <p:cBhvr>
                                        <p:cTn id="76" dur="500" fill="hold"/>
                                        <p:tgtEl>
                                          <p:spTgt spid="17"/>
                                        </p:tgtEl>
                                        <p:attrNameLst>
                                          <p:attrName>ppt_w</p:attrName>
                                        </p:attrNameLst>
                                      </p:cBhvr>
                                      <p:tavLst>
                                        <p:tav tm="0">
                                          <p:val>
                                            <p:fltVal val="0"/>
                                          </p:val>
                                        </p:tav>
                                        <p:tav tm="100000">
                                          <p:val>
                                            <p:strVal val="#ppt_w"/>
                                          </p:val>
                                        </p:tav>
                                      </p:tavLst>
                                    </p:anim>
                                    <p:anim calcmode="lin" valueType="num">
                                      <p:cBhvr>
                                        <p:cTn id="77" dur="500" fill="hold"/>
                                        <p:tgtEl>
                                          <p:spTgt spid="17"/>
                                        </p:tgtEl>
                                        <p:attrNameLst>
                                          <p:attrName>ppt_h</p:attrName>
                                        </p:attrNameLst>
                                      </p:cBhvr>
                                      <p:tavLst>
                                        <p:tav tm="0">
                                          <p:val>
                                            <p:fltVal val="0"/>
                                          </p:val>
                                        </p:tav>
                                        <p:tav tm="100000">
                                          <p:val>
                                            <p:strVal val="#ppt_h"/>
                                          </p:val>
                                        </p:tav>
                                      </p:tavLst>
                                    </p:anim>
                                    <p:animEffect transition="in" filter="fade">
                                      <p:cBhvr>
                                        <p:cTn id="78" dur="500"/>
                                        <p:tgtEl>
                                          <p:spTgt spid="17"/>
                                        </p:tgtEl>
                                      </p:cBhvr>
                                    </p:animEffect>
                                  </p:childTnLst>
                                </p:cTn>
                              </p:par>
                            </p:childTnLst>
                          </p:cTn>
                        </p:par>
                        <p:par>
                          <p:cTn id="79" fill="hold">
                            <p:stCondLst>
                              <p:cond delay="6250"/>
                            </p:stCondLst>
                            <p:childTnLst>
                              <p:par>
                                <p:cTn id="80" presetID="22" presetClass="entr" presetSubtype="2" fill="hold" nodeType="afterEffect">
                                  <p:stCondLst>
                                    <p:cond delay="0"/>
                                  </p:stCondLst>
                                  <p:childTnLst>
                                    <p:set>
                                      <p:cBhvr>
                                        <p:cTn id="81" dur="1" fill="hold">
                                          <p:stCondLst>
                                            <p:cond delay="0"/>
                                          </p:stCondLst>
                                        </p:cTn>
                                        <p:tgtEl>
                                          <p:spTgt spid="14"/>
                                        </p:tgtEl>
                                        <p:attrNameLst>
                                          <p:attrName>style.visibility</p:attrName>
                                        </p:attrNameLst>
                                      </p:cBhvr>
                                      <p:to>
                                        <p:strVal val="visible"/>
                                      </p:to>
                                    </p:set>
                                    <p:animEffect transition="in" filter="wipe(right)">
                                      <p:cBhvr>
                                        <p:cTn id="82" dur="500"/>
                                        <p:tgtEl>
                                          <p:spTgt spid="14"/>
                                        </p:tgtEl>
                                      </p:cBhvr>
                                    </p:animEffect>
                                  </p:childTnLst>
                                </p:cTn>
                              </p:par>
                            </p:childTnLst>
                          </p:cTn>
                        </p:par>
                        <p:par>
                          <p:cTn id="83" fill="hold">
                            <p:stCondLst>
                              <p:cond delay="6750"/>
                            </p:stCondLst>
                            <p:childTnLst>
                              <p:par>
                                <p:cTn id="84" presetID="53" presetClass="entr" presetSubtype="16" fill="hold" grpId="0" nodeType="afterEffect">
                                  <p:stCondLst>
                                    <p:cond delay="0"/>
                                  </p:stCondLst>
                                  <p:childTnLst>
                                    <p:set>
                                      <p:cBhvr>
                                        <p:cTn id="85" dur="1" fill="hold">
                                          <p:stCondLst>
                                            <p:cond delay="0"/>
                                          </p:stCondLst>
                                        </p:cTn>
                                        <p:tgtEl>
                                          <p:spTgt spid="15"/>
                                        </p:tgtEl>
                                        <p:attrNameLst>
                                          <p:attrName>style.visibility</p:attrName>
                                        </p:attrNameLst>
                                      </p:cBhvr>
                                      <p:to>
                                        <p:strVal val="visible"/>
                                      </p:to>
                                    </p:set>
                                    <p:anim calcmode="lin" valueType="num">
                                      <p:cBhvr>
                                        <p:cTn id="86" dur="500" fill="hold"/>
                                        <p:tgtEl>
                                          <p:spTgt spid="15"/>
                                        </p:tgtEl>
                                        <p:attrNameLst>
                                          <p:attrName>ppt_w</p:attrName>
                                        </p:attrNameLst>
                                      </p:cBhvr>
                                      <p:tavLst>
                                        <p:tav tm="0">
                                          <p:val>
                                            <p:fltVal val="0"/>
                                          </p:val>
                                        </p:tav>
                                        <p:tav tm="100000">
                                          <p:val>
                                            <p:strVal val="#ppt_w"/>
                                          </p:val>
                                        </p:tav>
                                      </p:tavLst>
                                    </p:anim>
                                    <p:anim calcmode="lin" valueType="num">
                                      <p:cBhvr>
                                        <p:cTn id="87" dur="500" fill="hold"/>
                                        <p:tgtEl>
                                          <p:spTgt spid="15"/>
                                        </p:tgtEl>
                                        <p:attrNameLst>
                                          <p:attrName>ppt_h</p:attrName>
                                        </p:attrNameLst>
                                      </p:cBhvr>
                                      <p:tavLst>
                                        <p:tav tm="0">
                                          <p:val>
                                            <p:fltVal val="0"/>
                                          </p:val>
                                        </p:tav>
                                        <p:tav tm="100000">
                                          <p:val>
                                            <p:strVal val="#ppt_h"/>
                                          </p:val>
                                        </p:tav>
                                      </p:tavLst>
                                    </p:anim>
                                    <p:animEffect transition="in" filter="fade">
                                      <p:cBhvr>
                                        <p:cTn id="88" dur="500"/>
                                        <p:tgtEl>
                                          <p:spTgt spid="15"/>
                                        </p:tgtEl>
                                      </p:cBhvr>
                                    </p:animEffect>
                                  </p:childTnLst>
                                </p:cTn>
                              </p:par>
                            </p:childTnLst>
                          </p:cTn>
                        </p:par>
                        <p:par>
                          <p:cTn id="89" fill="hold">
                            <p:stCondLst>
                              <p:cond delay="7250"/>
                            </p:stCondLst>
                            <p:childTnLst>
                              <p:par>
                                <p:cTn id="90" presetID="22" presetClass="entr" presetSubtype="2" fill="hold" nodeType="afterEffect">
                                  <p:stCondLst>
                                    <p:cond delay="0"/>
                                  </p:stCondLst>
                                  <p:childTnLst>
                                    <p:set>
                                      <p:cBhvr>
                                        <p:cTn id="91" dur="1" fill="hold">
                                          <p:stCondLst>
                                            <p:cond delay="0"/>
                                          </p:stCondLst>
                                        </p:cTn>
                                        <p:tgtEl>
                                          <p:spTgt spid="12"/>
                                        </p:tgtEl>
                                        <p:attrNameLst>
                                          <p:attrName>style.visibility</p:attrName>
                                        </p:attrNameLst>
                                      </p:cBhvr>
                                      <p:to>
                                        <p:strVal val="visible"/>
                                      </p:to>
                                    </p:set>
                                    <p:animEffect transition="in" filter="wipe(right)">
                                      <p:cBhvr>
                                        <p:cTn id="92" dur="500"/>
                                        <p:tgtEl>
                                          <p:spTgt spid="12"/>
                                        </p:tgtEl>
                                      </p:cBhvr>
                                    </p:animEffect>
                                  </p:childTnLst>
                                </p:cTn>
                              </p:par>
                            </p:childTnLst>
                          </p:cTn>
                        </p:par>
                        <p:par>
                          <p:cTn id="93" fill="hold">
                            <p:stCondLst>
                              <p:cond delay="7750"/>
                            </p:stCondLst>
                            <p:childTnLst>
                              <p:par>
                                <p:cTn id="94" presetID="53" presetClass="entr" presetSubtype="16" fill="hold" grpId="0" nodeType="afterEffect">
                                  <p:stCondLst>
                                    <p:cond delay="0"/>
                                  </p:stCondLst>
                                  <p:childTnLst>
                                    <p:set>
                                      <p:cBhvr>
                                        <p:cTn id="95" dur="1" fill="hold">
                                          <p:stCondLst>
                                            <p:cond delay="0"/>
                                          </p:stCondLst>
                                        </p:cTn>
                                        <p:tgtEl>
                                          <p:spTgt spid="13"/>
                                        </p:tgtEl>
                                        <p:attrNameLst>
                                          <p:attrName>style.visibility</p:attrName>
                                        </p:attrNameLst>
                                      </p:cBhvr>
                                      <p:to>
                                        <p:strVal val="visible"/>
                                      </p:to>
                                    </p:set>
                                    <p:anim calcmode="lin" valueType="num">
                                      <p:cBhvr>
                                        <p:cTn id="96" dur="500" fill="hold"/>
                                        <p:tgtEl>
                                          <p:spTgt spid="13"/>
                                        </p:tgtEl>
                                        <p:attrNameLst>
                                          <p:attrName>ppt_w</p:attrName>
                                        </p:attrNameLst>
                                      </p:cBhvr>
                                      <p:tavLst>
                                        <p:tav tm="0">
                                          <p:val>
                                            <p:fltVal val="0"/>
                                          </p:val>
                                        </p:tav>
                                        <p:tav tm="100000">
                                          <p:val>
                                            <p:strVal val="#ppt_w"/>
                                          </p:val>
                                        </p:tav>
                                      </p:tavLst>
                                    </p:anim>
                                    <p:anim calcmode="lin" valueType="num">
                                      <p:cBhvr>
                                        <p:cTn id="97" dur="500" fill="hold"/>
                                        <p:tgtEl>
                                          <p:spTgt spid="13"/>
                                        </p:tgtEl>
                                        <p:attrNameLst>
                                          <p:attrName>ppt_h</p:attrName>
                                        </p:attrNameLst>
                                      </p:cBhvr>
                                      <p:tavLst>
                                        <p:tav tm="0">
                                          <p:val>
                                            <p:fltVal val="0"/>
                                          </p:val>
                                        </p:tav>
                                        <p:tav tm="100000">
                                          <p:val>
                                            <p:strVal val="#ppt_h"/>
                                          </p:val>
                                        </p:tav>
                                      </p:tavLst>
                                    </p:anim>
                                    <p:animEffect transition="in" filter="fade">
                                      <p:cBhvr>
                                        <p:cTn id="98" dur="500"/>
                                        <p:tgtEl>
                                          <p:spTgt spid="13"/>
                                        </p:tgtEl>
                                      </p:cBhvr>
                                    </p:animEffect>
                                  </p:childTnLst>
                                </p:cTn>
                              </p:par>
                            </p:childTnLst>
                          </p:cTn>
                        </p:par>
                        <p:par>
                          <p:cTn id="99" fill="hold">
                            <p:stCondLst>
                              <p:cond delay="8250"/>
                            </p:stCondLst>
                            <p:childTnLst>
                              <p:par>
                                <p:cTn id="100" presetID="22" presetClass="entr" presetSubtype="2" fill="hold" nodeType="afterEffect">
                                  <p:stCondLst>
                                    <p:cond delay="0"/>
                                  </p:stCondLst>
                                  <p:childTnLst>
                                    <p:set>
                                      <p:cBhvr>
                                        <p:cTn id="101" dur="1" fill="hold">
                                          <p:stCondLst>
                                            <p:cond delay="0"/>
                                          </p:stCondLst>
                                        </p:cTn>
                                        <p:tgtEl>
                                          <p:spTgt spid="9"/>
                                        </p:tgtEl>
                                        <p:attrNameLst>
                                          <p:attrName>style.visibility</p:attrName>
                                        </p:attrNameLst>
                                      </p:cBhvr>
                                      <p:to>
                                        <p:strVal val="visible"/>
                                      </p:to>
                                    </p:set>
                                    <p:animEffect transition="in" filter="wipe(right)">
                                      <p:cBhvr>
                                        <p:cTn id="102" dur="500"/>
                                        <p:tgtEl>
                                          <p:spTgt spid="9"/>
                                        </p:tgtEl>
                                      </p:cBhvr>
                                    </p:animEffect>
                                  </p:childTnLst>
                                </p:cTn>
                              </p:par>
                            </p:childTnLst>
                          </p:cTn>
                        </p:par>
                        <p:par>
                          <p:cTn id="103" fill="hold">
                            <p:stCondLst>
                              <p:cond delay="8750"/>
                            </p:stCondLst>
                            <p:childTnLst>
                              <p:par>
                                <p:cTn id="104" presetID="53" presetClass="entr" presetSubtype="16" fill="hold" grpId="0" nodeType="afterEffect">
                                  <p:stCondLst>
                                    <p:cond delay="0"/>
                                  </p:stCondLst>
                                  <p:childTnLst>
                                    <p:set>
                                      <p:cBhvr>
                                        <p:cTn id="105" dur="1" fill="hold">
                                          <p:stCondLst>
                                            <p:cond delay="0"/>
                                          </p:stCondLst>
                                        </p:cTn>
                                        <p:tgtEl>
                                          <p:spTgt spid="11"/>
                                        </p:tgtEl>
                                        <p:attrNameLst>
                                          <p:attrName>style.visibility</p:attrName>
                                        </p:attrNameLst>
                                      </p:cBhvr>
                                      <p:to>
                                        <p:strVal val="visible"/>
                                      </p:to>
                                    </p:set>
                                    <p:anim calcmode="lin" valueType="num">
                                      <p:cBhvr>
                                        <p:cTn id="106" dur="500" fill="hold"/>
                                        <p:tgtEl>
                                          <p:spTgt spid="11"/>
                                        </p:tgtEl>
                                        <p:attrNameLst>
                                          <p:attrName>ppt_w</p:attrName>
                                        </p:attrNameLst>
                                      </p:cBhvr>
                                      <p:tavLst>
                                        <p:tav tm="0">
                                          <p:val>
                                            <p:fltVal val="0"/>
                                          </p:val>
                                        </p:tav>
                                        <p:tav tm="100000">
                                          <p:val>
                                            <p:strVal val="#ppt_w"/>
                                          </p:val>
                                        </p:tav>
                                      </p:tavLst>
                                    </p:anim>
                                    <p:anim calcmode="lin" valueType="num">
                                      <p:cBhvr>
                                        <p:cTn id="107" dur="500" fill="hold"/>
                                        <p:tgtEl>
                                          <p:spTgt spid="11"/>
                                        </p:tgtEl>
                                        <p:attrNameLst>
                                          <p:attrName>ppt_h</p:attrName>
                                        </p:attrNameLst>
                                      </p:cBhvr>
                                      <p:tavLst>
                                        <p:tav tm="0">
                                          <p:val>
                                            <p:fltVal val="0"/>
                                          </p:val>
                                        </p:tav>
                                        <p:tav tm="100000">
                                          <p:val>
                                            <p:strVal val="#ppt_h"/>
                                          </p:val>
                                        </p:tav>
                                      </p:tavLst>
                                    </p:anim>
                                    <p:animEffect transition="in" filter="fade">
                                      <p:cBhvr>
                                        <p:cTn id="108" dur="500"/>
                                        <p:tgtEl>
                                          <p:spTgt spid="11"/>
                                        </p:tgtEl>
                                      </p:cBhvr>
                                    </p:animEffect>
                                  </p:childTnLst>
                                </p:cTn>
                              </p:par>
                            </p:childTnLst>
                          </p:cTn>
                        </p:par>
                        <p:par>
                          <p:cTn id="109" fill="hold">
                            <p:stCondLst>
                              <p:cond delay="9250"/>
                            </p:stCondLst>
                            <p:childTnLst>
                              <p:par>
                                <p:cTn id="110" presetID="22" presetClass="entr" presetSubtype="1" fill="hold" nodeType="afterEffect">
                                  <p:stCondLst>
                                    <p:cond delay="0"/>
                                  </p:stCondLst>
                                  <p:childTnLst>
                                    <p:set>
                                      <p:cBhvr>
                                        <p:cTn id="111" dur="1" fill="hold">
                                          <p:stCondLst>
                                            <p:cond delay="0"/>
                                          </p:stCondLst>
                                        </p:cTn>
                                        <p:tgtEl>
                                          <p:spTgt spid="10"/>
                                        </p:tgtEl>
                                        <p:attrNameLst>
                                          <p:attrName>style.visibility</p:attrName>
                                        </p:attrNameLst>
                                      </p:cBhvr>
                                      <p:to>
                                        <p:strVal val="visible"/>
                                      </p:to>
                                    </p:set>
                                    <p:animEffect transition="in" filter="wipe(up)">
                                      <p:cBhvr>
                                        <p:cTn id="112" dur="500"/>
                                        <p:tgtEl>
                                          <p:spTgt spid="10"/>
                                        </p:tgtEl>
                                      </p:cBhvr>
                                    </p:animEffect>
                                  </p:childTnLst>
                                </p:cTn>
                              </p:par>
                            </p:childTnLst>
                          </p:cTn>
                        </p:par>
                        <p:par>
                          <p:cTn id="113" fill="hold">
                            <p:stCondLst>
                              <p:cond delay="9750"/>
                            </p:stCondLst>
                            <p:childTnLst>
                              <p:par>
                                <p:cTn id="114" presetID="53" presetClass="entr" presetSubtype="16" fill="hold" grpId="0" nodeType="afterEffect">
                                  <p:stCondLst>
                                    <p:cond delay="0"/>
                                  </p:stCondLst>
                                  <p:childTnLst>
                                    <p:set>
                                      <p:cBhvr>
                                        <p:cTn id="115" dur="1" fill="hold">
                                          <p:stCondLst>
                                            <p:cond delay="0"/>
                                          </p:stCondLst>
                                        </p:cTn>
                                        <p:tgtEl>
                                          <p:spTgt spid="21"/>
                                        </p:tgtEl>
                                        <p:attrNameLst>
                                          <p:attrName>style.visibility</p:attrName>
                                        </p:attrNameLst>
                                      </p:cBhvr>
                                      <p:to>
                                        <p:strVal val="visible"/>
                                      </p:to>
                                    </p:set>
                                    <p:anim calcmode="lin" valueType="num">
                                      <p:cBhvr>
                                        <p:cTn id="116" dur="500" fill="hold"/>
                                        <p:tgtEl>
                                          <p:spTgt spid="21"/>
                                        </p:tgtEl>
                                        <p:attrNameLst>
                                          <p:attrName>ppt_w</p:attrName>
                                        </p:attrNameLst>
                                      </p:cBhvr>
                                      <p:tavLst>
                                        <p:tav tm="0">
                                          <p:val>
                                            <p:fltVal val="0"/>
                                          </p:val>
                                        </p:tav>
                                        <p:tav tm="100000">
                                          <p:val>
                                            <p:strVal val="#ppt_w"/>
                                          </p:val>
                                        </p:tav>
                                      </p:tavLst>
                                    </p:anim>
                                    <p:anim calcmode="lin" valueType="num">
                                      <p:cBhvr>
                                        <p:cTn id="117" dur="500" fill="hold"/>
                                        <p:tgtEl>
                                          <p:spTgt spid="21"/>
                                        </p:tgtEl>
                                        <p:attrNameLst>
                                          <p:attrName>ppt_h</p:attrName>
                                        </p:attrNameLst>
                                      </p:cBhvr>
                                      <p:tavLst>
                                        <p:tav tm="0">
                                          <p:val>
                                            <p:fltVal val="0"/>
                                          </p:val>
                                        </p:tav>
                                        <p:tav tm="100000">
                                          <p:val>
                                            <p:strVal val="#ppt_h"/>
                                          </p:val>
                                        </p:tav>
                                      </p:tavLst>
                                    </p:anim>
                                    <p:animEffect transition="in" filter="fade">
                                      <p:cBhvr>
                                        <p:cTn id="118" dur="500"/>
                                        <p:tgtEl>
                                          <p:spTgt spid="21"/>
                                        </p:tgtEl>
                                      </p:cBhvr>
                                    </p:animEffect>
                                  </p:childTnLst>
                                </p:cTn>
                              </p:par>
                            </p:childTnLst>
                          </p:cTn>
                        </p:par>
                        <p:par>
                          <p:cTn id="119" fill="hold">
                            <p:stCondLst>
                              <p:cond delay="10250"/>
                            </p:stCondLst>
                            <p:childTnLst>
                              <p:par>
                                <p:cTn id="120" presetID="22" presetClass="entr" presetSubtype="1" fill="hold" nodeType="afterEffect">
                                  <p:stCondLst>
                                    <p:cond delay="0"/>
                                  </p:stCondLst>
                                  <p:childTnLst>
                                    <p:set>
                                      <p:cBhvr>
                                        <p:cTn id="121" dur="1" fill="hold">
                                          <p:stCondLst>
                                            <p:cond delay="0"/>
                                          </p:stCondLst>
                                        </p:cTn>
                                        <p:tgtEl>
                                          <p:spTgt spid="19"/>
                                        </p:tgtEl>
                                        <p:attrNameLst>
                                          <p:attrName>style.visibility</p:attrName>
                                        </p:attrNameLst>
                                      </p:cBhvr>
                                      <p:to>
                                        <p:strVal val="visible"/>
                                      </p:to>
                                    </p:set>
                                    <p:animEffect transition="in" filter="wipe(up)">
                                      <p:cBhvr>
                                        <p:cTn id="122" dur="500"/>
                                        <p:tgtEl>
                                          <p:spTgt spid="19"/>
                                        </p:tgtEl>
                                      </p:cBhvr>
                                    </p:animEffect>
                                  </p:childTnLst>
                                </p:cTn>
                              </p:par>
                            </p:childTnLst>
                          </p:cTn>
                        </p:par>
                        <p:par>
                          <p:cTn id="123" fill="hold">
                            <p:stCondLst>
                              <p:cond delay="10750"/>
                            </p:stCondLst>
                            <p:childTnLst>
                              <p:par>
                                <p:cTn id="124" presetID="53" presetClass="entr" presetSubtype="16" fill="hold" grpId="0" nodeType="afterEffect">
                                  <p:stCondLst>
                                    <p:cond delay="0"/>
                                  </p:stCondLst>
                                  <p:childTnLst>
                                    <p:set>
                                      <p:cBhvr>
                                        <p:cTn id="125" dur="1" fill="hold">
                                          <p:stCondLst>
                                            <p:cond delay="0"/>
                                          </p:stCondLst>
                                        </p:cTn>
                                        <p:tgtEl>
                                          <p:spTgt spid="20"/>
                                        </p:tgtEl>
                                        <p:attrNameLst>
                                          <p:attrName>style.visibility</p:attrName>
                                        </p:attrNameLst>
                                      </p:cBhvr>
                                      <p:to>
                                        <p:strVal val="visible"/>
                                      </p:to>
                                    </p:set>
                                    <p:anim calcmode="lin" valueType="num">
                                      <p:cBhvr>
                                        <p:cTn id="126" dur="500" fill="hold"/>
                                        <p:tgtEl>
                                          <p:spTgt spid="20"/>
                                        </p:tgtEl>
                                        <p:attrNameLst>
                                          <p:attrName>ppt_w</p:attrName>
                                        </p:attrNameLst>
                                      </p:cBhvr>
                                      <p:tavLst>
                                        <p:tav tm="0">
                                          <p:val>
                                            <p:fltVal val="0"/>
                                          </p:val>
                                        </p:tav>
                                        <p:tav tm="100000">
                                          <p:val>
                                            <p:strVal val="#ppt_w"/>
                                          </p:val>
                                        </p:tav>
                                      </p:tavLst>
                                    </p:anim>
                                    <p:anim calcmode="lin" valueType="num">
                                      <p:cBhvr>
                                        <p:cTn id="127" dur="500" fill="hold"/>
                                        <p:tgtEl>
                                          <p:spTgt spid="20"/>
                                        </p:tgtEl>
                                        <p:attrNameLst>
                                          <p:attrName>ppt_h</p:attrName>
                                        </p:attrNameLst>
                                      </p:cBhvr>
                                      <p:tavLst>
                                        <p:tav tm="0">
                                          <p:val>
                                            <p:fltVal val="0"/>
                                          </p:val>
                                        </p:tav>
                                        <p:tav tm="100000">
                                          <p:val>
                                            <p:strVal val="#ppt_h"/>
                                          </p:val>
                                        </p:tav>
                                      </p:tavLst>
                                    </p:anim>
                                    <p:animEffect transition="in" filter="fade">
                                      <p:cBhvr>
                                        <p:cTn id="128" dur="500"/>
                                        <p:tgtEl>
                                          <p:spTgt spid="20"/>
                                        </p:tgtEl>
                                      </p:cBhvr>
                                    </p:animEffect>
                                  </p:childTnLst>
                                </p:cTn>
                              </p:par>
                            </p:childTnLst>
                          </p:cTn>
                        </p:par>
                        <p:par>
                          <p:cTn id="129" fill="hold">
                            <p:stCondLst>
                              <p:cond delay="11250"/>
                            </p:stCondLst>
                            <p:childTnLst>
                              <p:par>
                                <p:cTn id="130" presetID="22" presetClass="entr" presetSubtype="2" fill="hold" nodeType="afterEffect">
                                  <p:stCondLst>
                                    <p:cond delay="0"/>
                                  </p:stCondLst>
                                  <p:childTnLst>
                                    <p:set>
                                      <p:cBhvr>
                                        <p:cTn id="131" dur="1" fill="hold">
                                          <p:stCondLst>
                                            <p:cond delay="0"/>
                                          </p:stCondLst>
                                        </p:cTn>
                                        <p:tgtEl>
                                          <p:spTgt spid="22"/>
                                        </p:tgtEl>
                                        <p:attrNameLst>
                                          <p:attrName>style.visibility</p:attrName>
                                        </p:attrNameLst>
                                      </p:cBhvr>
                                      <p:to>
                                        <p:strVal val="visible"/>
                                      </p:to>
                                    </p:set>
                                    <p:animEffect transition="in" filter="wipe(right)">
                                      <p:cBhvr>
                                        <p:cTn id="132" dur="500"/>
                                        <p:tgtEl>
                                          <p:spTgt spid="22"/>
                                        </p:tgtEl>
                                      </p:cBhvr>
                                    </p:animEffect>
                                  </p:childTnLst>
                                </p:cTn>
                              </p:par>
                            </p:childTnLst>
                          </p:cTn>
                        </p:par>
                        <p:par>
                          <p:cTn id="133" fill="hold">
                            <p:stCondLst>
                              <p:cond delay="11750"/>
                            </p:stCondLst>
                            <p:childTnLst>
                              <p:par>
                                <p:cTn id="134" presetID="53" presetClass="entr" presetSubtype="16" fill="hold" grpId="0" nodeType="afterEffect">
                                  <p:stCondLst>
                                    <p:cond delay="0"/>
                                  </p:stCondLst>
                                  <p:childTnLst>
                                    <p:set>
                                      <p:cBhvr>
                                        <p:cTn id="135" dur="1" fill="hold">
                                          <p:stCondLst>
                                            <p:cond delay="0"/>
                                          </p:stCondLst>
                                        </p:cTn>
                                        <p:tgtEl>
                                          <p:spTgt spid="24"/>
                                        </p:tgtEl>
                                        <p:attrNameLst>
                                          <p:attrName>style.visibility</p:attrName>
                                        </p:attrNameLst>
                                      </p:cBhvr>
                                      <p:to>
                                        <p:strVal val="visible"/>
                                      </p:to>
                                    </p:set>
                                    <p:anim calcmode="lin" valueType="num">
                                      <p:cBhvr>
                                        <p:cTn id="136" dur="500" fill="hold"/>
                                        <p:tgtEl>
                                          <p:spTgt spid="24"/>
                                        </p:tgtEl>
                                        <p:attrNameLst>
                                          <p:attrName>ppt_w</p:attrName>
                                        </p:attrNameLst>
                                      </p:cBhvr>
                                      <p:tavLst>
                                        <p:tav tm="0">
                                          <p:val>
                                            <p:fltVal val="0"/>
                                          </p:val>
                                        </p:tav>
                                        <p:tav tm="100000">
                                          <p:val>
                                            <p:strVal val="#ppt_w"/>
                                          </p:val>
                                        </p:tav>
                                      </p:tavLst>
                                    </p:anim>
                                    <p:anim calcmode="lin" valueType="num">
                                      <p:cBhvr>
                                        <p:cTn id="137" dur="500" fill="hold"/>
                                        <p:tgtEl>
                                          <p:spTgt spid="24"/>
                                        </p:tgtEl>
                                        <p:attrNameLst>
                                          <p:attrName>ppt_h</p:attrName>
                                        </p:attrNameLst>
                                      </p:cBhvr>
                                      <p:tavLst>
                                        <p:tav tm="0">
                                          <p:val>
                                            <p:fltVal val="0"/>
                                          </p:val>
                                        </p:tav>
                                        <p:tav tm="100000">
                                          <p:val>
                                            <p:strVal val="#ppt_h"/>
                                          </p:val>
                                        </p:tav>
                                      </p:tavLst>
                                    </p:anim>
                                    <p:animEffect transition="in" filter="fade">
                                      <p:cBhvr>
                                        <p:cTn id="138" dur="500"/>
                                        <p:tgtEl>
                                          <p:spTgt spid="24"/>
                                        </p:tgtEl>
                                      </p:cBhvr>
                                    </p:animEffect>
                                  </p:childTnLst>
                                </p:cTn>
                              </p:par>
                            </p:childTnLst>
                          </p:cTn>
                        </p:par>
                        <p:par>
                          <p:cTn id="139" fill="hold">
                            <p:stCondLst>
                              <p:cond delay="12250"/>
                            </p:stCondLst>
                            <p:childTnLst>
                              <p:par>
                                <p:cTn id="140" presetID="22" presetClass="entr" presetSubtype="8" fill="hold" nodeType="afterEffect">
                                  <p:stCondLst>
                                    <p:cond delay="0"/>
                                  </p:stCondLst>
                                  <p:childTnLst>
                                    <p:set>
                                      <p:cBhvr>
                                        <p:cTn id="141" dur="1" fill="hold">
                                          <p:stCondLst>
                                            <p:cond delay="0"/>
                                          </p:stCondLst>
                                        </p:cTn>
                                        <p:tgtEl>
                                          <p:spTgt spid="23"/>
                                        </p:tgtEl>
                                        <p:attrNameLst>
                                          <p:attrName>style.visibility</p:attrName>
                                        </p:attrNameLst>
                                      </p:cBhvr>
                                      <p:to>
                                        <p:strVal val="visible"/>
                                      </p:to>
                                    </p:set>
                                    <p:animEffect transition="in" filter="wipe(left)">
                                      <p:cBhvr>
                                        <p:cTn id="142" dur="500"/>
                                        <p:tgtEl>
                                          <p:spTgt spid="23"/>
                                        </p:tgtEl>
                                      </p:cBhvr>
                                    </p:animEffect>
                                  </p:childTnLst>
                                </p:cTn>
                              </p:par>
                            </p:childTnLst>
                          </p:cTn>
                        </p:par>
                        <p:par>
                          <p:cTn id="143" fill="hold">
                            <p:stCondLst>
                              <p:cond delay="12750"/>
                            </p:stCondLst>
                            <p:childTnLst>
                              <p:par>
                                <p:cTn id="144" presetID="53" presetClass="entr" presetSubtype="16" fill="hold" grpId="0" nodeType="afterEffect">
                                  <p:stCondLst>
                                    <p:cond delay="0"/>
                                  </p:stCondLst>
                                  <p:childTnLst>
                                    <p:set>
                                      <p:cBhvr>
                                        <p:cTn id="145" dur="1" fill="hold">
                                          <p:stCondLst>
                                            <p:cond delay="0"/>
                                          </p:stCondLst>
                                        </p:cTn>
                                        <p:tgtEl>
                                          <p:spTgt spid="29"/>
                                        </p:tgtEl>
                                        <p:attrNameLst>
                                          <p:attrName>style.visibility</p:attrName>
                                        </p:attrNameLst>
                                      </p:cBhvr>
                                      <p:to>
                                        <p:strVal val="visible"/>
                                      </p:to>
                                    </p:set>
                                    <p:anim calcmode="lin" valueType="num">
                                      <p:cBhvr>
                                        <p:cTn id="146" dur="500" fill="hold"/>
                                        <p:tgtEl>
                                          <p:spTgt spid="29"/>
                                        </p:tgtEl>
                                        <p:attrNameLst>
                                          <p:attrName>ppt_w</p:attrName>
                                        </p:attrNameLst>
                                      </p:cBhvr>
                                      <p:tavLst>
                                        <p:tav tm="0">
                                          <p:val>
                                            <p:fltVal val="0"/>
                                          </p:val>
                                        </p:tav>
                                        <p:tav tm="100000">
                                          <p:val>
                                            <p:strVal val="#ppt_w"/>
                                          </p:val>
                                        </p:tav>
                                      </p:tavLst>
                                    </p:anim>
                                    <p:anim calcmode="lin" valueType="num">
                                      <p:cBhvr>
                                        <p:cTn id="147" dur="500" fill="hold"/>
                                        <p:tgtEl>
                                          <p:spTgt spid="29"/>
                                        </p:tgtEl>
                                        <p:attrNameLst>
                                          <p:attrName>ppt_h</p:attrName>
                                        </p:attrNameLst>
                                      </p:cBhvr>
                                      <p:tavLst>
                                        <p:tav tm="0">
                                          <p:val>
                                            <p:fltVal val="0"/>
                                          </p:val>
                                        </p:tav>
                                        <p:tav tm="100000">
                                          <p:val>
                                            <p:strVal val="#ppt_h"/>
                                          </p:val>
                                        </p:tav>
                                      </p:tavLst>
                                    </p:anim>
                                    <p:animEffect transition="in" filter="fade">
                                      <p:cBhvr>
                                        <p:cTn id="148" dur="500"/>
                                        <p:tgtEl>
                                          <p:spTgt spid="29"/>
                                        </p:tgtEl>
                                      </p:cBhvr>
                                    </p:animEffect>
                                  </p:childTnLst>
                                </p:cTn>
                              </p:par>
                            </p:childTnLst>
                          </p:cTn>
                        </p:par>
                        <p:par>
                          <p:cTn id="149" fill="hold">
                            <p:stCondLst>
                              <p:cond delay="13250"/>
                            </p:stCondLst>
                            <p:childTnLst>
                              <p:par>
                                <p:cTn id="150" presetID="22" presetClass="entr" presetSubtype="8" fill="hold" nodeType="afterEffect">
                                  <p:stCondLst>
                                    <p:cond delay="0"/>
                                  </p:stCondLst>
                                  <p:childTnLst>
                                    <p:set>
                                      <p:cBhvr>
                                        <p:cTn id="151" dur="1" fill="hold">
                                          <p:stCondLst>
                                            <p:cond delay="0"/>
                                          </p:stCondLst>
                                        </p:cTn>
                                        <p:tgtEl>
                                          <p:spTgt spid="27"/>
                                        </p:tgtEl>
                                        <p:attrNameLst>
                                          <p:attrName>style.visibility</p:attrName>
                                        </p:attrNameLst>
                                      </p:cBhvr>
                                      <p:to>
                                        <p:strVal val="visible"/>
                                      </p:to>
                                    </p:set>
                                    <p:animEffect transition="in" filter="wipe(left)">
                                      <p:cBhvr>
                                        <p:cTn id="152" dur="500"/>
                                        <p:tgtEl>
                                          <p:spTgt spid="27"/>
                                        </p:tgtEl>
                                      </p:cBhvr>
                                    </p:animEffect>
                                  </p:childTnLst>
                                </p:cTn>
                              </p:par>
                            </p:childTnLst>
                          </p:cTn>
                        </p:par>
                        <p:par>
                          <p:cTn id="153" fill="hold">
                            <p:stCondLst>
                              <p:cond delay="13750"/>
                            </p:stCondLst>
                            <p:childTnLst>
                              <p:par>
                                <p:cTn id="154" presetID="53" presetClass="entr" presetSubtype="16" fill="hold" grpId="0" nodeType="afterEffect">
                                  <p:stCondLst>
                                    <p:cond delay="0"/>
                                  </p:stCondLst>
                                  <p:childTnLst>
                                    <p:set>
                                      <p:cBhvr>
                                        <p:cTn id="155" dur="1" fill="hold">
                                          <p:stCondLst>
                                            <p:cond delay="0"/>
                                          </p:stCondLst>
                                        </p:cTn>
                                        <p:tgtEl>
                                          <p:spTgt spid="31"/>
                                        </p:tgtEl>
                                        <p:attrNameLst>
                                          <p:attrName>style.visibility</p:attrName>
                                        </p:attrNameLst>
                                      </p:cBhvr>
                                      <p:to>
                                        <p:strVal val="visible"/>
                                      </p:to>
                                    </p:set>
                                    <p:anim calcmode="lin" valueType="num">
                                      <p:cBhvr>
                                        <p:cTn id="156" dur="500" fill="hold"/>
                                        <p:tgtEl>
                                          <p:spTgt spid="31"/>
                                        </p:tgtEl>
                                        <p:attrNameLst>
                                          <p:attrName>ppt_w</p:attrName>
                                        </p:attrNameLst>
                                      </p:cBhvr>
                                      <p:tavLst>
                                        <p:tav tm="0">
                                          <p:val>
                                            <p:fltVal val="0"/>
                                          </p:val>
                                        </p:tav>
                                        <p:tav tm="100000">
                                          <p:val>
                                            <p:strVal val="#ppt_w"/>
                                          </p:val>
                                        </p:tav>
                                      </p:tavLst>
                                    </p:anim>
                                    <p:anim calcmode="lin" valueType="num">
                                      <p:cBhvr>
                                        <p:cTn id="157" dur="500" fill="hold"/>
                                        <p:tgtEl>
                                          <p:spTgt spid="31"/>
                                        </p:tgtEl>
                                        <p:attrNameLst>
                                          <p:attrName>ppt_h</p:attrName>
                                        </p:attrNameLst>
                                      </p:cBhvr>
                                      <p:tavLst>
                                        <p:tav tm="0">
                                          <p:val>
                                            <p:fltVal val="0"/>
                                          </p:val>
                                        </p:tav>
                                        <p:tav tm="100000">
                                          <p:val>
                                            <p:strVal val="#ppt_h"/>
                                          </p:val>
                                        </p:tav>
                                      </p:tavLst>
                                    </p:anim>
                                    <p:animEffect transition="in" filter="fade">
                                      <p:cBhvr>
                                        <p:cTn id="158" dur="500"/>
                                        <p:tgtEl>
                                          <p:spTgt spid="31"/>
                                        </p:tgtEl>
                                      </p:cBhvr>
                                    </p:animEffect>
                                  </p:childTnLst>
                                </p:cTn>
                              </p:par>
                            </p:childTnLst>
                          </p:cTn>
                        </p:par>
                        <p:par>
                          <p:cTn id="159" fill="hold">
                            <p:stCondLst>
                              <p:cond delay="14250"/>
                            </p:stCondLst>
                            <p:childTnLst>
                              <p:par>
                                <p:cTn id="160" presetID="22" presetClass="entr" presetSubtype="1" fill="hold" nodeType="afterEffect">
                                  <p:stCondLst>
                                    <p:cond delay="0"/>
                                  </p:stCondLst>
                                  <p:childTnLst>
                                    <p:set>
                                      <p:cBhvr>
                                        <p:cTn id="161" dur="1" fill="hold">
                                          <p:stCondLst>
                                            <p:cond delay="0"/>
                                          </p:stCondLst>
                                        </p:cTn>
                                        <p:tgtEl>
                                          <p:spTgt spid="30"/>
                                        </p:tgtEl>
                                        <p:attrNameLst>
                                          <p:attrName>style.visibility</p:attrName>
                                        </p:attrNameLst>
                                      </p:cBhvr>
                                      <p:to>
                                        <p:strVal val="visible"/>
                                      </p:to>
                                    </p:set>
                                    <p:animEffect transition="in" filter="wipe(up)">
                                      <p:cBhvr>
                                        <p:cTn id="162" dur="500"/>
                                        <p:tgtEl>
                                          <p:spTgt spid="30"/>
                                        </p:tgtEl>
                                      </p:cBhvr>
                                    </p:animEffect>
                                  </p:childTnLst>
                                </p:cTn>
                              </p:par>
                            </p:childTnLst>
                          </p:cTn>
                        </p:par>
                        <p:par>
                          <p:cTn id="163" fill="hold">
                            <p:stCondLst>
                              <p:cond delay="14750"/>
                            </p:stCondLst>
                            <p:childTnLst>
                              <p:par>
                                <p:cTn id="164" presetID="53" presetClass="entr" presetSubtype="16" fill="hold" grpId="0" nodeType="afterEffect">
                                  <p:stCondLst>
                                    <p:cond delay="0"/>
                                  </p:stCondLst>
                                  <p:childTnLst>
                                    <p:set>
                                      <p:cBhvr>
                                        <p:cTn id="165" dur="1" fill="hold">
                                          <p:stCondLst>
                                            <p:cond delay="0"/>
                                          </p:stCondLst>
                                        </p:cTn>
                                        <p:tgtEl>
                                          <p:spTgt spid="33"/>
                                        </p:tgtEl>
                                        <p:attrNameLst>
                                          <p:attrName>style.visibility</p:attrName>
                                        </p:attrNameLst>
                                      </p:cBhvr>
                                      <p:to>
                                        <p:strVal val="visible"/>
                                      </p:to>
                                    </p:set>
                                    <p:anim calcmode="lin" valueType="num">
                                      <p:cBhvr>
                                        <p:cTn id="166" dur="500" fill="hold"/>
                                        <p:tgtEl>
                                          <p:spTgt spid="33"/>
                                        </p:tgtEl>
                                        <p:attrNameLst>
                                          <p:attrName>ppt_w</p:attrName>
                                        </p:attrNameLst>
                                      </p:cBhvr>
                                      <p:tavLst>
                                        <p:tav tm="0">
                                          <p:val>
                                            <p:fltVal val="0"/>
                                          </p:val>
                                        </p:tav>
                                        <p:tav tm="100000">
                                          <p:val>
                                            <p:strVal val="#ppt_w"/>
                                          </p:val>
                                        </p:tav>
                                      </p:tavLst>
                                    </p:anim>
                                    <p:anim calcmode="lin" valueType="num">
                                      <p:cBhvr>
                                        <p:cTn id="167" dur="500" fill="hold"/>
                                        <p:tgtEl>
                                          <p:spTgt spid="33"/>
                                        </p:tgtEl>
                                        <p:attrNameLst>
                                          <p:attrName>ppt_h</p:attrName>
                                        </p:attrNameLst>
                                      </p:cBhvr>
                                      <p:tavLst>
                                        <p:tav tm="0">
                                          <p:val>
                                            <p:fltVal val="0"/>
                                          </p:val>
                                        </p:tav>
                                        <p:tav tm="100000">
                                          <p:val>
                                            <p:strVal val="#ppt_h"/>
                                          </p:val>
                                        </p:tav>
                                      </p:tavLst>
                                    </p:anim>
                                    <p:animEffect transition="in" filter="fade">
                                      <p:cBhvr>
                                        <p:cTn id="168" dur="500"/>
                                        <p:tgtEl>
                                          <p:spTgt spid="33"/>
                                        </p:tgtEl>
                                      </p:cBhvr>
                                    </p:animEffect>
                                  </p:childTnLst>
                                </p:cTn>
                              </p:par>
                            </p:childTnLst>
                          </p:cTn>
                        </p:par>
                        <p:par>
                          <p:cTn id="169" fill="hold">
                            <p:stCondLst>
                              <p:cond delay="15250"/>
                            </p:stCondLst>
                            <p:childTnLst>
                              <p:par>
                                <p:cTn id="170" presetID="22" presetClass="entr" presetSubtype="8" fill="hold" nodeType="afterEffect">
                                  <p:stCondLst>
                                    <p:cond delay="0"/>
                                  </p:stCondLst>
                                  <p:childTnLst>
                                    <p:set>
                                      <p:cBhvr>
                                        <p:cTn id="171" dur="1" fill="hold">
                                          <p:stCondLst>
                                            <p:cond delay="0"/>
                                          </p:stCondLst>
                                        </p:cTn>
                                        <p:tgtEl>
                                          <p:spTgt spid="32"/>
                                        </p:tgtEl>
                                        <p:attrNameLst>
                                          <p:attrName>style.visibility</p:attrName>
                                        </p:attrNameLst>
                                      </p:cBhvr>
                                      <p:to>
                                        <p:strVal val="visible"/>
                                      </p:to>
                                    </p:set>
                                    <p:animEffect transition="in" filter="wipe(left)">
                                      <p:cBhvr>
                                        <p:cTn id="172" dur="500"/>
                                        <p:tgtEl>
                                          <p:spTgt spid="32"/>
                                        </p:tgtEl>
                                      </p:cBhvr>
                                    </p:animEffect>
                                  </p:childTnLst>
                                </p:cTn>
                              </p:par>
                            </p:childTnLst>
                          </p:cTn>
                        </p:par>
                        <p:par>
                          <p:cTn id="173" fill="hold">
                            <p:stCondLst>
                              <p:cond delay="15750"/>
                            </p:stCondLst>
                            <p:childTnLst>
                              <p:par>
                                <p:cTn id="174" presetID="53" presetClass="entr" presetSubtype="16" fill="hold" grpId="0" nodeType="afterEffect">
                                  <p:stCondLst>
                                    <p:cond delay="0"/>
                                  </p:stCondLst>
                                  <p:childTnLst>
                                    <p:set>
                                      <p:cBhvr>
                                        <p:cTn id="175" dur="1" fill="hold">
                                          <p:stCondLst>
                                            <p:cond delay="0"/>
                                          </p:stCondLst>
                                        </p:cTn>
                                        <p:tgtEl>
                                          <p:spTgt spid="36"/>
                                        </p:tgtEl>
                                        <p:attrNameLst>
                                          <p:attrName>style.visibility</p:attrName>
                                        </p:attrNameLst>
                                      </p:cBhvr>
                                      <p:to>
                                        <p:strVal val="visible"/>
                                      </p:to>
                                    </p:set>
                                    <p:anim calcmode="lin" valueType="num">
                                      <p:cBhvr>
                                        <p:cTn id="176" dur="500" fill="hold"/>
                                        <p:tgtEl>
                                          <p:spTgt spid="36"/>
                                        </p:tgtEl>
                                        <p:attrNameLst>
                                          <p:attrName>ppt_w</p:attrName>
                                        </p:attrNameLst>
                                      </p:cBhvr>
                                      <p:tavLst>
                                        <p:tav tm="0">
                                          <p:val>
                                            <p:fltVal val="0"/>
                                          </p:val>
                                        </p:tav>
                                        <p:tav tm="100000">
                                          <p:val>
                                            <p:strVal val="#ppt_w"/>
                                          </p:val>
                                        </p:tav>
                                      </p:tavLst>
                                    </p:anim>
                                    <p:anim calcmode="lin" valueType="num">
                                      <p:cBhvr>
                                        <p:cTn id="177" dur="500" fill="hold"/>
                                        <p:tgtEl>
                                          <p:spTgt spid="36"/>
                                        </p:tgtEl>
                                        <p:attrNameLst>
                                          <p:attrName>ppt_h</p:attrName>
                                        </p:attrNameLst>
                                      </p:cBhvr>
                                      <p:tavLst>
                                        <p:tav tm="0">
                                          <p:val>
                                            <p:fltVal val="0"/>
                                          </p:val>
                                        </p:tav>
                                        <p:tav tm="100000">
                                          <p:val>
                                            <p:strVal val="#ppt_h"/>
                                          </p:val>
                                        </p:tav>
                                      </p:tavLst>
                                    </p:anim>
                                    <p:animEffect transition="in" filter="fade">
                                      <p:cBhvr>
                                        <p:cTn id="178" dur="500"/>
                                        <p:tgtEl>
                                          <p:spTgt spid="36"/>
                                        </p:tgtEl>
                                      </p:cBhvr>
                                    </p:animEffect>
                                  </p:childTnLst>
                                </p:cTn>
                              </p:par>
                            </p:childTnLst>
                          </p:cTn>
                        </p:par>
                        <p:par>
                          <p:cTn id="179" fill="hold">
                            <p:stCondLst>
                              <p:cond delay="16250"/>
                            </p:stCondLst>
                            <p:childTnLst>
                              <p:par>
                                <p:cTn id="180" presetID="22" presetClass="entr" presetSubtype="8" fill="hold" nodeType="afterEffect">
                                  <p:stCondLst>
                                    <p:cond delay="0"/>
                                  </p:stCondLst>
                                  <p:childTnLst>
                                    <p:set>
                                      <p:cBhvr>
                                        <p:cTn id="181" dur="1" fill="hold">
                                          <p:stCondLst>
                                            <p:cond delay="0"/>
                                          </p:stCondLst>
                                        </p:cTn>
                                        <p:tgtEl>
                                          <p:spTgt spid="34"/>
                                        </p:tgtEl>
                                        <p:attrNameLst>
                                          <p:attrName>style.visibility</p:attrName>
                                        </p:attrNameLst>
                                      </p:cBhvr>
                                      <p:to>
                                        <p:strVal val="visible"/>
                                      </p:to>
                                    </p:set>
                                    <p:animEffect transition="in" filter="wipe(left)">
                                      <p:cBhvr>
                                        <p:cTn id="182" dur="500"/>
                                        <p:tgtEl>
                                          <p:spTgt spid="34"/>
                                        </p:tgtEl>
                                      </p:cBhvr>
                                    </p:animEffect>
                                  </p:childTnLst>
                                </p:cTn>
                              </p:par>
                            </p:childTnLst>
                          </p:cTn>
                        </p:par>
                        <p:par>
                          <p:cTn id="183" fill="hold">
                            <p:stCondLst>
                              <p:cond delay="16750"/>
                            </p:stCondLst>
                            <p:childTnLst>
                              <p:par>
                                <p:cTn id="184" presetID="53" presetClass="entr" presetSubtype="16" fill="hold" grpId="0" nodeType="afterEffect">
                                  <p:stCondLst>
                                    <p:cond delay="0"/>
                                  </p:stCondLst>
                                  <p:childTnLst>
                                    <p:set>
                                      <p:cBhvr>
                                        <p:cTn id="185" dur="1" fill="hold">
                                          <p:stCondLst>
                                            <p:cond delay="0"/>
                                          </p:stCondLst>
                                        </p:cTn>
                                        <p:tgtEl>
                                          <p:spTgt spid="35"/>
                                        </p:tgtEl>
                                        <p:attrNameLst>
                                          <p:attrName>style.visibility</p:attrName>
                                        </p:attrNameLst>
                                      </p:cBhvr>
                                      <p:to>
                                        <p:strVal val="visible"/>
                                      </p:to>
                                    </p:set>
                                    <p:anim calcmode="lin" valueType="num">
                                      <p:cBhvr>
                                        <p:cTn id="186" dur="500" fill="hold"/>
                                        <p:tgtEl>
                                          <p:spTgt spid="35"/>
                                        </p:tgtEl>
                                        <p:attrNameLst>
                                          <p:attrName>ppt_w</p:attrName>
                                        </p:attrNameLst>
                                      </p:cBhvr>
                                      <p:tavLst>
                                        <p:tav tm="0">
                                          <p:val>
                                            <p:fltVal val="0"/>
                                          </p:val>
                                        </p:tav>
                                        <p:tav tm="100000">
                                          <p:val>
                                            <p:strVal val="#ppt_w"/>
                                          </p:val>
                                        </p:tav>
                                      </p:tavLst>
                                    </p:anim>
                                    <p:anim calcmode="lin" valueType="num">
                                      <p:cBhvr>
                                        <p:cTn id="187" dur="500" fill="hold"/>
                                        <p:tgtEl>
                                          <p:spTgt spid="35"/>
                                        </p:tgtEl>
                                        <p:attrNameLst>
                                          <p:attrName>ppt_h</p:attrName>
                                        </p:attrNameLst>
                                      </p:cBhvr>
                                      <p:tavLst>
                                        <p:tav tm="0">
                                          <p:val>
                                            <p:fltVal val="0"/>
                                          </p:val>
                                        </p:tav>
                                        <p:tav tm="100000">
                                          <p:val>
                                            <p:strVal val="#ppt_h"/>
                                          </p:val>
                                        </p:tav>
                                      </p:tavLst>
                                    </p:anim>
                                    <p:animEffect transition="in" filter="fade">
                                      <p:cBhvr>
                                        <p:cTn id="188"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11" grpId="0" animBg="1"/>
      <p:bldP spid="13" grpId="0" animBg="1"/>
      <p:bldP spid="15" grpId="0" animBg="1"/>
      <p:bldP spid="17" grpId="0" animBg="1"/>
      <p:bldP spid="18" grpId="0" animBg="1"/>
      <p:bldP spid="20" grpId="0" animBg="1"/>
      <p:bldP spid="21" grpId="0" animBg="1"/>
      <p:bldP spid="24" grpId="0" animBg="1"/>
      <p:bldP spid="25" grpId="0"/>
      <p:bldP spid="26" grpId="0"/>
      <p:bldP spid="28" grpId="0"/>
      <p:bldP spid="29" grpId="0" animBg="1"/>
      <p:bldP spid="31" grpId="0" animBg="1"/>
      <p:bldP spid="33" grpId="0" animBg="1"/>
      <p:bldP spid="35" grpId="0" animBg="1"/>
      <p:bldP spid="36" grpId="0" animBg="1"/>
      <p:bldP spid="37" grpId="0" animBg="1"/>
      <p:bldP spid="38" grpId="0"/>
      <p:bldP spid="39" grpId="0"/>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p:nvPr>
            <p:extLst>
              <p:ext uri="{D42A27DB-BD31-4B8C-83A1-F6EECF244321}">
                <p14:modId xmlns:p14="http://schemas.microsoft.com/office/powerpoint/2010/main" val="3556189311"/>
              </p:ext>
            </p:extLst>
          </p:nvPr>
        </p:nvGraphicFramePr>
        <p:xfrm>
          <a:off x="4457240" y="2071495"/>
          <a:ext cx="3277520" cy="3200400"/>
        </p:xfrm>
        <a:graphic>
          <a:graphicData uri="http://schemas.openxmlformats.org/drawingml/2006/chart">
            <c:chart xmlns:c="http://schemas.openxmlformats.org/drawingml/2006/chart" xmlns:r="http://schemas.openxmlformats.org/officeDocument/2006/relationships" r:id="rId3"/>
          </a:graphicData>
        </a:graphic>
      </p:graphicFrame>
      <p:sp>
        <p:nvSpPr>
          <p:cNvPr id="3" name="TextBox 2"/>
          <p:cNvSpPr txBox="1"/>
          <p:nvPr/>
        </p:nvSpPr>
        <p:spPr>
          <a:xfrm>
            <a:off x="933143" y="1919792"/>
            <a:ext cx="1107996" cy="646331"/>
          </a:xfrm>
          <a:prstGeom prst="rect">
            <a:avLst/>
          </a:prstGeom>
          <a:noFill/>
        </p:spPr>
        <p:txBody>
          <a:bodyPr wrap="none" rtlCol="0">
            <a:spAutoFit/>
          </a:bodyPr>
          <a:lstStyle/>
          <a:p>
            <a:r>
              <a:rPr lang="en-MY" sz="3600" b="1" spc="-150" dirty="0" smtClean="0">
                <a:latin typeface="Source Sans Pro Black" panose="020B0803030403020204" pitchFamily="34" charset="0"/>
              </a:rPr>
              <a:t>2015</a:t>
            </a:r>
            <a:endParaRPr lang="en-MY" sz="3600" b="1" spc="-150" dirty="0">
              <a:latin typeface="Source Sans Pro Black" panose="020B0803030403020204" pitchFamily="34" charset="0"/>
            </a:endParaRPr>
          </a:p>
        </p:txBody>
      </p:sp>
      <p:sp>
        <p:nvSpPr>
          <p:cNvPr id="4" name="TextBox 3"/>
          <p:cNvSpPr txBox="1"/>
          <p:nvPr/>
        </p:nvSpPr>
        <p:spPr>
          <a:xfrm>
            <a:off x="922929" y="2417405"/>
            <a:ext cx="1197764" cy="338554"/>
          </a:xfrm>
          <a:prstGeom prst="rect">
            <a:avLst/>
          </a:prstGeom>
          <a:noFill/>
        </p:spPr>
        <p:txBody>
          <a:bodyPr wrap="none" rtlCol="0">
            <a:spAutoFit/>
          </a:bodyPr>
          <a:lstStyle/>
          <a:p>
            <a:r>
              <a:rPr lang="en-MY" sz="1600" dirty="0" smtClean="0">
                <a:latin typeface="Source Sans Pro Light" panose="020B0403030403020204" pitchFamily="34" charset="0"/>
              </a:rPr>
              <a:t>14,892 Sales</a:t>
            </a:r>
            <a:endParaRPr lang="en-MY" sz="1600" dirty="0">
              <a:latin typeface="Source Sans Pro Light" panose="020B0403030403020204" pitchFamily="34" charset="0"/>
            </a:endParaRPr>
          </a:p>
        </p:txBody>
      </p:sp>
      <p:sp>
        <p:nvSpPr>
          <p:cNvPr id="5" name="TextBox 4"/>
          <p:cNvSpPr txBox="1"/>
          <p:nvPr/>
        </p:nvSpPr>
        <p:spPr>
          <a:xfrm>
            <a:off x="938381" y="4144930"/>
            <a:ext cx="1107996" cy="646331"/>
          </a:xfrm>
          <a:prstGeom prst="rect">
            <a:avLst/>
          </a:prstGeom>
          <a:noFill/>
        </p:spPr>
        <p:txBody>
          <a:bodyPr wrap="none" rtlCol="0">
            <a:spAutoFit/>
          </a:bodyPr>
          <a:lstStyle/>
          <a:p>
            <a:r>
              <a:rPr lang="en-MY" sz="3600" b="1" spc="-150" dirty="0" smtClean="0">
                <a:latin typeface="Source Sans Pro Black" panose="020B0803030403020204" pitchFamily="34" charset="0"/>
              </a:rPr>
              <a:t>2014</a:t>
            </a:r>
            <a:endParaRPr lang="en-MY" sz="3600" b="1" spc="-150" dirty="0">
              <a:latin typeface="Source Sans Pro Black" panose="020B0803030403020204" pitchFamily="34" charset="0"/>
            </a:endParaRPr>
          </a:p>
        </p:txBody>
      </p:sp>
      <p:sp>
        <p:nvSpPr>
          <p:cNvPr id="6" name="TextBox 5"/>
          <p:cNvSpPr txBox="1"/>
          <p:nvPr/>
        </p:nvSpPr>
        <p:spPr>
          <a:xfrm>
            <a:off x="940791" y="4642543"/>
            <a:ext cx="1099981" cy="338554"/>
          </a:xfrm>
          <a:prstGeom prst="rect">
            <a:avLst/>
          </a:prstGeom>
          <a:noFill/>
        </p:spPr>
        <p:txBody>
          <a:bodyPr wrap="none" rtlCol="0">
            <a:spAutoFit/>
          </a:bodyPr>
          <a:lstStyle/>
          <a:p>
            <a:r>
              <a:rPr lang="en-MY" sz="1600" dirty="0" smtClean="0">
                <a:latin typeface="Source Sans Pro Light" panose="020B0403030403020204" pitchFamily="34" charset="0"/>
              </a:rPr>
              <a:t>9,881 Sales</a:t>
            </a:r>
            <a:endParaRPr lang="en-MY" sz="1600" dirty="0">
              <a:latin typeface="Source Sans Pro Light" panose="020B0403030403020204" pitchFamily="34" charset="0"/>
            </a:endParaRPr>
          </a:p>
        </p:txBody>
      </p:sp>
      <p:cxnSp>
        <p:nvCxnSpPr>
          <p:cNvPr id="7" name="Straight Connector 6"/>
          <p:cNvCxnSpPr/>
          <p:nvPr/>
        </p:nvCxnSpPr>
        <p:spPr>
          <a:xfrm flipH="1">
            <a:off x="3742015" y="4797728"/>
            <a:ext cx="1028700" cy="0"/>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8603360" y="1919792"/>
            <a:ext cx="1107996" cy="646331"/>
          </a:xfrm>
          <a:prstGeom prst="rect">
            <a:avLst/>
          </a:prstGeom>
          <a:noFill/>
        </p:spPr>
        <p:txBody>
          <a:bodyPr wrap="none" rtlCol="0">
            <a:spAutoFit/>
          </a:bodyPr>
          <a:lstStyle/>
          <a:p>
            <a:r>
              <a:rPr lang="en-MY" sz="3600" b="1" spc="-150" dirty="0" smtClean="0">
                <a:latin typeface="Source Sans Pro Black" panose="020B0803030403020204" pitchFamily="34" charset="0"/>
              </a:rPr>
              <a:t>2013</a:t>
            </a:r>
            <a:endParaRPr lang="en-MY" sz="3600" b="1" spc="-150" dirty="0">
              <a:latin typeface="Source Sans Pro Black" panose="020B0803030403020204" pitchFamily="34" charset="0"/>
            </a:endParaRPr>
          </a:p>
        </p:txBody>
      </p:sp>
      <p:sp>
        <p:nvSpPr>
          <p:cNvPr id="9" name="TextBox 8"/>
          <p:cNvSpPr txBox="1"/>
          <p:nvPr/>
        </p:nvSpPr>
        <p:spPr>
          <a:xfrm>
            <a:off x="8593835" y="2417405"/>
            <a:ext cx="1099981" cy="338554"/>
          </a:xfrm>
          <a:prstGeom prst="rect">
            <a:avLst/>
          </a:prstGeom>
          <a:noFill/>
        </p:spPr>
        <p:txBody>
          <a:bodyPr wrap="none" rtlCol="0">
            <a:spAutoFit/>
          </a:bodyPr>
          <a:lstStyle/>
          <a:p>
            <a:r>
              <a:rPr lang="en-MY" sz="1600" dirty="0" smtClean="0">
                <a:latin typeface="Source Sans Pro Light" panose="020B0403030403020204" pitchFamily="34" charset="0"/>
              </a:rPr>
              <a:t>8,121 Sales</a:t>
            </a:r>
            <a:endParaRPr lang="en-MY" sz="1600" dirty="0">
              <a:latin typeface="Source Sans Pro Light" panose="020B0403030403020204" pitchFamily="34" charset="0"/>
            </a:endParaRPr>
          </a:p>
        </p:txBody>
      </p:sp>
      <p:sp>
        <p:nvSpPr>
          <p:cNvPr id="10" name="TextBox 9"/>
          <p:cNvSpPr txBox="1"/>
          <p:nvPr/>
        </p:nvSpPr>
        <p:spPr>
          <a:xfrm>
            <a:off x="8612884" y="4144930"/>
            <a:ext cx="1107996" cy="646331"/>
          </a:xfrm>
          <a:prstGeom prst="rect">
            <a:avLst/>
          </a:prstGeom>
          <a:noFill/>
        </p:spPr>
        <p:txBody>
          <a:bodyPr wrap="none" rtlCol="0">
            <a:spAutoFit/>
          </a:bodyPr>
          <a:lstStyle/>
          <a:p>
            <a:r>
              <a:rPr lang="en-MY" sz="3600" b="1" spc="-150" dirty="0" smtClean="0">
                <a:latin typeface="Source Sans Pro Black" panose="020B0803030403020204" pitchFamily="34" charset="0"/>
              </a:rPr>
              <a:t>2012</a:t>
            </a:r>
            <a:endParaRPr lang="en-MY" sz="3600" b="1" spc="-150" dirty="0">
              <a:latin typeface="Source Sans Pro Black" panose="020B0803030403020204" pitchFamily="34" charset="0"/>
            </a:endParaRPr>
          </a:p>
        </p:txBody>
      </p:sp>
      <p:sp>
        <p:nvSpPr>
          <p:cNvPr id="11" name="TextBox 10"/>
          <p:cNvSpPr txBox="1"/>
          <p:nvPr/>
        </p:nvSpPr>
        <p:spPr>
          <a:xfrm>
            <a:off x="8612885" y="4642543"/>
            <a:ext cx="1099981" cy="338554"/>
          </a:xfrm>
          <a:prstGeom prst="rect">
            <a:avLst/>
          </a:prstGeom>
          <a:noFill/>
        </p:spPr>
        <p:txBody>
          <a:bodyPr wrap="none" rtlCol="0">
            <a:spAutoFit/>
          </a:bodyPr>
          <a:lstStyle/>
          <a:p>
            <a:r>
              <a:rPr lang="en-MY" sz="1600" dirty="0" smtClean="0">
                <a:latin typeface="Source Sans Pro Light" panose="020B0403030403020204" pitchFamily="34" charset="0"/>
              </a:rPr>
              <a:t>7,900 Sales</a:t>
            </a:r>
            <a:endParaRPr lang="en-MY" sz="1600" dirty="0">
              <a:latin typeface="Source Sans Pro Light" panose="020B0403030403020204" pitchFamily="34" charset="0"/>
            </a:endParaRPr>
          </a:p>
        </p:txBody>
      </p:sp>
      <p:cxnSp>
        <p:nvCxnSpPr>
          <p:cNvPr id="12" name="Straight Connector 11"/>
          <p:cNvCxnSpPr/>
          <p:nvPr/>
        </p:nvCxnSpPr>
        <p:spPr>
          <a:xfrm flipH="1">
            <a:off x="3742015" y="2502203"/>
            <a:ext cx="1028700" cy="0"/>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7419977" y="4797728"/>
            <a:ext cx="1019175" cy="0"/>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7419977" y="2597453"/>
            <a:ext cx="1019175" cy="0"/>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15" name="Rectangle 14"/>
          <p:cNvSpPr/>
          <p:nvPr/>
        </p:nvSpPr>
        <p:spPr>
          <a:xfrm>
            <a:off x="938383" y="4879733"/>
            <a:ext cx="2803632" cy="769441"/>
          </a:xfrm>
          <a:prstGeom prst="rect">
            <a:avLst/>
          </a:prstGeom>
        </p:spPr>
        <p:txBody>
          <a:bodyPr wrap="square">
            <a:spAutoFit/>
          </a:bodyPr>
          <a:lstStyle/>
          <a:p>
            <a:r>
              <a:rPr lang="en-US" sz="1100" b="1" kern="3000" spc="30" dirty="0" smtClean="0">
                <a:solidFill>
                  <a:schemeClr val="tx1">
                    <a:lumMod val="85000"/>
                    <a:lumOff val="15000"/>
                  </a:schemeClr>
                </a:solidFill>
                <a:latin typeface="Source Sans Pro" panose="020B0503030403020204" pitchFamily="34" charset="0"/>
              </a:rPr>
              <a:t>Real-time presentations with dynamic slides.</a:t>
            </a:r>
            <a:r>
              <a:rPr lang="en-US" sz="1100" kern="3000" spc="30" dirty="0" smtClean="0">
                <a:solidFill>
                  <a:schemeClr val="tx1">
                    <a:lumMod val="85000"/>
                    <a:lumOff val="15000"/>
                  </a:schemeClr>
                </a:solidFill>
                <a:latin typeface="Source Sans Pro" panose="020B0503030403020204" pitchFamily="34" charset="0"/>
              </a:rPr>
              <a:t> Create a presentation once, and it updates everywhere instantaneously. create and review their work from </a:t>
            </a:r>
            <a:r>
              <a:rPr lang="en-US" sz="1100" kern="3000" spc="30" dirty="0" err="1" smtClean="0">
                <a:solidFill>
                  <a:schemeClr val="tx1">
                    <a:lumMod val="85000"/>
                    <a:lumOff val="15000"/>
                  </a:schemeClr>
                </a:solidFill>
                <a:latin typeface="Source Sans Pro" panose="020B0503030403020204" pitchFamily="34" charset="0"/>
              </a:rPr>
              <a:t>ytime</a:t>
            </a:r>
            <a:endParaRPr lang="en-US" sz="1100" kern="3000" spc="30" dirty="0">
              <a:solidFill>
                <a:schemeClr val="tx1">
                  <a:lumMod val="85000"/>
                  <a:lumOff val="15000"/>
                </a:schemeClr>
              </a:solidFill>
              <a:latin typeface="Source Sans Pro" panose="020B0503030403020204" pitchFamily="34" charset="0"/>
            </a:endParaRPr>
          </a:p>
        </p:txBody>
      </p:sp>
      <p:sp>
        <p:nvSpPr>
          <p:cNvPr id="16" name="Rectangle 15"/>
          <p:cNvSpPr/>
          <p:nvPr/>
        </p:nvSpPr>
        <p:spPr>
          <a:xfrm>
            <a:off x="919332" y="2651959"/>
            <a:ext cx="2803632" cy="938719"/>
          </a:xfrm>
          <a:prstGeom prst="rect">
            <a:avLst/>
          </a:prstGeom>
        </p:spPr>
        <p:txBody>
          <a:bodyPr wrap="square">
            <a:spAutoFit/>
          </a:bodyPr>
          <a:lstStyle/>
          <a:p>
            <a:r>
              <a:rPr lang="en-US" sz="1100" b="1" kern="3000" spc="30" dirty="0" smtClean="0">
                <a:solidFill>
                  <a:schemeClr val="tx1">
                    <a:lumMod val="85000"/>
                    <a:lumOff val="15000"/>
                  </a:schemeClr>
                </a:solidFill>
                <a:latin typeface="Source Sans Pro" panose="020B0503030403020204" pitchFamily="34" charset="0"/>
              </a:rPr>
              <a:t>Real-time presentations with dynamic slides.</a:t>
            </a:r>
            <a:r>
              <a:rPr lang="en-US" sz="1100" kern="3000" spc="30" dirty="0" smtClean="0">
                <a:solidFill>
                  <a:schemeClr val="tx1">
                    <a:lumMod val="85000"/>
                    <a:lumOff val="15000"/>
                  </a:schemeClr>
                </a:solidFill>
                <a:latin typeface="Source Sans Pro" panose="020B0503030403020204" pitchFamily="34" charset="0"/>
              </a:rPr>
              <a:t> Create a presentation once, and it updates everywhere instantaneously. create and review their work from anywhere, at anytime</a:t>
            </a:r>
            <a:endParaRPr lang="en-US" sz="1100" kern="3000" spc="30" dirty="0">
              <a:solidFill>
                <a:schemeClr val="tx1">
                  <a:lumMod val="85000"/>
                  <a:lumOff val="15000"/>
                </a:schemeClr>
              </a:solidFill>
              <a:latin typeface="Source Sans Pro" panose="020B0503030403020204" pitchFamily="34" charset="0"/>
            </a:endParaRPr>
          </a:p>
        </p:txBody>
      </p:sp>
      <p:sp>
        <p:nvSpPr>
          <p:cNvPr id="17" name="Rectangle 16"/>
          <p:cNvSpPr/>
          <p:nvPr/>
        </p:nvSpPr>
        <p:spPr>
          <a:xfrm>
            <a:off x="8612885" y="4879733"/>
            <a:ext cx="2803632" cy="769441"/>
          </a:xfrm>
          <a:prstGeom prst="rect">
            <a:avLst/>
          </a:prstGeom>
        </p:spPr>
        <p:txBody>
          <a:bodyPr wrap="square">
            <a:spAutoFit/>
          </a:bodyPr>
          <a:lstStyle/>
          <a:p>
            <a:r>
              <a:rPr lang="en-US" sz="1100" b="1" kern="3000" spc="30" dirty="0" smtClean="0">
                <a:solidFill>
                  <a:schemeClr val="tx1">
                    <a:lumMod val="85000"/>
                    <a:lumOff val="15000"/>
                  </a:schemeClr>
                </a:solidFill>
                <a:latin typeface="Source Sans Pro" panose="020B0503030403020204" pitchFamily="34" charset="0"/>
              </a:rPr>
              <a:t>Real-time presentations with dynamic slides.</a:t>
            </a:r>
            <a:r>
              <a:rPr lang="en-US" sz="1100" kern="3000" spc="30" dirty="0" smtClean="0">
                <a:solidFill>
                  <a:schemeClr val="tx1">
                    <a:lumMod val="85000"/>
                    <a:lumOff val="15000"/>
                  </a:schemeClr>
                </a:solidFill>
                <a:latin typeface="Source Sans Pro" panose="020B0503030403020204" pitchFamily="34" charset="0"/>
              </a:rPr>
              <a:t> Create a presentation once, and it updates everywhere instantaneously. With AWSM, students can access</a:t>
            </a:r>
            <a:endParaRPr lang="en-US" sz="1100" kern="3000" spc="30" dirty="0">
              <a:solidFill>
                <a:schemeClr val="tx1">
                  <a:lumMod val="85000"/>
                  <a:lumOff val="15000"/>
                </a:schemeClr>
              </a:solidFill>
              <a:latin typeface="Source Sans Pro" panose="020B0503030403020204" pitchFamily="34" charset="0"/>
            </a:endParaRPr>
          </a:p>
        </p:txBody>
      </p:sp>
      <p:sp>
        <p:nvSpPr>
          <p:cNvPr id="18" name="Rectangle 17"/>
          <p:cNvSpPr/>
          <p:nvPr/>
        </p:nvSpPr>
        <p:spPr>
          <a:xfrm>
            <a:off x="8593835" y="2651959"/>
            <a:ext cx="2803632" cy="938719"/>
          </a:xfrm>
          <a:prstGeom prst="rect">
            <a:avLst/>
          </a:prstGeom>
        </p:spPr>
        <p:txBody>
          <a:bodyPr wrap="square">
            <a:spAutoFit/>
          </a:bodyPr>
          <a:lstStyle/>
          <a:p>
            <a:r>
              <a:rPr lang="en-US" sz="1100" b="1" kern="3000" spc="30" dirty="0" smtClean="0">
                <a:solidFill>
                  <a:schemeClr val="tx1">
                    <a:lumMod val="85000"/>
                    <a:lumOff val="15000"/>
                  </a:schemeClr>
                </a:solidFill>
                <a:latin typeface="Source Sans Pro" panose="020B0503030403020204" pitchFamily="34" charset="0"/>
              </a:rPr>
              <a:t>Real-time presentations with dynamic slides.</a:t>
            </a:r>
            <a:r>
              <a:rPr lang="en-US" sz="1100" kern="3000" spc="30" dirty="0" smtClean="0">
                <a:solidFill>
                  <a:schemeClr val="tx1">
                    <a:lumMod val="85000"/>
                    <a:lumOff val="15000"/>
                  </a:schemeClr>
                </a:solidFill>
                <a:latin typeface="Source Sans Pro" panose="020B0503030403020204" pitchFamily="34" charset="0"/>
              </a:rPr>
              <a:t> Create a presentation once, and it updates everywhere instantaneously. create and review their work from anywhere, at anytime</a:t>
            </a:r>
            <a:endParaRPr lang="en-US" sz="1100" kern="3000" spc="30" dirty="0">
              <a:solidFill>
                <a:schemeClr val="tx1">
                  <a:lumMod val="85000"/>
                  <a:lumOff val="15000"/>
                </a:schemeClr>
              </a:solidFill>
              <a:latin typeface="Source Sans Pro" panose="020B0503030403020204" pitchFamily="34" charset="0"/>
            </a:endParaRPr>
          </a:p>
        </p:txBody>
      </p:sp>
      <p:sp>
        <p:nvSpPr>
          <p:cNvPr id="19" name="Line 2"/>
          <p:cNvSpPr>
            <a:spLocks noChangeShapeType="1"/>
          </p:cNvSpPr>
          <p:nvPr/>
        </p:nvSpPr>
        <p:spPr bwMode="auto">
          <a:xfrm>
            <a:off x="1377591" y="1208966"/>
            <a:ext cx="9405075" cy="0"/>
          </a:xfrm>
          <a:prstGeom prst="line">
            <a:avLst/>
          </a:prstGeom>
          <a:noFill/>
          <a:ln w="25400" cap="flat" cmpd="sng">
            <a:solidFill>
              <a:srgbClr val="DCDEE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2800">
              <a:effectLst>
                <a:outerShdw blurRad="38100" dist="38100" dir="2700000" algn="tl">
                  <a:srgbClr val="DDDDDD"/>
                </a:outerShdw>
              </a:effectLst>
              <a:latin typeface="Gill Sans" charset="0"/>
              <a:cs typeface="Gill Sans" charset="0"/>
              <a:sym typeface="Gill Sans" charset="0"/>
            </a:endParaRPr>
          </a:p>
        </p:txBody>
      </p:sp>
      <p:sp>
        <p:nvSpPr>
          <p:cNvPr id="20" name="Text Box 7"/>
          <p:cNvSpPr txBox="1">
            <a:spLocks noChangeArrowheads="1"/>
          </p:cNvSpPr>
          <p:nvPr/>
        </p:nvSpPr>
        <p:spPr bwMode="auto">
          <a:xfrm>
            <a:off x="3733339" y="456129"/>
            <a:ext cx="4770217"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Sales Performance</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21" name="Text Box 7"/>
          <p:cNvSpPr txBox="1">
            <a:spLocks noChangeArrowheads="1"/>
          </p:cNvSpPr>
          <p:nvPr/>
        </p:nvSpPr>
        <p:spPr bwMode="auto">
          <a:xfrm>
            <a:off x="717357" y="1242526"/>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1116690288"/>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9"/>
                                        </p:tgtEl>
                                        <p:attrNameLst>
                                          <p:attrName>style.visibility</p:attrName>
                                        </p:attrNameLst>
                                      </p:cBhvr>
                                      <p:to>
                                        <p:strVal val="visible"/>
                                      </p:to>
                                    </p:set>
                                    <p:anim calcmode="lin" valueType="num">
                                      <p:cBhvr>
                                        <p:cTn id="13" dur="500" fill="hold"/>
                                        <p:tgtEl>
                                          <p:spTgt spid="19"/>
                                        </p:tgtEl>
                                        <p:attrNameLst>
                                          <p:attrName>ppt_w</p:attrName>
                                        </p:attrNameLst>
                                      </p:cBhvr>
                                      <p:tavLst>
                                        <p:tav tm="0">
                                          <p:val>
                                            <p:fltVal val="0"/>
                                          </p:val>
                                        </p:tav>
                                        <p:tav tm="100000">
                                          <p:val>
                                            <p:strVal val="#ppt_w"/>
                                          </p:val>
                                        </p:tav>
                                      </p:tavLst>
                                    </p:anim>
                                    <p:anim calcmode="lin" valueType="num">
                                      <p:cBhvr>
                                        <p:cTn id="14" dur="500" fill="hold"/>
                                        <p:tgtEl>
                                          <p:spTgt spid="19"/>
                                        </p:tgtEl>
                                        <p:attrNameLst>
                                          <p:attrName>ppt_h</p:attrName>
                                        </p:attrNameLst>
                                      </p:cBhvr>
                                      <p:tavLst>
                                        <p:tav tm="0">
                                          <p:val>
                                            <p:fltVal val="0"/>
                                          </p:val>
                                        </p:tav>
                                        <p:tav tm="100000">
                                          <p:val>
                                            <p:strVal val="#ppt_h"/>
                                          </p:val>
                                        </p:tav>
                                      </p:tavLst>
                                    </p:anim>
                                    <p:animEffect transition="in" filter="fade">
                                      <p:cBhvr>
                                        <p:cTn id="15" dur="500"/>
                                        <p:tgtEl>
                                          <p:spTgt spid="19"/>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p:cTn id="19" dur="500" fill="hold"/>
                                        <p:tgtEl>
                                          <p:spTgt spid="21"/>
                                        </p:tgtEl>
                                        <p:attrNameLst>
                                          <p:attrName>ppt_w</p:attrName>
                                        </p:attrNameLst>
                                      </p:cBhvr>
                                      <p:tavLst>
                                        <p:tav tm="0">
                                          <p:val>
                                            <p:fltVal val="0"/>
                                          </p:val>
                                        </p:tav>
                                        <p:tav tm="100000">
                                          <p:val>
                                            <p:strVal val="#ppt_w"/>
                                          </p:val>
                                        </p:tav>
                                      </p:tavLst>
                                    </p:anim>
                                    <p:anim calcmode="lin" valueType="num">
                                      <p:cBhvr>
                                        <p:cTn id="20" dur="500" fill="hold"/>
                                        <p:tgtEl>
                                          <p:spTgt spid="21"/>
                                        </p:tgtEl>
                                        <p:attrNameLst>
                                          <p:attrName>ppt_h</p:attrName>
                                        </p:attrNameLst>
                                      </p:cBhvr>
                                      <p:tavLst>
                                        <p:tav tm="0">
                                          <p:val>
                                            <p:fltVal val="0"/>
                                          </p:val>
                                        </p:tav>
                                        <p:tav tm="100000">
                                          <p:val>
                                            <p:strVal val="#ppt_h"/>
                                          </p:val>
                                        </p:tav>
                                      </p:tavLst>
                                    </p:anim>
                                    <p:animEffect transition="in" filter="fade">
                                      <p:cBhvr>
                                        <p:cTn id="21" dur="500"/>
                                        <p:tgtEl>
                                          <p:spTgt spid="21"/>
                                        </p:tgtEl>
                                      </p:cBhvr>
                                    </p:animEffect>
                                  </p:childTnLst>
                                </p:cTn>
                              </p:par>
                            </p:childTnLst>
                          </p:cTn>
                        </p:par>
                        <p:par>
                          <p:cTn id="22" fill="hold">
                            <p:stCondLst>
                              <p:cond delay="1500"/>
                            </p:stCondLst>
                            <p:childTnLst>
                              <p:par>
                                <p:cTn id="23" presetID="10" presetClass="entr" presetSubtype="0" repeatCount="3000" fill="hold" grpId="0" nodeType="afterEffect">
                                  <p:stCondLst>
                                    <p:cond delay="0"/>
                                  </p:stCondLst>
                                  <p:childTnLst>
                                    <p:set>
                                      <p:cBhvr>
                                        <p:cTn id="24" dur="1" fill="hold">
                                          <p:stCondLst>
                                            <p:cond delay="0"/>
                                          </p:stCondLst>
                                        </p:cTn>
                                        <p:tgtEl>
                                          <p:spTgt spid="2">
                                            <p:graphicEl>
                                              <a:chart seriesIdx="-3" categoryIdx="-3" bldStep="gridLegend"/>
                                            </p:graphicEl>
                                          </p:spTgt>
                                        </p:tgtEl>
                                        <p:attrNameLst>
                                          <p:attrName>style.visibility</p:attrName>
                                        </p:attrNameLst>
                                      </p:cBhvr>
                                      <p:to>
                                        <p:strVal val="visible"/>
                                      </p:to>
                                    </p:set>
                                    <p:animEffect transition="in" filter="fade">
                                      <p:cBhvr>
                                        <p:cTn id="25" dur="150"/>
                                        <p:tgtEl>
                                          <p:spTgt spid="2">
                                            <p:graphicEl>
                                              <a:chart seriesIdx="-3" categoryIdx="-3" bldStep="gridLegend"/>
                                            </p:graphicEl>
                                          </p:spTgt>
                                        </p:tgtEl>
                                      </p:cBhvr>
                                    </p:animEffect>
                                  </p:childTnLst>
                                </p:cTn>
                              </p:par>
                            </p:childTnLst>
                          </p:cTn>
                        </p:par>
                        <p:par>
                          <p:cTn id="26" fill="hold">
                            <p:stCondLst>
                              <p:cond delay="1950"/>
                            </p:stCondLst>
                            <p:childTnLst>
                              <p:par>
                                <p:cTn id="27" presetID="10" presetClass="entr" presetSubtype="0" repeatCount="3000" fill="hold" grpId="0" nodeType="afterEffect">
                                  <p:stCondLst>
                                    <p:cond delay="0"/>
                                  </p:stCondLst>
                                  <p:childTnLst>
                                    <p:set>
                                      <p:cBhvr>
                                        <p:cTn id="28" dur="1" fill="hold">
                                          <p:stCondLst>
                                            <p:cond delay="0"/>
                                          </p:stCondLst>
                                        </p:cTn>
                                        <p:tgtEl>
                                          <p:spTgt spid="2">
                                            <p:graphicEl>
                                              <a:chart seriesIdx="-4" categoryIdx="0" bldStep="category"/>
                                            </p:graphicEl>
                                          </p:spTgt>
                                        </p:tgtEl>
                                        <p:attrNameLst>
                                          <p:attrName>style.visibility</p:attrName>
                                        </p:attrNameLst>
                                      </p:cBhvr>
                                      <p:to>
                                        <p:strVal val="visible"/>
                                      </p:to>
                                    </p:set>
                                    <p:animEffect transition="in" filter="fade">
                                      <p:cBhvr>
                                        <p:cTn id="29" dur="150"/>
                                        <p:tgtEl>
                                          <p:spTgt spid="2">
                                            <p:graphicEl>
                                              <a:chart seriesIdx="-4" categoryIdx="0" bldStep="category"/>
                                            </p:graphicEl>
                                          </p:spTgt>
                                        </p:tgtEl>
                                      </p:cBhvr>
                                    </p:animEffect>
                                  </p:childTnLst>
                                </p:cTn>
                              </p:par>
                            </p:childTnLst>
                          </p:cTn>
                        </p:par>
                        <p:par>
                          <p:cTn id="30" fill="hold">
                            <p:stCondLst>
                              <p:cond delay="2400"/>
                            </p:stCondLst>
                            <p:childTnLst>
                              <p:par>
                                <p:cTn id="31" presetID="10" presetClass="entr" presetSubtype="0" repeatCount="3000" fill="hold" grpId="0" nodeType="afterEffect">
                                  <p:stCondLst>
                                    <p:cond delay="0"/>
                                  </p:stCondLst>
                                  <p:childTnLst>
                                    <p:set>
                                      <p:cBhvr>
                                        <p:cTn id="32" dur="1" fill="hold">
                                          <p:stCondLst>
                                            <p:cond delay="0"/>
                                          </p:stCondLst>
                                        </p:cTn>
                                        <p:tgtEl>
                                          <p:spTgt spid="2">
                                            <p:graphicEl>
                                              <a:chart seriesIdx="-4" categoryIdx="1" bldStep="category"/>
                                            </p:graphicEl>
                                          </p:spTgt>
                                        </p:tgtEl>
                                        <p:attrNameLst>
                                          <p:attrName>style.visibility</p:attrName>
                                        </p:attrNameLst>
                                      </p:cBhvr>
                                      <p:to>
                                        <p:strVal val="visible"/>
                                      </p:to>
                                    </p:set>
                                    <p:animEffect transition="in" filter="fade">
                                      <p:cBhvr>
                                        <p:cTn id="33" dur="150"/>
                                        <p:tgtEl>
                                          <p:spTgt spid="2">
                                            <p:graphicEl>
                                              <a:chart seriesIdx="-4" categoryIdx="1" bldStep="category"/>
                                            </p:graphicEl>
                                          </p:spTgt>
                                        </p:tgtEl>
                                      </p:cBhvr>
                                    </p:animEffect>
                                  </p:childTnLst>
                                </p:cTn>
                              </p:par>
                            </p:childTnLst>
                          </p:cTn>
                        </p:par>
                        <p:par>
                          <p:cTn id="34" fill="hold">
                            <p:stCondLst>
                              <p:cond delay="2850"/>
                            </p:stCondLst>
                            <p:childTnLst>
                              <p:par>
                                <p:cTn id="35" presetID="10" presetClass="entr" presetSubtype="0" repeatCount="3000" fill="hold" grpId="0" nodeType="afterEffect">
                                  <p:stCondLst>
                                    <p:cond delay="0"/>
                                  </p:stCondLst>
                                  <p:childTnLst>
                                    <p:set>
                                      <p:cBhvr>
                                        <p:cTn id="36" dur="1" fill="hold">
                                          <p:stCondLst>
                                            <p:cond delay="0"/>
                                          </p:stCondLst>
                                        </p:cTn>
                                        <p:tgtEl>
                                          <p:spTgt spid="2">
                                            <p:graphicEl>
                                              <a:chart seriesIdx="-4" categoryIdx="2" bldStep="category"/>
                                            </p:graphicEl>
                                          </p:spTgt>
                                        </p:tgtEl>
                                        <p:attrNameLst>
                                          <p:attrName>style.visibility</p:attrName>
                                        </p:attrNameLst>
                                      </p:cBhvr>
                                      <p:to>
                                        <p:strVal val="visible"/>
                                      </p:to>
                                    </p:set>
                                    <p:animEffect transition="in" filter="fade">
                                      <p:cBhvr>
                                        <p:cTn id="37" dur="150"/>
                                        <p:tgtEl>
                                          <p:spTgt spid="2">
                                            <p:graphicEl>
                                              <a:chart seriesIdx="-4" categoryIdx="2" bldStep="category"/>
                                            </p:graphicEl>
                                          </p:spTgt>
                                        </p:tgtEl>
                                      </p:cBhvr>
                                    </p:animEffect>
                                  </p:childTnLst>
                                </p:cTn>
                              </p:par>
                            </p:childTnLst>
                          </p:cTn>
                        </p:par>
                        <p:par>
                          <p:cTn id="38" fill="hold">
                            <p:stCondLst>
                              <p:cond delay="3300"/>
                            </p:stCondLst>
                            <p:childTnLst>
                              <p:par>
                                <p:cTn id="39" presetID="10" presetClass="entr" presetSubtype="0" repeatCount="3000" fill="hold" grpId="0" nodeType="afterEffect">
                                  <p:stCondLst>
                                    <p:cond delay="0"/>
                                  </p:stCondLst>
                                  <p:childTnLst>
                                    <p:set>
                                      <p:cBhvr>
                                        <p:cTn id="40" dur="1" fill="hold">
                                          <p:stCondLst>
                                            <p:cond delay="0"/>
                                          </p:stCondLst>
                                        </p:cTn>
                                        <p:tgtEl>
                                          <p:spTgt spid="2">
                                            <p:graphicEl>
                                              <a:chart seriesIdx="-4" categoryIdx="3" bldStep="category"/>
                                            </p:graphicEl>
                                          </p:spTgt>
                                        </p:tgtEl>
                                        <p:attrNameLst>
                                          <p:attrName>style.visibility</p:attrName>
                                        </p:attrNameLst>
                                      </p:cBhvr>
                                      <p:to>
                                        <p:strVal val="visible"/>
                                      </p:to>
                                    </p:set>
                                    <p:animEffect transition="in" filter="fade">
                                      <p:cBhvr>
                                        <p:cTn id="41" dur="150"/>
                                        <p:tgtEl>
                                          <p:spTgt spid="2">
                                            <p:graphicEl>
                                              <a:chart seriesIdx="-4" categoryIdx="3" bldStep="category"/>
                                            </p:graphicEl>
                                          </p:spTgt>
                                        </p:tgtEl>
                                      </p:cBhvr>
                                    </p:animEffect>
                                  </p:childTnLst>
                                </p:cTn>
                              </p:par>
                            </p:childTnLst>
                          </p:cTn>
                        </p:par>
                        <p:par>
                          <p:cTn id="42" fill="hold">
                            <p:stCondLst>
                              <p:cond delay="3750"/>
                            </p:stCondLst>
                            <p:childTnLst>
                              <p:par>
                                <p:cTn id="43" presetID="22" presetClass="entr" presetSubtype="2" fill="hold" nodeType="after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wipe(right)">
                                      <p:cBhvr>
                                        <p:cTn id="45" dur="500"/>
                                        <p:tgtEl>
                                          <p:spTgt spid="12"/>
                                        </p:tgtEl>
                                      </p:cBhvr>
                                    </p:animEffect>
                                  </p:childTnLst>
                                </p:cTn>
                              </p:par>
                            </p:childTnLst>
                          </p:cTn>
                        </p:par>
                        <p:par>
                          <p:cTn id="46" fill="hold">
                            <p:stCondLst>
                              <p:cond delay="4250"/>
                            </p:stCondLst>
                            <p:childTnLst>
                              <p:par>
                                <p:cTn id="47" presetID="2" presetClass="entr" presetSubtype="8" decel="100000" fill="hold" grpId="0" nodeType="afterEffect">
                                  <p:stCondLst>
                                    <p:cond delay="0"/>
                                  </p:stCondLst>
                                  <p:childTnLst>
                                    <p:set>
                                      <p:cBhvr>
                                        <p:cTn id="48" dur="1" fill="hold">
                                          <p:stCondLst>
                                            <p:cond delay="0"/>
                                          </p:stCondLst>
                                        </p:cTn>
                                        <p:tgtEl>
                                          <p:spTgt spid="3"/>
                                        </p:tgtEl>
                                        <p:attrNameLst>
                                          <p:attrName>style.visibility</p:attrName>
                                        </p:attrNameLst>
                                      </p:cBhvr>
                                      <p:to>
                                        <p:strVal val="visible"/>
                                      </p:to>
                                    </p:set>
                                    <p:anim calcmode="lin" valueType="num">
                                      <p:cBhvr additive="base">
                                        <p:cTn id="49" dur="750" fill="hold"/>
                                        <p:tgtEl>
                                          <p:spTgt spid="3"/>
                                        </p:tgtEl>
                                        <p:attrNameLst>
                                          <p:attrName>ppt_x</p:attrName>
                                        </p:attrNameLst>
                                      </p:cBhvr>
                                      <p:tavLst>
                                        <p:tav tm="0">
                                          <p:val>
                                            <p:strVal val="0-#ppt_w/2"/>
                                          </p:val>
                                        </p:tav>
                                        <p:tav tm="100000">
                                          <p:val>
                                            <p:strVal val="#ppt_x"/>
                                          </p:val>
                                        </p:tav>
                                      </p:tavLst>
                                    </p:anim>
                                    <p:anim calcmode="lin" valueType="num">
                                      <p:cBhvr additive="base">
                                        <p:cTn id="50" dur="750" fill="hold"/>
                                        <p:tgtEl>
                                          <p:spTgt spid="3"/>
                                        </p:tgtEl>
                                        <p:attrNameLst>
                                          <p:attrName>ppt_y</p:attrName>
                                        </p:attrNameLst>
                                      </p:cBhvr>
                                      <p:tavLst>
                                        <p:tav tm="0">
                                          <p:val>
                                            <p:strVal val="#ppt_y"/>
                                          </p:val>
                                        </p:tav>
                                        <p:tav tm="100000">
                                          <p:val>
                                            <p:strVal val="#ppt_y"/>
                                          </p:val>
                                        </p:tav>
                                      </p:tavLst>
                                    </p:anim>
                                  </p:childTnLst>
                                </p:cTn>
                              </p:par>
                              <p:par>
                                <p:cTn id="51" presetID="2" presetClass="entr" presetSubtype="8" decel="100000" fill="hold" grpId="0" nodeType="withEffect">
                                  <p:stCondLst>
                                    <p:cond delay="250"/>
                                  </p:stCondLst>
                                  <p:childTnLst>
                                    <p:set>
                                      <p:cBhvr>
                                        <p:cTn id="52" dur="1" fill="hold">
                                          <p:stCondLst>
                                            <p:cond delay="0"/>
                                          </p:stCondLst>
                                        </p:cTn>
                                        <p:tgtEl>
                                          <p:spTgt spid="4"/>
                                        </p:tgtEl>
                                        <p:attrNameLst>
                                          <p:attrName>style.visibility</p:attrName>
                                        </p:attrNameLst>
                                      </p:cBhvr>
                                      <p:to>
                                        <p:strVal val="visible"/>
                                      </p:to>
                                    </p:set>
                                    <p:anim calcmode="lin" valueType="num">
                                      <p:cBhvr additive="base">
                                        <p:cTn id="53" dur="750" fill="hold"/>
                                        <p:tgtEl>
                                          <p:spTgt spid="4"/>
                                        </p:tgtEl>
                                        <p:attrNameLst>
                                          <p:attrName>ppt_x</p:attrName>
                                        </p:attrNameLst>
                                      </p:cBhvr>
                                      <p:tavLst>
                                        <p:tav tm="0">
                                          <p:val>
                                            <p:strVal val="0-#ppt_w/2"/>
                                          </p:val>
                                        </p:tav>
                                        <p:tav tm="100000">
                                          <p:val>
                                            <p:strVal val="#ppt_x"/>
                                          </p:val>
                                        </p:tav>
                                      </p:tavLst>
                                    </p:anim>
                                    <p:anim calcmode="lin" valueType="num">
                                      <p:cBhvr additive="base">
                                        <p:cTn id="54" dur="750" fill="hold"/>
                                        <p:tgtEl>
                                          <p:spTgt spid="4"/>
                                        </p:tgtEl>
                                        <p:attrNameLst>
                                          <p:attrName>ppt_y</p:attrName>
                                        </p:attrNameLst>
                                      </p:cBhvr>
                                      <p:tavLst>
                                        <p:tav tm="0">
                                          <p:val>
                                            <p:strVal val="#ppt_y"/>
                                          </p:val>
                                        </p:tav>
                                        <p:tav tm="100000">
                                          <p:val>
                                            <p:strVal val="#ppt_y"/>
                                          </p:val>
                                        </p:tav>
                                      </p:tavLst>
                                    </p:anim>
                                  </p:childTnLst>
                                </p:cTn>
                              </p:par>
                              <p:par>
                                <p:cTn id="55" presetID="2" presetClass="entr" presetSubtype="8" decel="100000" fill="hold" grpId="0" nodeType="withEffect">
                                  <p:stCondLst>
                                    <p:cond delay="250"/>
                                  </p:stCondLst>
                                  <p:childTnLst>
                                    <p:set>
                                      <p:cBhvr>
                                        <p:cTn id="56" dur="1" fill="hold">
                                          <p:stCondLst>
                                            <p:cond delay="0"/>
                                          </p:stCondLst>
                                        </p:cTn>
                                        <p:tgtEl>
                                          <p:spTgt spid="16"/>
                                        </p:tgtEl>
                                        <p:attrNameLst>
                                          <p:attrName>style.visibility</p:attrName>
                                        </p:attrNameLst>
                                      </p:cBhvr>
                                      <p:to>
                                        <p:strVal val="visible"/>
                                      </p:to>
                                    </p:set>
                                    <p:anim calcmode="lin" valueType="num">
                                      <p:cBhvr additive="base">
                                        <p:cTn id="57" dur="750" fill="hold"/>
                                        <p:tgtEl>
                                          <p:spTgt spid="16"/>
                                        </p:tgtEl>
                                        <p:attrNameLst>
                                          <p:attrName>ppt_x</p:attrName>
                                        </p:attrNameLst>
                                      </p:cBhvr>
                                      <p:tavLst>
                                        <p:tav tm="0">
                                          <p:val>
                                            <p:strVal val="0-#ppt_w/2"/>
                                          </p:val>
                                        </p:tav>
                                        <p:tav tm="100000">
                                          <p:val>
                                            <p:strVal val="#ppt_x"/>
                                          </p:val>
                                        </p:tav>
                                      </p:tavLst>
                                    </p:anim>
                                    <p:anim calcmode="lin" valueType="num">
                                      <p:cBhvr additive="base">
                                        <p:cTn id="58" dur="750" fill="hold"/>
                                        <p:tgtEl>
                                          <p:spTgt spid="16"/>
                                        </p:tgtEl>
                                        <p:attrNameLst>
                                          <p:attrName>ppt_y</p:attrName>
                                        </p:attrNameLst>
                                      </p:cBhvr>
                                      <p:tavLst>
                                        <p:tav tm="0">
                                          <p:val>
                                            <p:strVal val="#ppt_y"/>
                                          </p:val>
                                        </p:tav>
                                        <p:tav tm="100000">
                                          <p:val>
                                            <p:strVal val="#ppt_y"/>
                                          </p:val>
                                        </p:tav>
                                      </p:tavLst>
                                    </p:anim>
                                  </p:childTnLst>
                                </p:cTn>
                              </p:par>
                            </p:childTnLst>
                          </p:cTn>
                        </p:par>
                        <p:par>
                          <p:cTn id="59" fill="hold">
                            <p:stCondLst>
                              <p:cond delay="5250"/>
                            </p:stCondLst>
                            <p:childTnLst>
                              <p:par>
                                <p:cTn id="60" presetID="22" presetClass="entr" presetSubtype="2" fill="hold" nodeType="afterEffect">
                                  <p:stCondLst>
                                    <p:cond delay="0"/>
                                  </p:stCondLst>
                                  <p:childTnLst>
                                    <p:set>
                                      <p:cBhvr>
                                        <p:cTn id="61" dur="1" fill="hold">
                                          <p:stCondLst>
                                            <p:cond delay="0"/>
                                          </p:stCondLst>
                                        </p:cTn>
                                        <p:tgtEl>
                                          <p:spTgt spid="7"/>
                                        </p:tgtEl>
                                        <p:attrNameLst>
                                          <p:attrName>style.visibility</p:attrName>
                                        </p:attrNameLst>
                                      </p:cBhvr>
                                      <p:to>
                                        <p:strVal val="visible"/>
                                      </p:to>
                                    </p:set>
                                    <p:animEffect transition="in" filter="wipe(right)">
                                      <p:cBhvr>
                                        <p:cTn id="62" dur="500"/>
                                        <p:tgtEl>
                                          <p:spTgt spid="7"/>
                                        </p:tgtEl>
                                      </p:cBhvr>
                                    </p:animEffect>
                                  </p:childTnLst>
                                </p:cTn>
                              </p:par>
                            </p:childTnLst>
                          </p:cTn>
                        </p:par>
                        <p:par>
                          <p:cTn id="63" fill="hold">
                            <p:stCondLst>
                              <p:cond delay="5750"/>
                            </p:stCondLst>
                            <p:childTnLst>
                              <p:par>
                                <p:cTn id="64" presetID="2" presetClass="entr" presetSubtype="8" decel="100000" fill="hold" grpId="0" nodeType="afterEffect">
                                  <p:stCondLst>
                                    <p:cond delay="0"/>
                                  </p:stCondLst>
                                  <p:childTnLst>
                                    <p:set>
                                      <p:cBhvr>
                                        <p:cTn id="65" dur="1" fill="hold">
                                          <p:stCondLst>
                                            <p:cond delay="0"/>
                                          </p:stCondLst>
                                        </p:cTn>
                                        <p:tgtEl>
                                          <p:spTgt spid="5"/>
                                        </p:tgtEl>
                                        <p:attrNameLst>
                                          <p:attrName>style.visibility</p:attrName>
                                        </p:attrNameLst>
                                      </p:cBhvr>
                                      <p:to>
                                        <p:strVal val="visible"/>
                                      </p:to>
                                    </p:set>
                                    <p:anim calcmode="lin" valueType="num">
                                      <p:cBhvr additive="base">
                                        <p:cTn id="66" dur="750" fill="hold"/>
                                        <p:tgtEl>
                                          <p:spTgt spid="5"/>
                                        </p:tgtEl>
                                        <p:attrNameLst>
                                          <p:attrName>ppt_x</p:attrName>
                                        </p:attrNameLst>
                                      </p:cBhvr>
                                      <p:tavLst>
                                        <p:tav tm="0">
                                          <p:val>
                                            <p:strVal val="0-#ppt_w/2"/>
                                          </p:val>
                                        </p:tav>
                                        <p:tav tm="100000">
                                          <p:val>
                                            <p:strVal val="#ppt_x"/>
                                          </p:val>
                                        </p:tav>
                                      </p:tavLst>
                                    </p:anim>
                                    <p:anim calcmode="lin" valueType="num">
                                      <p:cBhvr additive="base">
                                        <p:cTn id="67" dur="750" fill="hold"/>
                                        <p:tgtEl>
                                          <p:spTgt spid="5"/>
                                        </p:tgtEl>
                                        <p:attrNameLst>
                                          <p:attrName>ppt_y</p:attrName>
                                        </p:attrNameLst>
                                      </p:cBhvr>
                                      <p:tavLst>
                                        <p:tav tm="0">
                                          <p:val>
                                            <p:strVal val="#ppt_y"/>
                                          </p:val>
                                        </p:tav>
                                        <p:tav tm="100000">
                                          <p:val>
                                            <p:strVal val="#ppt_y"/>
                                          </p:val>
                                        </p:tav>
                                      </p:tavLst>
                                    </p:anim>
                                  </p:childTnLst>
                                </p:cTn>
                              </p:par>
                              <p:par>
                                <p:cTn id="68" presetID="2" presetClass="entr" presetSubtype="8" decel="100000" fill="hold" grpId="0" nodeType="withEffect">
                                  <p:stCondLst>
                                    <p:cond delay="250"/>
                                  </p:stCondLst>
                                  <p:childTnLst>
                                    <p:set>
                                      <p:cBhvr>
                                        <p:cTn id="69" dur="1" fill="hold">
                                          <p:stCondLst>
                                            <p:cond delay="0"/>
                                          </p:stCondLst>
                                        </p:cTn>
                                        <p:tgtEl>
                                          <p:spTgt spid="6"/>
                                        </p:tgtEl>
                                        <p:attrNameLst>
                                          <p:attrName>style.visibility</p:attrName>
                                        </p:attrNameLst>
                                      </p:cBhvr>
                                      <p:to>
                                        <p:strVal val="visible"/>
                                      </p:to>
                                    </p:set>
                                    <p:anim calcmode="lin" valueType="num">
                                      <p:cBhvr additive="base">
                                        <p:cTn id="70" dur="750" fill="hold"/>
                                        <p:tgtEl>
                                          <p:spTgt spid="6"/>
                                        </p:tgtEl>
                                        <p:attrNameLst>
                                          <p:attrName>ppt_x</p:attrName>
                                        </p:attrNameLst>
                                      </p:cBhvr>
                                      <p:tavLst>
                                        <p:tav tm="0">
                                          <p:val>
                                            <p:strVal val="0-#ppt_w/2"/>
                                          </p:val>
                                        </p:tav>
                                        <p:tav tm="100000">
                                          <p:val>
                                            <p:strVal val="#ppt_x"/>
                                          </p:val>
                                        </p:tav>
                                      </p:tavLst>
                                    </p:anim>
                                    <p:anim calcmode="lin" valueType="num">
                                      <p:cBhvr additive="base">
                                        <p:cTn id="71" dur="750" fill="hold"/>
                                        <p:tgtEl>
                                          <p:spTgt spid="6"/>
                                        </p:tgtEl>
                                        <p:attrNameLst>
                                          <p:attrName>ppt_y</p:attrName>
                                        </p:attrNameLst>
                                      </p:cBhvr>
                                      <p:tavLst>
                                        <p:tav tm="0">
                                          <p:val>
                                            <p:strVal val="#ppt_y"/>
                                          </p:val>
                                        </p:tav>
                                        <p:tav tm="100000">
                                          <p:val>
                                            <p:strVal val="#ppt_y"/>
                                          </p:val>
                                        </p:tav>
                                      </p:tavLst>
                                    </p:anim>
                                  </p:childTnLst>
                                </p:cTn>
                              </p:par>
                              <p:par>
                                <p:cTn id="72" presetID="2" presetClass="entr" presetSubtype="8" decel="100000" fill="hold" grpId="0" nodeType="withEffect">
                                  <p:stCondLst>
                                    <p:cond delay="250"/>
                                  </p:stCondLst>
                                  <p:childTnLst>
                                    <p:set>
                                      <p:cBhvr>
                                        <p:cTn id="73" dur="1" fill="hold">
                                          <p:stCondLst>
                                            <p:cond delay="0"/>
                                          </p:stCondLst>
                                        </p:cTn>
                                        <p:tgtEl>
                                          <p:spTgt spid="15"/>
                                        </p:tgtEl>
                                        <p:attrNameLst>
                                          <p:attrName>style.visibility</p:attrName>
                                        </p:attrNameLst>
                                      </p:cBhvr>
                                      <p:to>
                                        <p:strVal val="visible"/>
                                      </p:to>
                                    </p:set>
                                    <p:anim calcmode="lin" valueType="num">
                                      <p:cBhvr additive="base">
                                        <p:cTn id="74" dur="750" fill="hold"/>
                                        <p:tgtEl>
                                          <p:spTgt spid="15"/>
                                        </p:tgtEl>
                                        <p:attrNameLst>
                                          <p:attrName>ppt_x</p:attrName>
                                        </p:attrNameLst>
                                      </p:cBhvr>
                                      <p:tavLst>
                                        <p:tav tm="0">
                                          <p:val>
                                            <p:strVal val="0-#ppt_w/2"/>
                                          </p:val>
                                        </p:tav>
                                        <p:tav tm="100000">
                                          <p:val>
                                            <p:strVal val="#ppt_x"/>
                                          </p:val>
                                        </p:tav>
                                      </p:tavLst>
                                    </p:anim>
                                    <p:anim calcmode="lin" valueType="num">
                                      <p:cBhvr additive="base">
                                        <p:cTn id="75" dur="750" fill="hold"/>
                                        <p:tgtEl>
                                          <p:spTgt spid="15"/>
                                        </p:tgtEl>
                                        <p:attrNameLst>
                                          <p:attrName>ppt_y</p:attrName>
                                        </p:attrNameLst>
                                      </p:cBhvr>
                                      <p:tavLst>
                                        <p:tav tm="0">
                                          <p:val>
                                            <p:strVal val="#ppt_y"/>
                                          </p:val>
                                        </p:tav>
                                        <p:tav tm="100000">
                                          <p:val>
                                            <p:strVal val="#ppt_y"/>
                                          </p:val>
                                        </p:tav>
                                      </p:tavLst>
                                    </p:anim>
                                  </p:childTnLst>
                                </p:cTn>
                              </p:par>
                            </p:childTnLst>
                          </p:cTn>
                        </p:par>
                        <p:par>
                          <p:cTn id="76" fill="hold">
                            <p:stCondLst>
                              <p:cond delay="6750"/>
                            </p:stCondLst>
                            <p:childTnLst>
                              <p:par>
                                <p:cTn id="77" presetID="22" presetClass="entr" presetSubtype="8" fill="hold" nodeType="afterEffect">
                                  <p:stCondLst>
                                    <p:cond delay="0"/>
                                  </p:stCondLst>
                                  <p:childTnLst>
                                    <p:set>
                                      <p:cBhvr>
                                        <p:cTn id="78" dur="1" fill="hold">
                                          <p:stCondLst>
                                            <p:cond delay="0"/>
                                          </p:stCondLst>
                                        </p:cTn>
                                        <p:tgtEl>
                                          <p:spTgt spid="14"/>
                                        </p:tgtEl>
                                        <p:attrNameLst>
                                          <p:attrName>style.visibility</p:attrName>
                                        </p:attrNameLst>
                                      </p:cBhvr>
                                      <p:to>
                                        <p:strVal val="visible"/>
                                      </p:to>
                                    </p:set>
                                    <p:animEffect transition="in" filter="wipe(left)">
                                      <p:cBhvr>
                                        <p:cTn id="79" dur="500"/>
                                        <p:tgtEl>
                                          <p:spTgt spid="14"/>
                                        </p:tgtEl>
                                      </p:cBhvr>
                                    </p:animEffect>
                                  </p:childTnLst>
                                </p:cTn>
                              </p:par>
                            </p:childTnLst>
                          </p:cTn>
                        </p:par>
                        <p:par>
                          <p:cTn id="80" fill="hold">
                            <p:stCondLst>
                              <p:cond delay="7250"/>
                            </p:stCondLst>
                            <p:childTnLst>
                              <p:par>
                                <p:cTn id="81" presetID="2" presetClass="entr" presetSubtype="2" decel="100000" fill="hold" grpId="0" nodeType="afterEffect">
                                  <p:stCondLst>
                                    <p:cond delay="0"/>
                                  </p:stCondLst>
                                  <p:childTnLst>
                                    <p:set>
                                      <p:cBhvr>
                                        <p:cTn id="82" dur="1" fill="hold">
                                          <p:stCondLst>
                                            <p:cond delay="0"/>
                                          </p:stCondLst>
                                        </p:cTn>
                                        <p:tgtEl>
                                          <p:spTgt spid="8"/>
                                        </p:tgtEl>
                                        <p:attrNameLst>
                                          <p:attrName>style.visibility</p:attrName>
                                        </p:attrNameLst>
                                      </p:cBhvr>
                                      <p:to>
                                        <p:strVal val="visible"/>
                                      </p:to>
                                    </p:set>
                                    <p:anim calcmode="lin" valueType="num">
                                      <p:cBhvr additive="base">
                                        <p:cTn id="83" dur="750" fill="hold"/>
                                        <p:tgtEl>
                                          <p:spTgt spid="8"/>
                                        </p:tgtEl>
                                        <p:attrNameLst>
                                          <p:attrName>ppt_x</p:attrName>
                                        </p:attrNameLst>
                                      </p:cBhvr>
                                      <p:tavLst>
                                        <p:tav tm="0">
                                          <p:val>
                                            <p:strVal val="1+#ppt_w/2"/>
                                          </p:val>
                                        </p:tav>
                                        <p:tav tm="100000">
                                          <p:val>
                                            <p:strVal val="#ppt_x"/>
                                          </p:val>
                                        </p:tav>
                                      </p:tavLst>
                                    </p:anim>
                                    <p:anim calcmode="lin" valueType="num">
                                      <p:cBhvr additive="base">
                                        <p:cTn id="84" dur="750" fill="hold"/>
                                        <p:tgtEl>
                                          <p:spTgt spid="8"/>
                                        </p:tgtEl>
                                        <p:attrNameLst>
                                          <p:attrName>ppt_y</p:attrName>
                                        </p:attrNameLst>
                                      </p:cBhvr>
                                      <p:tavLst>
                                        <p:tav tm="0">
                                          <p:val>
                                            <p:strVal val="#ppt_y"/>
                                          </p:val>
                                        </p:tav>
                                        <p:tav tm="100000">
                                          <p:val>
                                            <p:strVal val="#ppt_y"/>
                                          </p:val>
                                        </p:tav>
                                      </p:tavLst>
                                    </p:anim>
                                  </p:childTnLst>
                                </p:cTn>
                              </p:par>
                              <p:par>
                                <p:cTn id="85" presetID="2" presetClass="entr" presetSubtype="2" decel="100000" fill="hold" grpId="0" nodeType="withEffect">
                                  <p:stCondLst>
                                    <p:cond delay="250"/>
                                  </p:stCondLst>
                                  <p:childTnLst>
                                    <p:set>
                                      <p:cBhvr>
                                        <p:cTn id="86" dur="1" fill="hold">
                                          <p:stCondLst>
                                            <p:cond delay="0"/>
                                          </p:stCondLst>
                                        </p:cTn>
                                        <p:tgtEl>
                                          <p:spTgt spid="9"/>
                                        </p:tgtEl>
                                        <p:attrNameLst>
                                          <p:attrName>style.visibility</p:attrName>
                                        </p:attrNameLst>
                                      </p:cBhvr>
                                      <p:to>
                                        <p:strVal val="visible"/>
                                      </p:to>
                                    </p:set>
                                    <p:anim calcmode="lin" valueType="num">
                                      <p:cBhvr additive="base">
                                        <p:cTn id="87" dur="750" fill="hold"/>
                                        <p:tgtEl>
                                          <p:spTgt spid="9"/>
                                        </p:tgtEl>
                                        <p:attrNameLst>
                                          <p:attrName>ppt_x</p:attrName>
                                        </p:attrNameLst>
                                      </p:cBhvr>
                                      <p:tavLst>
                                        <p:tav tm="0">
                                          <p:val>
                                            <p:strVal val="1+#ppt_w/2"/>
                                          </p:val>
                                        </p:tav>
                                        <p:tav tm="100000">
                                          <p:val>
                                            <p:strVal val="#ppt_x"/>
                                          </p:val>
                                        </p:tav>
                                      </p:tavLst>
                                    </p:anim>
                                    <p:anim calcmode="lin" valueType="num">
                                      <p:cBhvr additive="base">
                                        <p:cTn id="88" dur="750" fill="hold"/>
                                        <p:tgtEl>
                                          <p:spTgt spid="9"/>
                                        </p:tgtEl>
                                        <p:attrNameLst>
                                          <p:attrName>ppt_y</p:attrName>
                                        </p:attrNameLst>
                                      </p:cBhvr>
                                      <p:tavLst>
                                        <p:tav tm="0">
                                          <p:val>
                                            <p:strVal val="#ppt_y"/>
                                          </p:val>
                                        </p:tav>
                                        <p:tav tm="100000">
                                          <p:val>
                                            <p:strVal val="#ppt_y"/>
                                          </p:val>
                                        </p:tav>
                                      </p:tavLst>
                                    </p:anim>
                                  </p:childTnLst>
                                </p:cTn>
                              </p:par>
                              <p:par>
                                <p:cTn id="89" presetID="2" presetClass="entr" presetSubtype="2" decel="100000" fill="hold" grpId="0" nodeType="withEffect">
                                  <p:stCondLst>
                                    <p:cond delay="500"/>
                                  </p:stCondLst>
                                  <p:childTnLst>
                                    <p:set>
                                      <p:cBhvr>
                                        <p:cTn id="90" dur="1" fill="hold">
                                          <p:stCondLst>
                                            <p:cond delay="0"/>
                                          </p:stCondLst>
                                        </p:cTn>
                                        <p:tgtEl>
                                          <p:spTgt spid="18"/>
                                        </p:tgtEl>
                                        <p:attrNameLst>
                                          <p:attrName>style.visibility</p:attrName>
                                        </p:attrNameLst>
                                      </p:cBhvr>
                                      <p:to>
                                        <p:strVal val="visible"/>
                                      </p:to>
                                    </p:set>
                                    <p:anim calcmode="lin" valueType="num">
                                      <p:cBhvr additive="base">
                                        <p:cTn id="91" dur="750" fill="hold"/>
                                        <p:tgtEl>
                                          <p:spTgt spid="18"/>
                                        </p:tgtEl>
                                        <p:attrNameLst>
                                          <p:attrName>ppt_x</p:attrName>
                                        </p:attrNameLst>
                                      </p:cBhvr>
                                      <p:tavLst>
                                        <p:tav tm="0">
                                          <p:val>
                                            <p:strVal val="1+#ppt_w/2"/>
                                          </p:val>
                                        </p:tav>
                                        <p:tav tm="100000">
                                          <p:val>
                                            <p:strVal val="#ppt_x"/>
                                          </p:val>
                                        </p:tav>
                                      </p:tavLst>
                                    </p:anim>
                                    <p:anim calcmode="lin" valueType="num">
                                      <p:cBhvr additive="base">
                                        <p:cTn id="92" dur="750" fill="hold"/>
                                        <p:tgtEl>
                                          <p:spTgt spid="18"/>
                                        </p:tgtEl>
                                        <p:attrNameLst>
                                          <p:attrName>ppt_y</p:attrName>
                                        </p:attrNameLst>
                                      </p:cBhvr>
                                      <p:tavLst>
                                        <p:tav tm="0">
                                          <p:val>
                                            <p:strVal val="#ppt_y"/>
                                          </p:val>
                                        </p:tav>
                                        <p:tav tm="100000">
                                          <p:val>
                                            <p:strVal val="#ppt_y"/>
                                          </p:val>
                                        </p:tav>
                                      </p:tavLst>
                                    </p:anim>
                                  </p:childTnLst>
                                </p:cTn>
                              </p:par>
                            </p:childTnLst>
                          </p:cTn>
                        </p:par>
                        <p:par>
                          <p:cTn id="93" fill="hold">
                            <p:stCondLst>
                              <p:cond delay="8500"/>
                            </p:stCondLst>
                            <p:childTnLst>
                              <p:par>
                                <p:cTn id="94" presetID="22" presetClass="entr" presetSubtype="8" fill="hold" nodeType="afterEffect">
                                  <p:stCondLst>
                                    <p:cond delay="0"/>
                                  </p:stCondLst>
                                  <p:childTnLst>
                                    <p:set>
                                      <p:cBhvr>
                                        <p:cTn id="95" dur="1" fill="hold">
                                          <p:stCondLst>
                                            <p:cond delay="0"/>
                                          </p:stCondLst>
                                        </p:cTn>
                                        <p:tgtEl>
                                          <p:spTgt spid="13"/>
                                        </p:tgtEl>
                                        <p:attrNameLst>
                                          <p:attrName>style.visibility</p:attrName>
                                        </p:attrNameLst>
                                      </p:cBhvr>
                                      <p:to>
                                        <p:strVal val="visible"/>
                                      </p:to>
                                    </p:set>
                                    <p:animEffect transition="in" filter="wipe(left)">
                                      <p:cBhvr>
                                        <p:cTn id="96" dur="500"/>
                                        <p:tgtEl>
                                          <p:spTgt spid="13"/>
                                        </p:tgtEl>
                                      </p:cBhvr>
                                    </p:animEffect>
                                  </p:childTnLst>
                                </p:cTn>
                              </p:par>
                            </p:childTnLst>
                          </p:cTn>
                        </p:par>
                        <p:par>
                          <p:cTn id="97" fill="hold">
                            <p:stCondLst>
                              <p:cond delay="9000"/>
                            </p:stCondLst>
                            <p:childTnLst>
                              <p:par>
                                <p:cTn id="98" presetID="2" presetClass="entr" presetSubtype="2" decel="100000" fill="hold" grpId="0" nodeType="afterEffect">
                                  <p:stCondLst>
                                    <p:cond delay="0"/>
                                  </p:stCondLst>
                                  <p:childTnLst>
                                    <p:set>
                                      <p:cBhvr>
                                        <p:cTn id="99" dur="1" fill="hold">
                                          <p:stCondLst>
                                            <p:cond delay="0"/>
                                          </p:stCondLst>
                                        </p:cTn>
                                        <p:tgtEl>
                                          <p:spTgt spid="10"/>
                                        </p:tgtEl>
                                        <p:attrNameLst>
                                          <p:attrName>style.visibility</p:attrName>
                                        </p:attrNameLst>
                                      </p:cBhvr>
                                      <p:to>
                                        <p:strVal val="visible"/>
                                      </p:to>
                                    </p:set>
                                    <p:anim calcmode="lin" valueType="num">
                                      <p:cBhvr additive="base">
                                        <p:cTn id="100" dur="750" fill="hold"/>
                                        <p:tgtEl>
                                          <p:spTgt spid="10"/>
                                        </p:tgtEl>
                                        <p:attrNameLst>
                                          <p:attrName>ppt_x</p:attrName>
                                        </p:attrNameLst>
                                      </p:cBhvr>
                                      <p:tavLst>
                                        <p:tav tm="0">
                                          <p:val>
                                            <p:strVal val="1+#ppt_w/2"/>
                                          </p:val>
                                        </p:tav>
                                        <p:tav tm="100000">
                                          <p:val>
                                            <p:strVal val="#ppt_x"/>
                                          </p:val>
                                        </p:tav>
                                      </p:tavLst>
                                    </p:anim>
                                    <p:anim calcmode="lin" valueType="num">
                                      <p:cBhvr additive="base">
                                        <p:cTn id="101" dur="750" fill="hold"/>
                                        <p:tgtEl>
                                          <p:spTgt spid="10"/>
                                        </p:tgtEl>
                                        <p:attrNameLst>
                                          <p:attrName>ppt_y</p:attrName>
                                        </p:attrNameLst>
                                      </p:cBhvr>
                                      <p:tavLst>
                                        <p:tav tm="0">
                                          <p:val>
                                            <p:strVal val="#ppt_y"/>
                                          </p:val>
                                        </p:tav>
                                        <p:tav tm="100000">
                                          <p:val>
                                            <p:strVal val="#ppt_y"/>
                                          </p:val>
                                        </p:tav>
                                      </p:tavLst>
                                    </p:anim>
                                  </p:childTnLst>
                                </p:cTn>
                              </p:par>
                              <p:par>
                                <p:cTn id="102" presetID="2" presetClass="entr" presetSubtype="2" decel="100000" fill="hold" grpId="0" nodeType="withEffect">
                                  <p:stCondLst>
                                    <p:cond delay="250"/>
                                  </p:stCondLst>
                                  <p:childTnLst>
                                    <p:set>
                                      <p:cBhvr>
                                        <p:cTn id="103" dur="1" fill="hold">
                                          <p:stCondLst>
                                            <p:cond delay="0"/>
                                          </p:stCondLst>
                                        </p:cTn>
                                        <p:tgtEl>
                                          <p:spTgt spid="11"/>
                                        </p:tgtEl>
                                        <p:attrNameLst>
                                          <p:attrName>style.visibility</p:attrName>
                                        </p:attrNameLst>
                                      </p:cBhvr>
                                      <p:to>
                                        <p:strVal val="visible"/>
                                      </p:to>
                                    </p:set>
                                    <p:anim calcmode="lin" valueType="num">
                                      <p:cBhvr additive="base">
                                        <p:cTn id="104" dur="750" fill="hold"/>
                                        <p:tgtEl>
                                          <p:spTgt spid="11"/>
                                        </p:tgtEl>
                                        <p:attrNameLst>
                                          <p:attrName>ppt_x</p:attrName>
                                        </p:attrNameLst>
                                      </p:cBhvr>
                                      <p:tavLst>
                                        <p:tav tm="0">
                                          <p:val>
                                            <p:strVal val="1+#ppt_w/2"/>
                                          </p:val>
                                        </p:tav>
                                        <p:tav tm="100000">
                                          <p:val>
                                            <p:strVal val="#ppt_x"/>
                                          </p:val>
                                        </p:tav>
                                      </p:tavLst>
                                    </p:anim>
                                    <p:anim calcmode="lin" valueType="num">
                                      <p:cBhvr additive="base">
                                        <p:cTn id="105" dur="750" fill="hold"/>
                                        <p:tgtEl>
                                          <p:spTgt spid="11"/>
                                        </p:tgtEl>
                                        <p:attrNameLst>
                                          <p:attrName>ppt_y</p:attrName>
                                        </p:attrNameLst>
                                      </p:cBhvr>
                                      <p:tavLst>
                                        <p:tav tm="0">
                                          <p:val>
                                            <p:strVal val="#ppt_y"/>
                                          </p:val>
                                        </p:tav>
                                        <p:tav tm="100000">
                                          <p:val>
                                            <p:strVal val="#ppt_y"/>
                                          </p:val>
                                        </p:tav>
                                      </p:tavLst>
                                    </p:anim>
                                  </p:childTnLst>
                                </p:cTn>
                              </p:par>
                              <p:par>
                                <p:cTn id="106" presetID="2" presetClass="entr" presetSubtype="2" decel="100000" fill="hold" grpId="0" nodeType="withEffect">
                                  <p:stCondLst>
                                    <p:cond delay="250"/>
                                  </p:stCondLst>
                                  <p:childTnLst>
                                    <p:set>
                                      <p:cBhvr>
                                        <p:cTn id="107" dur="1" fill="hold">
                                          <p:stCondLst>
                                            <p:cond delay="0"/>
                                          </p:stCondLst>
                                        </p:cTn>
                                        <p:tgtEl>
                                          <p:spTgt spid="17"/>
                                        </p:tgtEl>
                                        <p:attrNameLst>
                                          <p:attrName>style.visibility</p:attrName>
                                        </p:attrNameLst>
                                      </p:cBhvr>
                                      <p:to>
                                        <p:strVal val="visible"/>
                                      </p:to>
                                    </p:set>
                                    <p:anim calcmode="lin" valueType="num">
                                      <p:cBhvr additive="base">
                                        <p:cTn id="108" dur="750" fill="hold"/>
                                        <p:tgtEl>
                                          <p:spTgt spid="17"/>
                                        </p:tgtEl>
                                        <p:attrNameLst>
                                          <p:attrName>ppt_x</p:attrName>
                                        </p:attrNameLst>
                                      </p:cBhvr>
                                      <p:tavLst>
                                        <p:tav tm="0">
                                          <p:val>
                                            <p:strVal val="1+#ppt_w/2"/>
                                          </p:val>
                                        </p:tav>
                                        <p:tav tm="100000">
                                          <p:val>
                                            <p:strVal val="#ppt_x"/>
                                          </p:val>
                                        </p:tav>
                                      </p:tavLst>
                                    </p:anim>
                                    <p:anim calcmode="lin" valueType="num">
                                      <p:cBhvr additive="base">
                                        <p:cTn id="109" dur="75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Sub>
          <a:bldChart bld="category"/>
        </p:bldSub>
      </p:bldGraphic>
      <p:bldP spid="3" grpId="0"/>
      <p:bldP spid="4" grpId="0"/>
      <p:bldP spid="5" grpId="0"/>
      <p:bldP spid="6" grpId="0"/>
      <p:bldP spid="8" grpId="0"/>
      <p:bldP spid="9" grpId="0"/>
      <p:bldP spid="10" grpId="0"/>
      <p:bldP spid="11" grpId="0"/>
      <p:bldP spid="15" grpId="0"/>
      <p:bldP spid="16" grpId="0"/>
      <p:bldP spid="17" grpId="0"/>
      <p:bldP spid="18" grpId="0"/>
      <p:bldP spid="19" grpId="0" animBg="1"/>
      <p:bldP spid="20" grpId="0"/>
      <p:bldP spid="21" grpId="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0"/>
          <p:cNvSpPr txBox="1">
            <a:spLocks/>
          </p:cNvSpPr>
          <p:nvPr/>
        </p:nvSpPr>
        <p:spPr>
          <a:xfrm>
            <a:off x="480713" y="5509029"/>
            <a:ext cx="5234218" cy="1327263"/>
          </a:xfrm>
          <a:prstGeom prst="rect">
            <a:avLst/>
          </a:prstGeom>
        </p:spPr>
        <p:txBody>
          <a:bodyPr vert="horz" lIns="91440" tIns="45720" rIns="91440" bIns="45720" numCol="1" spcCol="64008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n-US" sz="1100" b="1" kern="3000" spc="30" dirty="0" err="1">
                <a:solidFill>
                  <a:schemeClr val="tx1">
                    <a:lumMod val="85000"/>
                    <a:lumOff val="15000"/>
                  </a:schemeClr>
                </a:solidFill>
                <a:latin typeface="Calibri Light" pitchFamily="34" charset="0"/>
                <a:ea typeface="Segoe UI" pitchFamily="34" charset="0"/>
                <a:cs typeface="Segoe UI" pitchFamily="34" charset="0"/>
              </a:rPr>
              <a:t>Lorem</a:t>
            </a:r>
            <a:r>
              <a:rPr lang="en-US" sz="1100" b="1"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b="1" kern="3000" spc="30" dirty="0" err="1">
                <a:solidFill>
                  <a:schemeClr val="tx1">
                    <a:lumMod val="85000"/>
                    <a:lumOff val="15000"/>
                  </a:schemeClr>
                </a:solidFill>
                <a:latin typeface="Calibri Light" pitchFamily="34" charset="0"/>
                <a:ea typeface="Segoe UI" pitchFamily="34" charset="0"/>
                <a:cs typeface="Segoe UI" pitchFamily="34" charset="0"/>
              </a:rPr>
              <a:t>ipsum</a:t>
            </a:r>
            <a:r>
              <a:rPr lang="en-US" sz="1100" b="1" kern="3000" spc="30" dirty="0">
                <a:solidFill>
                  <a:schemeClr val="tx1">
                    <a:lumMod val="85000"/>
                    <a:lumOff val="15000"/>
                  </a:schemeClr>
                </a:solidFill>
                <a:latin typeface="Calibri Light" pitchFamily="34" charset="0"/>
                <a:ea typeface="Segoe UI" pitchFamily="34" charset="0"/>
                <a:cs typeface="Segoe UI" pitchFamily="34" charset="0"/>
              </a:rPr>
              <a:t> dolor sit </a:t>
            </a:r>
            <a:r>
              <a:rPr lang="en-US" sz="1100" b="1" kern="3000" spc="30" dirty="0" err="1">
                <a:solidFill>
                  <a:schemeClr val="tx1">
                    <a:lumMod val="85000"/>
                    <a:lumOff val="15000"/>
                  </a:schemeClr>
                </a:solidFill>
                <a:latin typeface="Calibri Light" pitchFamily="34" charset="0"/>
                <a:ea typeface="Segoe UI" pitchFamily="34" charset="0"/>
                <a:cs typeface="Segoe UI" pitchFamily="34" charset="0"/>
              </a:rPr>
              <a:t>amet</a:t>
            </a:r>
            <a:r>
              <a:rPr lang="en-US" sz="1100" b="1"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b="1" kern="3000" spc="30" dirty="0" err="1">
                <a:solidFill>
                  <a:schemeClr val="tx1">
                    <a:lumMod val="85000"/>
                    <a:lumOff val="15000"/>
                  </a:schemeClr>
                </a:solidFill>
                <a:latin typeface="Calibri Light" pitchFamily="34" charset="0"/>
                <a:ea typeface="Segoe UI" pitchFamily="34" charset="0"/>
                <a:cs typeface="Segoe UI" pitchFamily="34" charset="0"/>
              </a:rPr>
              <a:t>consectetur</a:t>
            </a:r>
            <a:r>
              <a:rPr lang="en-US" sz="1100" b="1" kern="3000" spc="30" dirty="0">
                <a:solidFill>
                  <a:schemeClr val="tx1">
                    <a:lumMod val="85000"/>
                    <a:lumOff val="15000"/>
                  </a:schemeClr>
                </a:solidFill>
                <a:latin typeface="Calibri Light" pitchFamily="34" charset="0"/>
                <a:ea typeface="Segoe UI" pitchFamily="34" charset="0"/>
                <a:cs typeface="Segoe UI" pitchFamily="34" charset="0"/>
              </a:rPr>
              <a:t> adipiscing elit.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Nulla</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feugiatbibendum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porttitor</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Aenean</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consectetur</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dignissim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sapien</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ut</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imperdiet</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urna</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tristique</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vel.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Vestibulum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ante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ipsum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primis</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in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faucibus</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orci</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luctus</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et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ultricesposuere</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cubilia</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Curae</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Etiam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mi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lorem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luctus</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vitae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vestibulum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smtClean="0">
                <a:solidFill>
                  <a:schemeClr val="tx1">
                    <a:lumMod val="85000"/>
                    <a:lumOff val="15000"/>
                  </a:schemeClr>
                </a:solidFill>
                <a:latin typeface="Calibri Light" pitchFamily="34" charset="0"/>
                <a:ea typeface="Segoe UI" pitchFamily="34" charset="0"/>
                <a:cs typeface="Segoe UI" pitchFamily="34" charset="0"/>
              </a:rPr>
              <a:t>feugia</a:t>
            </a:r>
            <a:r>
              <a:rPr lang="en-US" sz="1100" kern="3000" spc="30" dirty="0" smtClean="0">
                <a:solidFill>
                  <a:schemeClr val="tx1">
                    <a:lumMod val="85000"/>
                    <a:lumOff val="15000"/>
                  </a:schemeClr>
                </a:solidFill>
                <a:latin typeface="Calibri Light" pitchFamily="34" charset="0"/>
                <a:ea typeface="Segoe UI" pitchFamily="34" charset="0"/>
                <a:cs typeface="Segoe UI" pitchFamily="34" charset="0"/>
              </a:rPr>
              <a:t>. </a:t>
            </a:r>
            <a:endParaRPr lang="en-US" sz="1100" kern="3000" spc="30" dirty="0">
              <a:solidFill>
                <a:schemeClr val="tx1">
                  <a:lumMod val="85000"/>
                  <a:lumOff val="15000"/>
                </a:schemeClr>
              </a:solidFill>
              <a:latin typeface="Calibri Light" pitchFamily="34" charset="0"/>
              <a:ea typeface="Segoe UI" pitchFamily="34" charset="0"/>
              <a:cs typeface="Segoe UI" pitchFamily="34" charset="0"/>
            </a:endParaRPr>
          </a:p>
        </p:txBody>
      </p:sp>
      <p:sp>
        <p:nvSpPr>
          <p:cNvPr id="3" name="TextBox 2"/>
          <p:cNvSpPr txBox="1"/>
          <p:nvPr/>
        </p:nvSpPr>
        <p:spPr>
          <a:xfrm>
            <a:off x="2264533" y="5178725"/>
            <a:ext cx="1733167" cy="400110"/>
          </a:xfrm>
          <a:prstGeom prst="rect">
            <a:avLst/>
          </a:prstGeom>
          <a:noFill/>
          <a:effectLst/>
        </p:spPr>
        <p:txBody>
          <a:bodyPr wrap="none" rtlCol="0">
            <a:spAutoFit/>
          </a:bodyPr>
          <a:lstStyle/>
          <a:p>
            <a:r>
              <a:rPr lang="en-US" sz="2000" b="1" kern="3000" dirty="0" smtClean="0">
                <a:solidFill>
                  <a:schemeClr val="tx1">
                    <a:lumMod val="85000"/>
                    <a:lumOff val="15000"/>
                  </a:schemeClr>
                </a:solidFill>
                <a:latin typeface="Georgia" panose="02040502050405020303" pitchFamily="18" charset="0"/>
                <a:ea typeface="Segoe UI" pitchFamily="34" charset="0"/>
                <a:cs typeface="Segoe UI" pitchFamily="34" charset="0"/>
              </a:rPr>
              <a:t>About Sales</a:t>
            </a:r>
            <a:endParaRPr lang="en-US" sz="2000" b="1" kern="3000" dirty="0">
              <a:solidFill>
                <a:schemeClr val="tx1">
                  <a:lumMod val="85000"/>
                  <a:lumOff val="15000"/>
                </a:schemeClr>
              </a:solidFill>
              <a:latin typeface="Georgia" panose="02040502050405020303" pitchFamily="18" charset="0"/>
              <a:ea typeface="Segoe UI" pitchFamily="34" charset="0"/>
              <a:cs typeface="Segoe UI" pitchFamily="34" charset="0"/>
            </a:endParaRPr>
          </a:p>
        </p:txBody>
      </p:sp>
      <p:graphicFrame>
        <p:nvGraphicFramePr>
          <p:cNvPr id="4" name="Chart 3"/>
          <p:cNvGraphicFramePr/>
          <p:nvPr>
            <p:extLst>
              <p:ext uri="{D42A27DB-BD31-4B8C-83A1-F6EECF244321}">
                <p14:modId xmlns:p14="http://schemas.microsoft.com/office/powerpoint/2010/main" val="1328504480"/>
              </p:ext>
            </p:extLst>
          </p:nvPr>
        </p:nvGraphicFramePr>
        <p:xfrm>
          <a:off x="614839" y="1579707"/>
          <a:ext cx="4965965" cy="3384376"/>
        </p:xfrm>
        <a:graphic>
          <a:graphicData uri="http://schemas.openxmlformats.org/drawingml/2006/chart">
            <c:chart xmlns:c="http://schemas.openxmlformats.org/drawingml/2006/chart" xmlns:r="http://schemas.openxmlformats.org/officeDocument/2006/relationships" r:id="rId3"/>
          </a:graphicData>
        </a:graphic>
      </p:graphicFrame>
      <p:sp>
        <p:nvSpPr>
          <p:cNvPr id="5" name="Content Placeholder 10"/>
          <p:cNvSpPr txBox="1">
            <a:spLocks/>
          </p:cNvSpPr>
          <p:nvPr/>
        </p:nvSpPr>
        <p:spPr>
          <a:xfrm>
            <a:off x="6464080" y="5509029"/>
            <a:ext cx="5234218" cy="1327263"/>
          </a:xfrm>
          <a:prstGeom prst="rect">
            <a:avLst/>
          </a:prstGeom>
        </p:spPr>
        <p:txBody>
          <a:bodyPr vert="horz" lIns="91440" tIns="45720" rIns="91440" bIns="45720" numCol="1" spcCol="64008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n-US" sz="1100" b="1" kern="3000" spc="30" dirty="0" err="1">
                <a:solidFill>
                  <a:schemeClr val="tx1">
                    <a:lumMod val="85000"/>
                    <a:lumOff val="15000"/>
                  </a:schemeClr>
                </a:solidFill>
                <a:latin typeface="Calibri Light" pitchFamily="34" charset="0"/>
                <a:ea typeface="Segoe UI" pitchFamily="34" charset="0"/>
                <a:cs typeface="Segoe UI" pitchFamily="34" charset="0"/>
              </a:rPr>
              <a:t>Lorem</a:t>
            </a:r>
            <a:r>
              <a:rPr lang="en-US" sz="1100" b="1"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b="1" kern="3000" spc="30" dirty="0" err="1">
                <a:solidFill>
                  <a:schemeClr val="tx1">
                    <a:lumMod val="85000"/>
                    <a:lumOff val="15000"/>
                  </a:schemeClr>
                </a:solidFill>
                <a:latin typeface="Calibri Light" pitchFamily="34" charset="0"/>
                <a:ea typeface="Segoe UI" pitchFamily="34" charset="0"/>
                <a:cs typeface="Segoe UI" pitchFamily="34" charset="0"/>
              </a:rPr>
              <a:t>ipsum</a:t>
            </a:r>
            <a:r>
              <a:rPr lang="en-US" sz="1100" b="1" kern="3000" spc="30" dirty="0">
                <a:solidFill>
                  <a:schemeClr val="tx1">
                    <a:lumMod val="85000"/>
                    <a:lumOff val="15000"/>
                  </a:schemeClr>
                </a:solidFill>
                <a:latin typeface="Calibri Light" pitchFamily="34" charset="0"/>
                <a:ea typeface="Segoe UI" pitchFamily="34" charset="0"/>
                <a:cs typeface="Segoe UI" pitchFamily="34" charset="0"/>
              </a:rPr>
              <a:t> dolor sit </a:t>
            </a:r>
            <a:r>
              <a:rPr lang="en-US" sz="1100" b="1" kern="3000" spc="30" dirty="0" err="1">
                <a:solidFill>
                  <a:schemeClr val="tx1">
                    <a:lumMod val="85000"/>
                    <a:lumOff val="15000"/>
                  </a:schemeClr>
                </a:solidFill>
                <a:latin typeface="Calibri Light" pitchFamily="34" charset="0"/>
                <a:ea typeface="Segoe UI" pitchFamily="34" charset="0"/>
                <a:cs typeface="Segoe UI" pitchFamily="34" charset="0"/>
              </a:rPr>
              <a:t>amet</a:t>
            </a:r>
            <a:r>
              <a:rPr lang="en-US" sz="1100" b="1"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b="1" kern="3000" spc="30" dirty="0" err="1">
                <a:solidFill>
                  <a:schemeClr val="tx1">
                    <a:lumMod val="85000"/>
                    <a:lumOff val="15000"/>
                  </a:schemeClr>
                </a:solidFill>
                <a:latin typeface="Calibri Light" pitchFamily="34" charset="0"/>
                <a:ea typeface="Segoe UI" pitchFamily="34" charset="0"/>
                <a:cs typeface="Segoe UI" pitchFamily="34" charset="0"/>
              </a:rPr>
              <a:t>consectetur</a:t>
            </a:r>
            <a:r>
              <a:rPr lang="en-US" sz="1100" b="1" kern="3000" spc="30" dirty="0">
                <a:solidFill>
                  <a:schemeClr val="tx1">
                    <a:lumMod val="85000"/>
                    <a:lumOff val="15000"/>
                  </a:schemeClr>
                </a:solidFill>
                <a:latin typeface="Calibri Light" pitchFamily="34" charset="0"/>
                <a:ea typeface="Segoe UI" pitchFamily="34" charset="0"/>
                <a:cs typeface="Segoe UI" pitchFamily="34" charset="0"/>
              </a:rPr>
              <a:t> adipiscing elit.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Nulla</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feugiatbibendum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porttitor</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Aenean</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consectetur</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dignissim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sapien</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ut</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imperdiet</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urna</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tristique</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vel.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Vestibulum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ante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ipsum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primis</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in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faucibus</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orci</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luctus</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et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ultricesposuere</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cubilia</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Curae</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Etiam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mi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lorem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luctus</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vitae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vestibulum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smtClean="0">
                <a:solidFill>
                  <a:schemeClr val="tx1">
                    <a:lumMod val="85000"/>
                    <a:lumOff val="15000"/>
                  </a:schemeClr>
                </a:solidFill>
                <a:latin typeface="Calibri Light" pitchFamily="34" charset="0"/>
                <a:ea typeface="Segoe UI" pitchFamily="34" charset="0"/>
                <a:cs typeface="Segoe UI" pitchFamily="34" charset="0"/>
              </a:rPr>
              <a:t>feugia</a:t>
            </a:r>
            <a:r>
              <a:rPr lang="en-US" sz="1100" kern="3000" spc="30" dirty="0" smtClean="0">
                <a:solidFill>
                  <a:schemeClr val="tx1">
                    <a:lumMod val="85000"/>
                    <a:lumOff val="15000"/>
                  </a:schemeClr>
                </a:solidFill>
                <a:latin typeface="Calibri Light" pitchFamily="34" charset="0"/>
                <a:ea typeface="Segoe UI" pitchFamily="34" charset="0"/>
                <a:cs typeface="Segoe UI" pitchFamily="34" charset="0"/>
              </a:rPr>
              <a:t>. </a:t>
            </a:r>
            <a:endParaRPr lang="en-US" sz="1100" kern="3000" spc="30" dirty="0">
              <a:solidFill>
                <a:schemeClr val="tx1">
                  <a:lumMod val="85000"/>
                  <a:lumOff val="15000"/>
                </a:schemeClr>
              </a:solidFill>
              <a:latin typeface="Calibri Light" pitchFamily="34" charset="0"/>
              <a:ea typeface="Segoe UI" pitchFamily="34" charset="0"/>
              <a:cs typeface="Segoe UI" pitchFamily="34" charset="0"/>
            </a:endParaRPr>
          </a:p>
        </p:txBody>
      </p:sp>
      <p:sp>
        <p:nvSpPr>
          <p:cNvPr id="6" name="TextBox 5"/>
          <p:cNvSpPr txBox="1"/>
          <p:nvPr/>
        </p:nvSpPr>
        <p:spPr>
          <a:xfrm>
            <a:off x="7977935" y="5084596"/>
            <a:ext cx="2422458" cy="400110"/>
          </a:xfrm>
          <a:prstGeom prst="rect">
            <a:avLst/>
          </a:prstGeom>
          <a:noFill/>
          <a:effectLst/>
        </p:spPr>
        <p:txBody>
          <a:bodyPr wrap="none" rtlCol="0">
            <a:spAutoFit/>
          </a:bodyPr>
          <a:lstStyle/>
          <a:p>
            <a:r>
              <a:rPr lang="en-US" sz="2000" b="1" kern="3000" dirty="0" smtClean="0">
                <a:solidFill>
                  <a:schemeClr val="tx1">
                    <a:lumMod val="85000"/>
                    <a:lumOff val="15000"/>
                  </a:schemeClr>
                </a:solidFill>
                <a:latin typeface="Georgia" panose="02040502050405020303" pitchFamily="18" charset="0"/>
                <a:ea typeface="Segoe UI" pitchFamily="34" charset="0"/>
                <a:cs typeface="Segoe UI" pitchFamily="34" charset="0"/>
              </a:rPr>
              <a:t>About Marketing</a:t>
            </a:r>
            <a:endParaRPr lang="en-US" sz="2000" b="1" kern="3000" dirty="0">
              <a:solidFill>
                <a:schemeClr val="tx1">
                  <a:lumMod val="85000"/>
                  <a:lumOff val="15000"/>
                </a:schemeClr>
              </a:solidFill>
              <a:latin typeface="Georgia" panose="02040502050405020303" pitchFamily="18" charset="0"/>
              <a:ea typeface="Segoe UI" pitchFamily="34" charset="0"/>
              <a:cs typeface="Segoe UI" pitchFamily="34" charset="0"/>
            </a:endParaRPr>
          </a:p>
        </p:txBody>
      </p:sp>
      <p:graphicFrame>
        <p:nvGraphicFramePr>
          <p:cNvPr id="7" name="Chart 6"/>
          <p:cNvGraphicFramePr/>
          <p:nvPr>
            <p:extLst>
              <p:ext uri="{D42A27DB-BD31-4B8C-83A1-F6EECF244321}">
                <p14:modId xmlns:p14="http://schemas.microsoft.com/office/powerpoint/2010/main" val="2287689702"/>
              </p:ext>
            </p:extLst>
          </p:nvPr>
        </p:nvGraphicFramePr>
        <p:xfrm>
          <a:off x="6598205" y="1579707"/>
          <a:ext cx="4965965" cy="3384376"/>
        </p:xfrm>
        <a:graphic>
          <a:graphicData uri="http://schemas.openxmlformats.org/drawingml/2006/chart">
            <c:chart xmlns:c="http://schemas.openxmlformats.org/drawingml/2006/chart" xmlns:r="http://schemas.openxmlformats.org/officeDocument/2006/relationships" r:id="rId4"/>
          </a:graphicData>
        </a:graphic>
      </p:graphicFrame>
      <p:sp>
        <p:nvSpPr>
          <p:cNvPr id="8" name="Line 2"/>
          <p:cNvSpPr>
            <a:spLocks noChangeShapeType="1"/>
          </p:cNvSpPr>
          <p:nvPr/>
        </p:nvSpPr>
        <p:spPr bwMode="auto">
          <a:xfrm>
            <a:off x="1377591" y="1208966"/>
            <a:ext cx="9405075" cy="0"/>
          </a:xfrm>
          <a:prstGeom prst="line">
            <a:avLst/>
          </a:prstGeom>
          <a:noFill/>
          <a:ln w="25400" cap="flat" cmpd="sng">
            <a:solidFill>
              <a:srgbClr val="DCDEE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2800">
              <a:effectLst>
                <a:outerShdw blurRad="38100" dist="38100" dir="2700000" algn="tl">
                  <a:srgbClr val="DDDDDD"/>
                </a:outerShdw>
              </a:effectLst>
              <a:latin typeface="Gill Sans" charset="0"/>
              <a:cs typeface="Gill Sans" charset="0"/>
              <a:sym typeface="Gill Sans" charset="0"/>
            </a:endParaRPr>
          </a:p>
        </p:txBody>
      </p:sp>
      <p:sp>
        <p:nvSpPr>
          <p:cNvPr id="9" name="Text Box 7"/>
          <p:cNvSpPr txBox="1">
            <a:spLocks noChangeArrowheads="1"/>
          </p:cNvSpPr>
          <p:nvPr/>
        </p:nvSpPr>
        <p:spPr bwMode="auto">
          <a:xfrm>
            <a:off x="3819776" y="456129"/>
            <a:ext cx="4597349"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Sales &amp; Marketing</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10" name="Text Box 7"/>
          <p:cNvSpPr txBox="1">
            <a:spLocks noChangeArrowheads="1"/>
          </p:cNvSpPr>
          <p:nvPr/>
        </p:nvSpPr>
        <p:spPr bwMode="auto">
          <a:xfrm>
            <a:off x="717357" y="1242526"/>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29734299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500" fill="hold"/>
                                        <p:tgtEl>
                                          <p:spTgt spid="8"/>
                                        </p:tgtEl>
                                        <p:attrNameLst>
                                          <p:attrName>ppt_w</p:attrName>
                                        </p:attrNameLst>
                                      </p:cBhvr>
                                      <p:tavLst>
                                        <p:tav tm="0">
                                          <p:val>
                                            <p:fltVal val="0"/>
                                          </p:val>
                                        </p:tav>
                                        <p:tav tm="100000">
                                          <p:val>
                                            <p:strVal val="#ppt_w"/>
                                          </p:val>
                                        </p:tav>
                                      </p:tavLst>
                                    </p:anim>
                                    <p:anim calcmode="lin" valueType="num">
                                      <p:cBhvr>
                                        <p:cTn id="14" dur="500" fill="hold"/>
                                        <p:tgtEl>
                                          <p:spTgt spid="8"/>
                                        </p:tgtEl>
                                        <p:attrNameLst>
                                          <p:attrName>ppt_h</p:attrName>
                                        </p:attrNameLst>
                                      </p:cBhvr>
                                      <p:tavLst>
                                        <p:tav tm="0">
                                          <p:val>
                                            <p:fltVal val="0"/>
                                          </p:val>
                                        </p:tav>
                                        <p:tav tm="100000">
                                          <p:val>
                                            <p:strVal val="#ppt_h"/>
                                          </p:val>
                                        </p:tav>
                                      </p:tavLst>
                                    </p:anim>
                                    <p:animEffect transition="in" filter="fade">
                                      <p:cBhvr>
                                        <p:cTn id="15" dur="500"/>
                                        <p:tgtEl>
                                          <p:spTgt spid="8"/>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p:cTn id="19" dur="500" fill="hold"/>
                                        <p:tgtEl>
                                          <p:spTgt spid="10"/>
                                        </p:tgtEl>
                                        <p:attrNameLst>
                                          <p:attrName>ppt_w</p:attrName>
                                        </p:attrNameLst>
                                      </p:cBhvr>
                                      <p:tavLst>
                                        <p:tav tm="0">
                                          <p:val>
                                            <p:fltVal val="0"/>
                                          </p:val>
                                        </p:tav>
                                        <p:tav tm="100000">
                                          <p:val>
                                            <p:strVal val="#ppt_w"/>
                                          </p:val>
                                        </p:tav>
                                      </p:tavLst>
                                    </p:anim>
                                    <p:anim calcmode="lin" valueType="num">
                                      <p:cBhvr>
                                        <p:cTn id="20" dur="500" fill="hold"/>
                                        <p:tgtEl>
                                          <p:spTgt spid="10"/>
                                        </p:tgtEl>
                                        <p:attrNameLst>
                                          <p:attrName>ppt_h</p:attrName>
                                        </p:attrNameLst>
                                      </p:cBhvr>
                                      <p:tavLst>
                                        <p:tav tm="0">
                                          <p:val>
                                            <p:fltVal val="0"/>
                                          </p:val>
                                        </p:tav>
                                        <p:tav tm="100000">
                                          <p:val>
                                            <p:strVal val="#ppt_h"/>
                                          </p:val>
                                        </p:tav>
                                      </p:tavLst>
                                    </p:anim>
                                    <p:animEffect transition="in" filter="fade">
                                      <p:cBhvr>
                                        <p:cTn id="21" dur="500"/>
                                        <p:tgtEl>
                                          <p:spTgt spid="10"/>
                                        </p:tgtEl>
                                      </p:cBhvr>
                                    </p:animEffect>
                                  </p:childTnLst>
                                </p:cTn>
                              </p:par>
                            </p:childTnLst>
                          </p:cTn>
                        </p:par>
                        <p:par>
                          <p:cTn id="22" fill="hold">
                            <p:stCondLst>
                              <p:cond delay="1500"/>
                            </p:stCondLst>
                            <p:childTnLst>
                              <p:par>
                                <p:cTn id="23" presetID="22" presetClass="entr" presetSubtype="4" fill="hold" grpId="0" nodeType="afterEffect">
                                  <p:stCondLst>
                                    <p:cond delay="0"/>
                                  </p:stCondLst>
                                  <p:childTnLst>
                                    <p:set>
                                      <p:cBhvr>
                                        <p:cTn id="24" dur="1" fill="hold">
                                          <p:stCondLst>
                                            <p:cond delay="0"/>
                                          </p:stCondLst>
                                        </p:cTn>
                                        <p:tgtEl>
                                          <p:spTgt spid="4">
                                            <p:graphicEl>
                                              <a:chart seriesIdx="-3" categoryIdx="-3" bldStep="gridLegend"/>
                                            </p:graphicEl>
                                          </p:spTgt>
                                        </p:tgtEl>
                                        <p:attrNameLst>
                                          <p:attrName>style.visibility</p:attrName>
                                        </p:attrNameLst>
                                      </p:cBhvr>
                                      <p:to>
                                        <p:strVal val="visible"/>
                                      </p:to>
                                    </p:set>
                                    <p:animEffect transition="in" filter="wipe(down)">
                                      <p:cBhvr>
                                        <p:cTn id="25" dur="500"/>
                                        <p:tgtEl>
                                          <p:spTgt spid="4">
                                            <p:graphicEl>
                                              <a:chart seriesIdx="-3" categoryIdx="-3" bldStep="gridLegend"/>
                                            </p:graphicEl>
                                          </p:spTgt>
                                        </p:tgtEl>
                                      </p:cBhvr>
                                    </p:animEffect>
                                  </p:childTnLst>
                                </p:cTn>
                              </p:par>
                            </p:childTnLst>
                          </p:cTn>
                        </p:par>
                        <p:par>
                          <p:cTn id="26" fill="hold">
                            <p:stCondLst>
                              <p:cond delay="2000"/>
                            </p:stCondLst>
                            <p:childTnLst>
                              <p:par>
                                <p:cTn id="27" presetID="22" presetClass="entr" presetSubtype="4" fill="hold" grpId="0" nodeType="afterEffect">
                                  <p:stCondLst>
                                    <p:cond delay="0"/>
                                  </p:stCondLst>
                                  <p:childTnLst>
                                    <p:set>
                                      <p:cBhvr>
                                        <p:cTn id="28" dur="1" fill="hold">
                                          <p:stCondLst>
                                            <p:cond delay="0"/>
                                          </p:stCondLst>
                                        </p:cTn>
                                        <p:tgtEl>
                                          <p:spTgt spid="4">
                                            <p:graphicEl>
                                              <a:chart seriesIdx="0" categoryIdx="-4" bldStep="series"/>
                                            </p:graphicEl>
                                          </p:spTgt>
                                        </p:tgtEl>
                                        <p:attrNameLst>
                                          <p:attrName>style.visibility</p:attrName>
                                        </p:attrNameLst>
                                      </p:cBhvr>
                                      <p:to>
                                        <p:strVal val="visible"/>
                                      </p:to>
                                    </p:set>
                                    <p:animEffect transition="in" filter="wipe(down)">
                                      <p:cBhvr>
                                        <p:cTn id="29" dur="500"/>
                                        <p:tgtEl>
                                          <p:spTgt spid="4">
                                            <p:graphicEl>
                                              <a:chart seriesIdx="0" categoryIdx="-4" bldStep="series"/>
                                            </p:graphicEl>
                                          </p:spTgt>
                                        </p:tgtEl>
                                      </p:cBhvr>
                                    </p:animEffect>
                                  </p:childTnLst>
                                </p:cTn>
                              </p:par>
                            </p:childTnLst>
                          </p:cTn>
                        </p:par>
                        <p:par>
                          <p:cTn id="30" fill="hold">
                            <p:stCondLst>
                              <p:cond delay="2500"/>
                            </p:stCondLst>
                            <p:childTnLst>
                              <p:par>
                                <p:cTn id="31" presetID="22" presetClass="entr" presetSubtype="4" fill="hold" grpId="0" nodeType="afterEffect">
                                  <p:stCondLst>
                                    <p:cond delay="0"/>
                                  </p:stCondLst>
                                  <p:childTnLst>
                                    <p:set>
                                      <p:cBhvr>
                                        <p:cTn id="32" dur="1" fill="hold">
                                          <p:stCondLst>
                                            <p:cond delay="0"/>
                                          </p:stCondLst>
                                        </p:cTn>
                                        <p:tgtEl>
                                          <p:spTgt spid="4">
                                            <p:graphicEl>
                                              <a:chart seriesIdx="1" categoryIdx="-4" bldStep="series"/>
                                            </p:graphicEl>
                                          </p:spTgt>
                                        </p:tgtEl>
                                        <p:attrNameLst>
                                          <p:attrName>style.visibility</p:attrName>
                                        </p:attrNameLst>
                                      </p:cBhvr>
                                      <p:to>
                                        <p:strVal val="visible"/>
                                      </p:to>
                                    </p:set>
                                    <p:animEffect transition="in" filter="wipe(down)">
                                      <p:cBhvr>
                                        <p:cTn id="33" dur="500"/>
                                        <p:tgtEl>
                                          <p:spTgt spid="4">
                                            <p:graphicEl>
                                              <a:chart seriesIdx="1" categoryIdx="-4" bldStep="series"/>
                                            </p:graphicEl>
                                          </p:spTgt>
                                        </p:tgtEl>
                                      </p:cBhvr>
                                    </p:animEffect>
                                  </p:childTnLst>
                                </p:cTn>
                              </p:par>
                            </p:childTnLst>
                          </p:cTn>
                        </p:par>
                        <p:par>
                          <p:cTn id="34" fill="hold">
                            <p:stCondLst>
                              <p:cond delay="3000"/>
                            </p:stCondLst>
                            <p:childTnLst>
                              <p:par>
                                <p:cTn id="35" presetID="22" presetClass="entr" presetSubtype="4" fill="hold" grpId="0" nodeType="afterEffect">
                                  <p:stCondLst>
                                    <p:cond delay="0"/>
                                  </p:stCondLst>
                                  <p:childTnLst>
                                    <p:set>
                                      <p:cBhvr>
                                        <p:cTn id="36" dur="1" fill="hold">
                                          <p:stCondLst>
                                            <p:cond delay="0"/>
                                          </p:stCondLst>
                                        </p:cTn>
                                        <p:tgtEl>
                                          <p:spTgt spid="4">
                                            <p:graphicEl>
                                              <a:chart seriesIdx="2" categoryIdx="-4" bldStep="series"/>
                                            </p:graphicEl>
                                          </p:spTgt>
                                        </p:tgtEl>
                                        <p:attrNameLst>
                                          <p:attrName>style.visibility</p:attrName>
                                        </p:attrNameLst>
                                      </p:cBhvr>
                                      <p:to>
                                        <p:strVal val="visible"/>
                                      </p:to>
                                    </p:set>
                                    <p:animEffect transition="in" filter="wipe(down)">
                                      <p:cBhvr>
                                        <p:cTn id="37" dur="500"/>
                                        <p:tgtEl>
                                          <p:spTgt spid="4">
                                            <p:graphicEl>
                                              <a:chart seriesIdx="2" categoryIdx="-4" bldStep="series"/>
                                            </p:graphicEl>
                                          </p:spTgt>
                                        </p:tgtEl>
                                      </p:cBhvr>
                                    </p:animEffect>
                                  </p:childTnLst>
                                </p:cTn>
                              </p:par>
                              <p:par>
                                <p:cTn id="38" presetID="2" presetClass="entr" presetSubtype="4" decel="100000" fill="hold" grpId="0" nodeType="withEffect">
                                  <p:stCondLst>
                                    <p:cond delay="0"/>
                                  </p:stCondLst>
                                  <p:childTnLst>
                                    <p:set>
                                      <p:cBhvr>
                                        <p:cTn id="39" dur="1" fill="hold">
                                          <p:stCondLst>
                                            <p:cond delay="0"/>
                                          </p:stCondLst>
                                        </p:cTn>
                                        <p:tgtEl>
                                          <p:spTgt spid="3"/>
                                        </p:tgtEl>
                                        <p:attrNameLst>
                                          <p:attrName>style.visibility</p:attrName>
                                        </p:attrNameLst>
                                      </p:cBhvr>
                                      <p:to>
                                        <p:strVal val="visible"/>
                                      </p:to>
                                    </p:set>
                                    <p:anim calcmode="lin" valueType="num">
                                      <p:cBhvr additive="base">
                                        <p:cTn id="40" dur="750" fill="hold"/>
                                        <p:tgtEl>
                                          <p:spTgt spid="3"/>
                                        </p:tgtEl>
                                        <p:attrNameLst>
                                          <p:attrName>ppt_x</p:attrName>
                                        </p:attrNameLst>
                                      </p:cBhvr>
                                      <p:tavLst>
                                        <p:tav tm="0">
                                          <p:val>
                                            <p:strVal val="#ppt_x"/>
                                          </p:val>
                                        </p:tav>
                                        <p:tav tm="100000">
                                          <p:val>
                                            <p:strVal val="#ppt_x"/>
                                          </p:val>
                                        </p:tav>
                                      </p:tavLst>
                                    </p:anim>
                                    <p:anim calcmode="lin" valueType="num">
                                      <p:cBhvr additive="base">
                                        <p:cTn id="41" dur="750" fill="hold"/>
                                        <p:tgtEl>
                                          <p:spTgt spid="3"/>
                                        </p:tgtEl>
                                        <p:attrNameLst>
                                          <p:attrName>ppt_y</p:attrName>
                                        </p:attrNameLst>
                                      </p:cBhvr>
                                      <p:tavLst>
                                        <p:tav tm="0">
                                          <p:val>
                                            <p:strVal val="1+#ppt_h/2"/>
                                          </p:val>
                                        </p:tav>
                                        <p:tav tm="100000">
                                          <p:val>
                                            <p:strVal val="#ppt_y"/>
                                          </p:val>
                                        </p:tav>
                                      </p:tavLst>
                                    </p:anim>
                                  </p:childTnLst>
                                </p:cTn>
                              </p:par>
                              <p:par>
                                <p:cTn id="42" presetID="2" presetClass="entr" presetSubtype="4" decel="100000" fill="hold" grpId="0" nodeType="withEffect">
                                  <p:stCondLst>
                                    <p:cond delay="250"/>
                                  </p:stCondLst>
                                  <p:childTnLst>
                                    <p:set>
                                      <p:cBhvr>
                                        <p:cTn id="43" dur="1" fill="hold">
                                          <p:stCondLst>
                                            <p:cond delay="0"/>
                                          </p:stCondLst>
                                        </p:cTn>
                                        <p:tgtEl>
                                          <p:spTgt spid="2"/>
                                        </p:tgtEl>
                                        <p:attrNameLst>
                                          <p:attrName>style.visibility</p:attrName>
                                        </p:attrNameLst>
                                      </p:cBhvr>
                                      <p:to>
                                        <p:strVal val="visible"/>
                                      </p:to>
                                    </p:set>
                                    <p:anim calcmode="lin" valueType="num">
                                      <p:cBhvr additive="base">
                                        <p:cTn id="44" dur="750" fill="hold"/>
                                        <p:tgtEl>
                                          <p:spTgt spid="2"/>
                                        </p:tgtEl>
                                        <p:attrNameLst>
                                          <p:attrName>ppt_x</p:attrName>
                                        </p:attrNameLst>
                                      </p:cBhvr>
                                      <p:tavLst>
                                        <p:tav tm="0">
                                          <p:val>
                                            <p:strVal val="#ppt_x"/>
                                          </p:val>
                                        </p:tav>
                                        <p:tav tm="100000">
                                          <p:val>
                                            <p:strVal val="#ppt_x"/>
                                          </p:val>
                                        </p:tav>
                                      </p:tavLst>
                                    </p:anim>
                                    <p:anim calcmode="lin" valueType="num">
                                      <p:cBhvr additive="base">
                                        <p:cTn id="45" dur="750" fill="hold"/>
                                        <p:tgtEl>
                                          <p:spTgt spid="2"/>
                                        </p:tgtEl>
                                        <p:attrNameLst>
                                          <p:attrName>ppt_y</p:attrName>
                                        </p:attrNameLst>
                                      </p:cBhvr>
                                      <p:tavLst>
                                        <p:tav tm="0">
                                          <p:val>
                                            <p:strVal val="1+#ppt_h/2"/>
                                          </p:val>
                                        </p:tav>
                                        <p:tav tm="100000">
                                          <p:val>
                                            <p:strVal val="#ppt_y"/>
                                          </p:val>
                                        </p:tav>
                                      </p:tavLst>
                                    </p:anim>
                                  </p:childTnLst>
                                </p:cTn>
                              </p:par>
                            </p:childTnLst>
                          </p:cTn>
                        </p:par>
                        <p:par>
                          <p:cTn id="46" fill="hold">
                            <p:stCondLst>
                              <p:cond delay="4000"/>
                            </p:stCondLst>
                            <p:childTnLst>
                              <p:par>
                                <p:cTn id="47" presetID="22" presetClass="entr" presetSubtype="4" fill="hold" grpId="0" nodeType="afterEffect">
                                  <p:stCondLst>
                                    <p:cond delay="0"/>
                                  </p:stCondLst>
                                  <p:childTnLst>
                                    <p:set>
                                      <p:cBhvr>
                                        <p:cTn id="48" dur="1" fill="hold">
                                          <p:stCondLst>
                                            <p:cond delay="0"/>
                                          </p:stCondLst>
                                        </p:cTn>
                                        <p:tgtEl>
                                          <p:spTgt spid="7">
                                            <p:graphicEl>
                                              <a:chart seriesIdx="-3" categoryIdx="-3" bldStep="gridLegend"/>
                                            </p:graphicEl>
                                          </p:spTgt>
                                        </p:tgtEl>
                                        <p:attrNameLst>
                                          <p:attrName>style.visibility</p:attrName>
                                        </p:attrNameLst>
                                      </p:cBhvr>
                                      <p:to>
                                        <p:strVal val="visible"/>
                                      </p:to>
                                    </p:set>
                                    <p:animEffect transition="in" filter="wipe(down)">
                                      <p:cBhvr>
                                        <p:cTn id="49" dur="500"/>
                                        <p:tgtEl>
                                          <p:spTgt spid="7">
                                            <p:graphicEl>
                                              <a:chart seriesIdx="-3" categoryIdx="-3" bldStep="gridLegend"/>
                                            </p:graphicEl>
                                          </p:spTgt>
                                        </p:tgtEl>
                                      </p:cBhvr>
                                    </p:animEffect>
                                  </p:childTnLst>
                                </p:cTn>
                              </p:par>
                            </p:childTnLst>
                          </p:cTn>
                        </p:par>
                        <p:par>
                          <p:cTn id="50" fill="hold">
                            <p:stCondLst>
                              <p:cond delay="4500"/>
                            </p:stCondLst>
                            <p:childTnLst>
                              <p:par>
                                <p:cTn id="51" presetID="22" presetClass="entr" presetSubtype="4" fill="hold" grpId="0" nodeType="afterEffect">
                                  <p:stCondLst>
                                    <p:cond delay="0"/>
                                  </p:stCondLst>
                                  <p:childTnLst>
                                    <p:set>
                                      <p:cBhvr>
                                        <p:cTn id="52" dur="1" fill="hold">
                                          <p:stCondLst>
                                            <p:cond delay="0"/>
                                          </p:stCondLst>
                                        </p:cTn>
                                        <p:tgtEl>
                                          <p:spTgt spid="7">
                                            <p:graphicEl>
                                              <a:chart seriesIdx="0" categoryIdx="-4" bldStep="series"/>
                                            </p:graphicEl>
                                          </p:spTgt>
                                        </p:tgtEl>
                                        <p:attrNameLst>
                                          <p:attrName>style.visibility</p:attrName>
                                        </p:attrNameLst>
                                      </p:cBhvr>
                                      <p:to>
                                        <p:strVal val="visible"/>
                                      </p:to>
                                    </p:set>
                                    <p:animEffect transition="in" filter="wipe(down)">
                                      <p:cBhvr>
                                        <p:cTn id="53" dur="500"/>
                                        <p:tgtEl>
                                          <p:spTgt spid="7">
                                            <p:graphicEl>
                                              <a:chart seriesIdx="0" categoryIdx="-4" bldStep="series"/>
                                            </p:graphicEl>
                                          </p:spTgt>
                                        </p:tgtEl>
                                      </p:cBhvr>
                                    </p:animEffect>
                                  </p:childTnLst>
                                </p:cTn>
                              </p:par>
                            </p:childTnLst>
                          </p:cTn>
                        </p:par>
                        <p:par>
                          <p:cTn id="54" fill="hold">
                            <p:stCondLst>
                              <p:cond delay="5000"/>
                            </p:stCondLst>
                            <p:childTnLst>
                              <p:par>
                                <p:cTn id="55" presetID="22" presetClass="entr" presetSubtype="4" fill="hold" grpId="0" nodeType="afterEffect">
                                  <p:stCondLst>
                                    <p:cond delay="0"/>
                                  </p:stCondLst>
                                  <p:childTnLst>
                                    <p:set>
                                      <p:cBhvr>
                                        <p:cTn id="56" dur="1" fill="hold">
                                          <p:stCondLst>
                                            <p:cond delay="0"/>
                                          </p:stCondLst>
                                        </p:cTn>
                                        <p:tgtEl>
                                          <p:spTgt spid="7">
                                            <p:graphicEl>
                                              <a:chart seriesIdx="1" categoryIdx="-4" bldStep="series"/>
                                            </p:graphicEl>
                                          </p:spTgt>
                                        </p:tgtEl>
                                        <p:attrNameLst>
                                          <p:attrName>style.visibility</p:attrName>
                                        </p:attrNameLst>
                                      </p:cBhvr>
                                      <p:to>
                                        <p:strVal val="visible"/>
                                      </p:to>
                                    </p:set>
                                    <p:animEffect transition="in" filter="wipe(down)">
                                      <p:cBhvr>
                                        <p:cTn id="57" dur="500"/>
                                        <p:tgtEl>
                                          <p:spTgt spid="7">
                                            <p:graphicEl>
                                              <a:chart seriesIdx="1" categoryIdx="-4" bldStep="series"/>
                                            </p:graphicEl>
                                          </p:spTgt>
                                        </p:tgtEl>
                                      </p:cBhvr>
                                    </p:animEffect>
                                  </p:childTnLst>
                                </p:cTn>
                              </p:par>
                            </p:childTnLst>
                          </p:cTn>
                        </p:par>
                        <p:par>
                          <p:cTn id="58" fill="hold">
                            <p:stCondLst>
                              <p:cond delay="5500"/>
                            </p:stCondLst>
                            <p:childTnLst>
                              <p:par>
                                <p:cTn id="59" presetID="22" presetClass="entr" presetSubtype="4" fill="hold" grpId="0" nodeType="afterEffect">
                                  <p:stCondLst>
                                    <p:cond delay="0"/>
                                  </p:stCondLst>
                                  <p:childTnLst>
                                    <p:set>
                                      <p:cBhvr>
                                        <p:cTn id="60" dur="1" fill="hold">
                                          <p:stCondLst>
                                            <p:cond delay="0"/>
                                          </p:stCondLst>
                                        </p:cTn>
                                        <p:tgtEl>
                                          <p:spTgt spid="7">
                                            <p:graphicEl>
                                              <a:chart seriesIdx="2" categoryIdx="-4" bldStep="series"/>
                                            </p:graphicEl>
                                          </p:spTgt>
                                        </p:tgtEl>
                                        <p:attrNameLst>
                                          <p:attrName>style.visibility</p:attrName>
                                        </p:attrNameLst>
                                      </p:cBhvr>
                                      <p:to>
                                        <p:strVal val="visible"/>
                                      </p:to>
                                    </p:set>
                                    <p:animEffect transition="in" filter="wipe(down)">
                                      <p:cBhvr>
                                        <p:cTn id="61" dur="500"/>
                                        <p:tgtEl>
                                          <p:spTgt spid="7">
                                            <p:graphicEl>
                                              <a:chart seriesIdx="2" categoryIdx="-4" bldStep="series"/>
                                            </p:graphicEl>
                                          </p:spTgt>
                                        </p:tgtEl>
                                      </p:cBhvr>
                                    </p:animEffect>
                                  </p:childTnLst>
                                </p:cTn>
                              </p:par>
                              <p:par>
                                <p:cTn id="62" presetID="2" presetClass="entr" presetSubtype="4" decel="100000" fill="hold" grpId="0" nodeType="withEffect">
                                  <p:stCondLst>
                                    <p:cond delay="0"/>
                                  </p:stCondLst>
                                  <p:childTnLst>
                                    <p:set>
                                      <p:cBhvr>
                                        <p:cTn id="63" dur="1" fill="hold">
                                          <p:stCondLst>
                                            <p:cond delay="0"/>
                                          </p:stCondLst>
                                        </p:cTn>
                                        <p:tgtEl>
                                          <p:spTgt spid="6"/>
                                        </p:tgtEl>
                                        <p:attrNameLst>
                                          <p:attrName>style.visibility</p:attrName>
                                        </p:attrNameLst>
                                      </p:cBhvr>
                                      <p:to>
                                        <p:strVal val="visible"/>
                                      </p:to>
                                    </p:set>
                                    <p:anim calcmode="lin" valueType="num">
                                      <p:cBhvr additive="base">
                                        <p:cTn id="64" dur="750" fill="hold"/>
                                        <p:tgtEl>
                                          <p:spTgt spid="6"/>
                                        </p:tgtEl>
                                        <p:attrNameLst>
                                          <p:attrName>ppt_x</p:attrName>
                                        </p:attrNameLst>
                                      </p:cBhvr>
                                      <p:tavLst>
                                        <p:tav tm="0">
                                          <p:val>
                                            <p:strVal val="#ppt_x"/>
                                          </p:val>
                                        </p:tav>
                                        <p:tav tm="100000">
                                          <p:val>
                                            <p:strVal val="#ppt_x"/>
                                          </p:val>
                                        </p:tav>
                                      </p:tavLst>
                                    </p:anim>
                                    <p:anim calcmode="lin" valueType="num">
                                      <p:cBhvr additive="base">
                                        <p:cTn id="65" dur="750" fill="hold"/>
                                        <p:tgtEl>
                                          <p:spTgt spid="6"/>
                                        </p:tgtEl>
                                        <p:attrNameLst>
                                          <p:attrName>ppt_y</p:attrName>
                                        </p:attrNameLst>
                                      </p:cBhvr>
                                      <p:tavLst>
                                        <p:tav tm="0">
                                          <p:val>
                                            <p:strVal val="1+#ppt_h/2"/>
                                          </p:val>
                                        </p:tav>
                                        <p:tav tm="100000">
                                          <p:val>
                                            <p:strVal val="#ppt_y"/>
                                          </p:val>
                                        </p:tav>
                                      </p:tavLst>
                                    </p:anim>
                                  </p:childTnLst>
                                </p:cTn>
                              </p:par>
                              <p:par>
                                <p:cTn id="66" presetID="2" presetClass="entr" presetSubtype="4" decel="100000" fill="hold" grpId="0" nodeType="withEffect">
                                  <p:stCondLst>
                                    <p:cond delay="250"/>
                                  </p:stCondLst>
                                  <p:childTnLst>
                                    <p:set>
                                      <p:cBhvr>
                                        <p:cTn id="67" dur="1" fill="hold">
                                          <p:stCondLst>
                                            <p:cond delay="0"/>
                                          </p:stCondLst>
                                        </p:cTn>
                                        <p:tgtEl>
                                          <p:spTgt spid="5"/>
                                        </p:tgtEl>
                                        <p:attrNameLst>
                                          <p:attrName>style.visibility</p:attrName>
                                        </p:attrNameLst>
                                      </p:cBhvr>
                                      <p:to>
                                        <p:strVal val="visible"/>
                                      </p:to>
                                    </p:set>
                                    <p:anim calcmode="lin" valueType="num">
                                      <p:cBhvr additive="base">
                                        <p:cTn id="68" dur="750" fill="hold"/>
                                        <p:tgtEl>
                                          <p:spTgt spid="5"/>
                                        </p:tgtEl>
                                        <p:attrNameLst>
                                          <p:attrName>ppt_x</p:attrName>
                                        </p:attrNameLst>
                                      </p:cBhvr>
                                      <p:tavLst>
                                        <p:tav tm="0">
                                          <p:val>
                                            <p:strVal val="#ppt_x"/>
                                          </p:val>
                                        </p:tav>
                                        <p:tav tm="100000">
                                          <p:val>
                                            <p:strVal val="#ppt_x"/>
                                          </p:val>
                                        </p:tav>
                                      </p:tavLst>
                                    </p:anim>
                                    <p:anim calcmode="lin" valueType="num">
                                      <p:cBhvr additive="base">
                                        <p:cTn id="69" dur="75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Graphic spid="4" grpId="0">
        <p:bldSub>
          <a:bldChart bld="series"/>
        </p:bldSub>
      </p:bldGraphic>
      <p:bldP spid="5" grpId="0"/>
      <p:bldP spid="6" grpId="0"/>
      <p:bldGraphic spid="7" grpId="0">
        <p:bldSub>
          <a:bldChart bld="series"/>
        </p:bldSub>
      </p:bldGraphic>
      <p:bldP spid="8" grpId="0" animBg="1"/>
      <p:bldP spid="9" grpId="0"/>
      <p:bldP spid="10" grpId="0"/>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1"/>
          <p:cNvCxnSpPr/>
          <p:nvPr/>
        </p:nvCxnSpPr>
        <p:spPr>
          <a:xfrm>
            <a:off x="5306928" y="3132534"/>
            <a:ext cx="1646684" cy="320714"/>
          </a:xfrm>
          <a:prstGeom prst="line">
            <a:avLst/>
          </a:prstGeom>
          <a:ln w="9525">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3" name="Straight Connector 2"/>
          <p:cNvCxnSpPr/>
          <p:nvPr/>
        </p:nvCxnSpPr>
        <p:spPr>
          <a:xfrm>
            <a:off x="4712245" y="2042205"/>
            <a:ext cx="602280" cy="1109570"/>
          </a:xfrm>
          <a:prstGeom prst="line">
            <a:avLst/>
          </a:prstGeom>
          <a:ln w="9525">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 name="Straight Connector 3"/>
          <p:cNvCxnSpPr/>
          <p:nvPr/>
        </p:nvCxnSpPr>
        <p:spPr>
          <a:xfrm>
            <a:off x="4287609" y="2739623"/>
            <a:ext cx="1019319" cy="390976"/>
          </a:xfrm>
          <a:prstGeom prst="line">
            <a:avLst/>
          </a:prstGeom>
          <a:ln w="9525">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a:off x="5307133" y="3132534"/>
            <a:ext cx="29125" cy="1025622"/>
          </a:xfrm>
          <a:prstGeom prst="line">
            <a:avLst/>
          </a:prstGeom>
          <a:ln w="9525">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flipH="1">
            <a:off x="5309557" y="1885172"/>
            <a:ext cx="1359780" cy="1239460"/>
          </a:xfrm>
          <a:prstGeom prst="line">
            <a:avLst/>
          </a:prstGeom>
          <a:ln w="9525">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7" name="Oval 6"/>
          <p:cNvSpPr/>
          <p:nvPr/>
        </p:nvSpPr>
        <p:spPr>
          <a:xfrm>
            <a:off x="5210374" y="3044366"/>
            <a:ext cx="198365" cy="198365"/>
          </a:xfrm>
          <a:prstGeom prst="ellipse">
            <a:avLst/>
          </a:prstGeom>
          <a:solidFill>
            <a:srgbClr val="0070C0"/>
          </a:solidFill>
          <a:effectLst>
            <a:outerShdw blurRad="50800" dist="38100" dir="5400000" algn="t" rotWithShape="0">
              <a:prstClr val="black">
                <a:alpha val="40000"/>
              </a:prstClr>
            </a:outerShdw>
          </a:effectLst>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cxnSp>
        <p:nvCxnSpPr>
          <p:cNvPr id="8" name="Straight Connector 7"/>
          <p:cNvCxnSpPr/>
          <p:nvPr/>
        </p:nvCxnSpPr>
        <p:spPr>
          <a:xfrm>
            <a:off x="6669337" y="1893060"/>
            <a:ext cx="1412608" cy="18099"/>
          </a:xfrm>
          <a:prstGeom prst="line">
            <a:avLst/>
          </a:prstGeom>
          <a:ln w="9525">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V="1">
            <a:off x="6937255" y="1902779"/>
            <a:ext cx="1144691" cy="1546466"/>
          </a:xfrm>
          <a:prstGeom prst="line">
            <a:avLst/>
          </a:prstGeom>
          <a:ln w="9525">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4271420" y="2723835"/>
            <a:ext cx="1059463" cy="1424810"/>
          </a:xfrm>
          <a:prstGeom prst="line">
            <a:avLst/>
          </a:prstGeom>
          <a:ln w="9525">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V="1">
            <a:off x="4702658" y="1887107"/>
            <a:ext cx="1966680" cy="144818"/>
          </a:xfrm>
          <a:prstGeom prst="line">
            <a:avLst/>
          </a:prstGeom>
          <a:ln w="9525">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H="1">
            <a:off x="5336260" y="3462971"/>
            <a:ext cx="1600996" cy="695187"/>
          </a:xfrm>
          <a:prstGeom prst="line">
            <a:avLst/>
          </a:prstGeom>
          <a:ln w="9525">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6676936" y="1878897"/>
            <a:ext cx="276676" cy="1582255"/>
          </a:xfrm>
          <a:prstGeom prst="line">
            <a:avLst/>
          </a:prstGeom>
          <a:ln w="9525">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616862" y="1940068"/>
            <a:ext cx="198365" cy="198365"/>
          </a:xfrm>
          <a:prstGeom prst="ellipse">
            <a:avLst/>
          </a:prstGeom>
          <a:solidFill>
            <a:srgbClr val="7030A0"/>
          </a:solidFill>
          <a:effectLst>
            <a:outerShdw blurRad="50800" dist="38100" dir="5400000" algn="t" rotWithShape="0">
              <a:prstClr val="black">
                <a:alpha val="40000"/>
              </a:prstClr>
            </a:outerShdw>
          </a:effectLst>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15" name="Oval 14"/>
          <p:cNvSpPr/>
          <p:nvPr/>
        </p:nvSpPr>
        <p:spPr>
          <a:xfrm>
            <a:off x="6565034" y="1782041"/>
            <a:ext cx="198365" cy="198365"/>
          </a:xfrm>
          <a:prstGeom prst="ellipse">
            <a:avLst/>
          </a:prstGeom>
          <a:solidFill>
            <a:srgbClr val="92D050"/>
          </a:solidFill>
          <a:effectLst>
            <a:outerShdw blurRad="50800" dist="38100" dir="5400000" algn="t" rotWithShape="0">
              <a:prstClr val="black">
                <a:alpha val="40000"/>
              </a:prstClr>
            </a:outerShdw>
          </a:effectLst>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16" name="Oval 15"/>
          <p:cNvSpPr/>
          <p:nvPr/>
        </p:nvSpPr>
        <p:spPr>
          <a:xfrm>
            <a:off x="4157701" y="2623005"/>
            <a:ext cx="198365" cy="198365"/>
          </a:xfrm>
          <a:prstGeom prst="ellipse">
            <a:avLst/>
          </a:prstGeom>
          <a:solidFill>
            <a:srgbClr val="002060"/>
          </a:solidFill>
          <a:effectLst>
            <a:outerShdw blurRad="50800" dist="38100" dir="5400000" algn="t" rotWithShape="0">
              <a:prstClr val="black">
                <a:alpha val="40000"/>
              </a:prstClr>
            </a:outerShdw>
          </a:effectLst>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17" name="Oval 16"/>
          <p:cNvSpPr/>
          <p:nvPr/>
        </p:nvSpPr>
        <p:spPr>
          <a:xfrm>
            <a:off x="6862607" y="3348730"/>
            <a:ext cx="198365" cy="198365"/>
          </a:xfrm>
          <a:prstGeom prst="ellipse">
            <a:avLst/>
          </a:prstGeom>
          <a:solidFill>
            <a:srgbClr val="00B050"/>
          </a:solidFill>
          <a:effectLst>
            <a:outerShdw blurRad="50800" dist="38100" dir="5400000" algn="t" rotWithShape="0">
              <a:prstClr val="black">
                <a:alpha val="40000"/>
              </a:prstClr>
            </a:outerShdw>
          </a:effectLst>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18" name="Oval 17"/>
          <p:cNvSpPr/>
          <p:nvPr/>
        </p:nvSpPr>
        <p:spPr>
          <a:xfrm>
            <a:off x="7977618" y="1805632"/>
            <a:ext cx="198365" cy="198365"/>
          </a:xfrm>
          <a:prstGeom prst="ellipse">
            <a:avLst/>
          </a:prstGeom>
          <a:solidFill>
            <a:srgbClr val="FFC000"/>
          </a:solidFill>
          <a:effectLst>
            <a:outerShdw blurRad="50800" dist="38100" dir="5400000" algn="t" rotWithShape="0">
              <a:prstClr val="black">
                <a:alpha val="40000"/>
              </a:prstClr>
            </a:outerShdw>
          </a:effectLst>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19" name="Oval 18"/>
          <p:cNvSpPr/>
          <p:nvPr/>
        </p:nvSpPr>
        <p:spPr>
          <a:xfrm>
            <a:off x="5231698" y="4050432"/>
            <a:ext cx="198365" cy="198365"/>
          </a:xfrm>
          <a:prstGeom prst="ellipse">
            <a:avLst/>
          </a:prstGeom>
          <a:solidFill>
            <a:srgbClr val="00B0F0"/>
          </a:solidFill>
          <a:effectLst>
            <a:outerShdw blurRad="50800" dist="38100" dir="5400000" algn="t" rotWithShape="0">
              <a:prstClr val="black">
                <a:alpha val="40000"/>
              </a:prstClr>
            </a:outerShdw>
          </a:effectLst>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20" name="Rectangle 19"/>
          <p:cNvSpPr/>
          <p:nvPr/>
        </p:nvSpPr>
        <p:spPr>
          <a:xfrm>
            <a:off x="786724" y="1573468"/>
            <a:ext cx="1191673" cy="400110"/>
          </a:xfrm>
          <a:prstGeom prst="rect">
            <a:avLst/>
          </a:prstGeom>
        </p:spPr>
        <p:txBody>
          <a:bodyPr wrap="none">
            <a:spAutoFit/>
          </a:bodyPr>
          <a:lstStyle/>
          <a:p>
            <a:r>
              <a:rPr lang="en-US" sz="2000" dirty="0" smtClean="0">
                <a:solidFill>
                  <a:srgbClr val="990099"/>
                </a:solidFill>
                <a:latin typeface="+mj-lt"/>
              </a:rPr>
              <a:t>STEP ONE</a:t>
            </a:r>
            <a:endParaRPr lang="en-US" sz="2000" dirty="0">
              <a:solidFill>
                <a:srgbClr val="990099"/>
              </a:solidFill>
              <a:latin typeface="+mj-lt"/>
            </a:endParaRPr>
          </a:p>
        </p:txBody>
      </p:sp>
      <p:sp>
        <p:nvSpPr>
          <p:cNvPr id="21" name="Rectangle 20"/>
          <p:cNvSpPr/>
          <p:nvPr/>
        </p:nvSpPr>
        <p:spPr>
          <a:xfrm>
            <a:off x="796031" y="1828502"/>
            <a:ext cx="2849079" cy="769441"/>
          </a:xfrm>
          <a:prstGeom prst="rect">
            <a:avLst/>
          </a:prstGeom>
        </p:spPr>
        <p:txBody>
          <a:bodyPr wrap="square">
            <a:spAutoFit/>
          </a:bodyPr>
          <a:lstStyle/>
          <a:p>
            <a:r>
              <a:rPr lang="ms-MY" sz="1100"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
        <p:nvSpPr>
          <p:cNvPr id="22" name="Rectangle 21"/>
          <p:cNvSpPr/>
          <p:nvPr/>
        </p:nvSpPr>
        <p:spPr>
          <a:xfrm>
            <a:off x="777415" y="3403820"/>
            <a:ext cx="1250086" cy="400110"/>
          </a:xfrm>
          <a:prstGeom prst="rect">
            <a:avLst/>
          </a:prstGeom>
        </p:spPr>
        <p:txBody>
          <a:bodyPr wrap="none">
            <a:spAutoFit/>
          </a:bodyPr>
          <a:lstStyle/>
          <a:p>
            <a:r>
              <a:rPr lang="en-US" sz="2000" dirty="0" smtClean="0">
                <a:solidFill>
                  <a:srgbClr val="002060"/>
                </a:solidFill>
                <a:latin typeface="+mj-lt"/>
              </a:rPr>
              <a:t>STEP TWO</a:t>
            </a:r>
            <a:endParaRPr lang="en-US" sz="2000" dirty="0">
              <a:solidFill>
                <a:srgbClr val="002060"/>
              </a:solidFill>
              <a:latin typeface="+mj-lt"/>
            </a:endParaRPr>
          </a:p>
        </p:txBody>
      </p:sp>
      <p:sp>
        <p:nvSpPr>
          <p:cNvPr id="23" name="Rectangle 22"/>
          <p:cNvSpPr/>
          <p:nvPr/>
        </p:nvSpPr>
        <p:spPr>
          <a:xfrm>
            <a:off x="786724" y="3658852"/>
            <a:ext cx="2849079" cy="769441"/>
          </a:xfrm>
          <a:prstGeom prst="rect">
            <a:avLst/>
          </a:prstGeom>
        </p:spPr>
        <p:txBody>
          <a:bodyPr wrap="square">
            <a:spAutoFit/>
          </a:bodyPr>
          <a:lstStyle/>
          <a:p>
            <a:r>
              <a:rPr lang="ms-MY" sz="1100"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
        <p:nvSpPr>
          <p:cNvPr id="24" name="Rectangle 23"/>
          <p:cNvSpPr/>
          <p:nvPr/>
        </p:nvSpPr>
        <p:spPr>
          <a:xfrm>
            <a:off x="3795283" y="4702799"/>
            <a:ext cx="1403269" cy="400110"/>
          </a:xfrm>
          <a:prstGeom prst="rect">
            <a:avLst/>
          </a:prstGeom>
        </p:spPr>
        <p:txBody>
          <a:bodyPr wrap="none">
            <a:spAutoFit/>
          </a:bodyPr>
          <a:lstStyle/>
          <a:p>
            <a:r>
              <a:rPr lang="en-US" sz="2000" dirty="0" smtClean="0">
                <a:solidFill>
                  <a:srgbClr val="00B0F0"/>
                </a:solidFill>
                <a:latin typeface="+mj-lt"/>
              </a:rPr>
              <a:t>STEP THREE</a:t>
            </a:r>
            <a:endParaRPr lang="en-US" sz="2000" dirty="0">
              <a:solidFill>
                <a:srgbClr val="00B0F0"/>
              </a:solidFill>
              <a:latin typeface="+mj-lt"/>
            </a:endParaRPr>
          </a:p>
        </p:txBody>
      </p:sp>
      <p:sp>
        <p:nvSpPr>
          <p:cNvPr id="25" name="Rectangle 24"/>
          <p:cNvSpPr/>
          <p:nvPr/>
        </p:nvSpPr>
        <p:spPr>
          <a:xfrm>
            <a:off x="3804588" y="4957833"/>
            <a:ext cx="2849079" cy="769441"/>
          </a:xfrm>
          <a:prstGeom prst="rect">
            <a:avLst/>
          </a:prstGeom>
        </p:spPr>
        <p:txBody>
          <a:bodyPr wrap="square">
            <a:spAutoFit/>
          </a:bodyPr>
          <a:lstStyle/>
          <a:p>
            <a:r>
              <a:rPr lang="ms-MY" sz="1100"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
        <p:nvSpPr>
          <p:cNvPr id="26" name="Rectangle 25"/>
          <p:cNvSpPr/>
          <p:nvPr/>
        </p:nvSpPr>
        <p:spPr>
          <a:xfrm>
            <a:off x="8191459" y="4132708"/>
            <a:ext cx="1319015" cy="400110"/>
          </a:xfrm>
          <a:prstGeom prst="rect">
            <a:avLst/>
          </a:prstGeom>
        </p:spPr>
        <p:txBody>
          <a:bodyPr wrap="none">
            <a:spAutoFit/>
          </a:bodyPr>
          <a:lstStyle/>
          <a:p>
            <a:r>
              <a:rPr lang="en-US" sz="2000" dirty="0" smtClean="0">
                <a:solidFill>
                  <a:srgbClr val="00B050"/>
                </a:solidFill>
                <a:latin typeface="+mj-lt"/>
              </a:rPr>
              <a:t>STEP FOUR</a:t>
            </a:r>
            <a:endParaRPr lang="en-US" sz="2000" dirty="0">
              <a:solidFill>
                <a:srgbClr val="00B050"/>
              </a:solidFill>
              <a:latin typeface="+mj-lt"/>
            </a:endParaRPr>
          </a:p>
        </p:txBody>
      </p:sp>
      <p:sp>
        <p:nvSpPr>
          <p:cNvPr id="27" name="Rectangle 26"/>
          <p:cNvSpPr/>
          <p:nvPr/>
        </p:nvSpPr>
        <p:spPr>
          <a:xfrm>
            <a:off x="8200767" y="4387742"/>
            <a:ext cx="2849079" cy="769441"/>
          </a:xfrm>
          <a:prstGeom prst="rect">
            <a:avLst/>
          </a:prstGeom>
        </p:spPr>
        <p:txBody>
          <a:bodyPr wrap="square">
            <a:spAutoFit/>
          </a:bodyPr>
          <a:lstStyle/>
          <a:p>
            <a:r>
              <a:rPr lang="ms-MY" sz="1100"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
        <p:nvSpPr>
          <p:cNvPr id="28" name="Rectangle 27"/>
          <p:cNvSpPr/>
          <p:nvPr/>
        </p:nvSpPr>
        <p:spPr>
          <a:xfrm>
            <a:off x="8790378" y="2660516"/>
            <a:ext cx="1183657" cy="400110"/>
          </a:xfrm>
          <a:prstGeom prst="rect">
            <a:avLst/>
          </a:prstGeom>
        </p:spPr>
        <p:txBody>
          <a:bodyPr wrap="none">
            <a:spAutoFit/>
          </a:bodyPr>
          <a:lstStyle/>
          <a:p>
            <a:r>
              <a:rPr lang="en-US" sz="2000" dirty="0" smtClean="0">
                <a:solidFill>
                  <a:srgbClr val="FFC000"/>
                </a:solidFill>
                <a:latin typeface="+mj-lt"/>
              </a:rPr>
              <a:t>STEP FIVE</a:t>
            </a:r>
            <a:endParaRPr lang="en-US" sz="2000" dirty="0">
              <a:solidFill>
                <a:srgbClr val="FFC000"/>
              </a:solidFill>
              <a:latin typeface="+mj-lt"/>
            </a:endParaRPr>
          </a:p>
        </p:txBody>
      </p:sp>
      <p:cxnSp>
        <p:nvCxnSpPr>
          <p:cNvPr id="29" name="Straight Connector 28"/>
          <p:cNvCxnSpPr/>
          <p:nvPr/>
        </p:nvCxnSpPr>
        <p:spPr>
          <a:xfrm flipV="1">
            <a:off x="3306028" y="2843301"/>
            <a:ext cx="862761" cy="669727"/>
          </a:xfrm>
          <a:prstGeom prst="line">
            <a:avLst/>
          </a:prstGeom>
          <a:ln w="3175">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flipV="1">
            <a:off x="4952689" y="4266744"/>
            <a:ext cx="302520" cy="291273"/>
          </a:xfrm>
          <a:prstGeom prst="line">
            <a:avLst/>
          </a:prstGeom>
          <a:ln w="3175">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flipH="1" flipV="1">
            <a:off x="7047840" y="3551957"/>
            <a:ext cx="1061837" cy="673071"/>
          </a:xfrm>
          <a:prstGeom prst="line">
            <a:avLst/>
          </a:prstGeom>
          <a:ln w="3175">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flipH="1" flipV="1">
            <a:off x="8170522" y="2009945"/>
            <a:ext cx="635049" cy="511882"/>
          </a:xfrm>
          <a:prstGeom prst="line">
            <a:avLst/>
          </a:prstGeom>
          <a:ln w="3175">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sp>
        <p:nvSpPr>
          <p:cNvPr id="33" name="Rectangle 32"/>
          <p:cNvSpPr/>
          <p:nvPr/>
        </p:nvSpPr>
        <p:spPr>
          <a:xfrm>
            <a:off x="8789805" y="2941157"/>
            <a:ext cx="2849079" cy="769441"/>
          </a:xfrm>
          <a:prstGeom prst="rect">
            <a:avLst/>
          </a:prstGeom>
        </p:spPr>
        <p:txBody>
          <a:bodyPr wrap="square">
            <a:spAutoFit/>
          </a:bodyPr>
          <a:lstStyle/>
          <a:p>
            <a:r>
              <a:rPr lang="ms-MY" sz="1100"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cxnSp>
        <p:nvCxnSpPr>
          <p:cNvPr id="34" name="Straight Connector 33"/>
          <p:cNvCxnSpPr/>
          <p:nvPr/>
        </p:nvCxnSpPr>
        <p:spPr>
          <a:xfrm>
            <a:off x="3479269" y="1940068"/>
            <a:ext cx="1188080" cy="112394"/>
          </a:xfrm>
          <a:prstGeom prst="line">
            <a:avLst/>
          </a:prstGeom>
          <a:ln w="3175">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sp>
        <p:nvSpPr>
          <p:cNvPr id="35" name="Line 2"/>
          <p:cNvSpPr>
            <a:spLocks noChangeShapeType="1"/>
          </p:cNvSpPr>
          <p:nvPr/>
        </p:nvSpPr>
        <p:spPr bwMode="auto">
          <a:xfrm>
            <a:off x="1377591" y="1208966"/>
            <a:ext cx="9405075" cy="0"/>
          </a:xfrm>
          <a:prstGeom prst="line">
            <a:avLst/>
          </a:prstGeom>
          <a:noFill/>
          <a:ln w="25400" cap="flat" cmpd="sng">
            <a:solidFill>
              <a:srgbClr val="DCDEE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2800">
              <a:effectLst>
                <a:outerShdw blurRad="38100" dist="38100" dir="2700000" algn="tl">
                  <a:srgbClr val="DDDDDD"/>
                </a:outerShdw>
              </a:effectLst>
              <a:latin typeface="Gill Sans" charset="0"/>
              <a:cs typeface="Gill Sans" charset="0"/>
              <a:sym typeface="Gill Sans" charset="0"/>
            </a:endParaRPr>
          </a:p>
        </p:txBody>
      </p:sp>
      <p:sp>
        <p:nvSpPr>
          <p:cNvPr id="36" name="Text Box 7"/>
          <p:cNvSpPr txBox="1">
            <a:spLocks noChangeArrowheads="1"/>
          </p:cNvSpPr>
          <p:nvPr/>
        </p:nvSpPr>
        <p:spPr bwMode="auto">
          <a:xfrm>
            <a:off x="3911144" y="456129"/>
            <a:ext cx="4414606"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Key Performance</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37" name="Text Box 7"/>
          <p:cNvSpPr txBox="1">
            <a:spLocks noChangeArrowheads="1"/>
          </p:cNvSpPr>
          <p:nvPr/>
        </p:nvSpPr>
        <p:spPr bwMode="auto">
          <a:xfrm>
            <a:off x="717357" y="1242526"/>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37441396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5"/>
                                        </p:tgtEl>
                                        <p:attrNameLst>
                                          <p:attrName>style.visibility</p:attrName>
                                        </p:attrNameLst>
                                      </p:cBhvr>
                                      <p:to>
                                        <p:strVal val="visible"/>
                                      </p:to>
                                    </p:set>
                                    <p:anim calcmode="lin" valueType="num">
                                      <p:cBhvr>
                                        <p:cTn id="13" dur="500" fill="hold"/>
                                        <p:tgtEl>
                                          <p:spTgt spid="35"/>
                                        </p:tgtEl>
                                        <p:attrNameLst>
                                          <p:attrName>ppt_w</p:attrName>
                                        </p:attrNameLst>
                                      </p:cBhvr>
                                      <p:tavLst>
                                        <p:tav tm="0">
                                          <p:val>
                                            <p:fltVal val="0"/>
                                          </p:val>
                                        </p:tav>
                                        <p:tav tm="100000">
                                          <p:val>
                                            <p:strVal val="#ppt_w"/>
                                          </p:val>
                                        </p:tav>
                                      </p:tavLst>
                                    </p:anim>
                                    <p:anim calcmode="lin" valueType="num">
                                      <p:cBhvr>
                                        <p:cTn id="14" dur="500" fill="hold"/>
                                        <p:tgtEl>
                                          <p:spTgt spid="35"/>
                                        </p:tgtEl>
                                        <p:attrNameLst>
                                          <p:attrName>ppt_h</p:attrName>
                                        </p:attrNameLst>
                                      </p:cBhvr>
                                      <p:tavLst>
                                        <p:tav tm="0">
                                          <p:val>
                                            <p:fltVal val="0"/>
                                          </p:val>
                                        </p:tav>
                                        <p:tav tm="100000">
                                          <p:val>
                                            <p:strVal val="#ppt_h"/>
                                          </p:val>
                                        </p:tav>
                                      </p:tavLst>
                                    </p:anim>
                                    <p:animEffect transition="in" filter="fade">
                                      <p:cBhvr>
                                        <p:cTn id="15" dur="500"/>
                                        <p:tgtEl>
                                          <p:spTgt spid="35"/>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37"/>
                                        </p:tgtEl>
                                        <p:attrNameLst>
                                          <p:attrName>style.visibility</p:attrName>
                                        </p:attrNameLst>
                                      </p:cBhvr>
                                      <p:to>
                                        <p:strVal val="visible"/>
                                      </p:to>
                                    </p:set>
                                    <p:anim calcmode="lin" valueType="num">
                                      <p:cBhvr>
                                        <p:cTn id="19" dur="500" fill="hold"/>
                                        <p:tgtEl>
                                          <p:spTgt spid="37"/>
                                        </p:tgtEl>
                                        <p:attrNameLst>
                                          <p:attrName>ppt_w</p:attrName>
                                        </p:attrNameLst>
                                      </p:cBhvr>
                                      <p:tavLst>
                                        <p:tav tm="0">
                                          <p:val>
                                            <p:fltVal val="0"/>
                                          </p:val>
                                        </p:tav>
                                        <p:tav tm="100000">
                                          <p:val>
                                            <p:strVal val="#ppt_w"/>
                                          </p:val>
                                        </p:tav>
                                      </p:tavLst>
                                    </p:anim>
                                    <p:anim calcmode="lin" valueType="num">
                                      <p:cBhvr>
                                        <p:cTn id="20" dur="500" fill="hold"/>
                                        <p:tgtEl>
                                          <p:spTgt spid="37"/>
                                        </p:tgtEl>
                                        <p:attrNameLst>
                                          <p:attrName>ppt_h</p:attrName>
                                        </p:attrNameLst>
                                      </p:cBhvr>
                                      <p:tavLst>
                                        <p:tav tm="0">
                                          <p:val>
                                            <p:fltVal val="0"/>
                                          </p:val>
                                        </p:tav>
                                        <p:tav tm="100000">
                                          <p:val>
                                            <p:strVal val="#ppt_h"/>
                                          </p:val>
                                        </p:tav>
                                      </p:tavLst>
                                    </p:anim>
                                    <p:animEffect transition="in" filter="fade">
                                      <p:cBhvr>
                                        <p:cTn id="21" dur="500"/>
                                        <p:tgtEl>
                                          <p:spTgt spid="37"/>
                                        </p:tgtEl>
                                      </p:cBhvr>
                                    </p:animEffect>
                                  </p:childTnLst>
                                </p:cTn>
                              </p:par>
                              <p:par>
                                <p:cTn id="22" presetID="2" presetClass="entr" presetSubtype="4" decel="100000" fill="hold" grpId="0" nodeType="withEffect">
                                  <p:stCondLst>
                                    <p:cond delay="500"/>
                                  </p:stCondLst>
                                  <p:childTnLst>
                                    <p:set>
                                      <p:cBhvr>
                                        <p:cTn id="23" dur="1" fill="hold">
                                          <p:stCondLst>
                                            <p:cond delay="0"/>
                                          </p:stCondLst>
                                        </p:cTn>
                                        <p:tgtEl>
                                          <p:spTgt spid="14"/>
                                        </p:tgtEl>
                                        <p:attrNameLst>
                                          <p:attrName>style.visibility</p:attrName>
                                        </p:attrNameLst>
                                      </p:cBhvr>
                                      <p:to>
                                        <p:strVal val="visible"/>
                                      </p:to>
                                    </p:set>
                                    <p:anim calcmode="lin" valueType="num">
                                      <p:cBhvr additive="base">
                                        <p:cTn id="24" dur="750" fill="hold"/>
                                        <p:tgtEl>
                                          <p:spTgt spid="14"/>
                                        </p:tgtEl>
                                        <p:attrNameLst>
                                          <p:attrName>ppt_x</p:attrName>
                                        </p:attrNameLst>
                                      </p:cBhvr>
                                      <p:tavLst>
                                        <p:tav tm="0">
                                          <p:val>
                                            <p:strVal val="#ppt_x"/>
                                          </p:val>
                                        </p:tav>
                                        <p:tav tm="100000">
                                          <p:val>
                                            <p:strVal val="#ppt_x"/>
                                          </p:val>
                                        </p:tav>
                                      </p:tavLst>
                                    </p:anim>
                                    <p:anim calcmode="lin" valueType="num">
                                      <p:cBhvr additive="base">
                                        <p:cTn id="25" dur="750" fill="hold"/>
                                        <p:tgtEl>
                                          <p:spTgt spid="14"/>
                                        </p:tgtEl>
                                        <p:attrNameLst>
                                          <p:attrName>ppt_y</p:attrName>
                                        </p:attrNameLst>
                                      </p:cBhvr>
                                      <p:tavLst>
                                        <p:tav tm="0">
                                          <p:val>
                                            <p:strVal val="1+#ppt_h/2"/>
                                          </p:val>
                                        </p:tav>
                                        <p:tav tm="100000">
                                          <p:val>
                                            <p:strVal val="#ppt_y"/>
                                          </p:val>
                                        </p:tav>
                                      </p:tavLst>
                                    </p:anim>
                                  </p:childTnLst>
                                </p:cTn>
                              </p:par>
                              <p:par>
                                <p:cTn id="26" presetID="2" presetClass="entr" presetSubtype="4" decel="100000" fill="hold" grpId="0" nodeType="withEffect">
                                  <p:stCondLst>
                                    <p:cond delay="500"/>
                                  </p:stCondLst>
                                  <p:childTnLst>
                                    <p:set>
                                      <p:cBhvr>
                                        <p:cTn id="27" dur="1" fill="hold">
                                          <p:stCondLst>
                                            <p:cond delay="0"/>
                                          </p:stCondLst>
                                        </p:cTn>
                                        <p:tgtEl>
                                          <p:spTgt spid="15"/>
                                        </p:tgtEl>
                                        <p:attrNameLst>
                                          <p:attrName>style.visibility</p:attrName>
                                        </p:attrNameLst>
                                      </p:cBhvr>
                                      <p:to>
                                        <p:strVal val="visible"/>
                                      </p:to>
                                    </p:set>
                                    <p:anim calcmode="lin" valueType="num">
                                      <p:cBhvr additive="base">
                                        <p:cTn id="28" dur="750" fill="hold"/>
                                        <p:tgtEl>
                                          <p:spTgt spid="15"/>
                                        </p:tgtEl>
                                        <p:attrNameLst>
                                          <p:attrName>ppt_x</p:attrName>
                                        </p:attrNameLst>
                                      </p:cBhvr>
                                      <p:tavLst>
                                        <p:tav tm="0">
                                          <p:val>
                                            <p:strVal val="#ppt_x"/>
                                          </p:val>
                                        </p:tav>
                                        <p:tav tm="100000">
                                          <p:val>
                                            <p:strVal val="#ppt_x"/>
                                          </p:val>
                                        </p:tav>
                                      </p:tavLst>
                                    </p:anim>
                                    <p:anim calcmode="lin" valueType="num">
                                      <p:cBhvr additive="base">
                                        <p:cTn id="29" dur="750" fill="hold"/>
                                        <p:tgtEl>
                                          <p:spTgt spid="15"/>
                                        </p:tgtEl>
                                        <p:attrNameLst>
                                          <p:attrName>ppt_y</p:attrName>
                                        </p:attrNameLst>
                                      </p:cBhvr>
                                      <p:tavLst>
                                        <p:tav tm="0">
                                          <p:val>
                                            <p:strVal val="1+#ppt_h/2"/>
                                          </p:val>
                                        </p:tav>
                                        <p:tav tm="100000">
                                          <p:val>
                                            <p:strVal val="#ppt_y"/>
                                          </p:val>
                                        </p:tav>
                                      </p:tavLst>
                                    </p:anim>
                                  </p:childTnLst>
                                </p:cTn>
                              </p:par>
                              <p:par>
                                <p:cTn id="30" presetID="2" presetClass="entr" presetSubtype="4" decel="100000" fill="hold" grpId="0" nodeType="withEffect">
                                  <p:stCondLst>
                                    <p:cond delay="500"/>
                                  </p:stCondLst>
                                  <p:childTnLst>
                                    <p:set>
                                      <p:cBhvr>
                                        <p:cTn id="31" dur="1" fill="hold">
                                          <p:stCondLst>
                                            <p:cond delay="0"/>
                                          </p:stCondLst>
                                        </p:cTn>
                                        <p:tgtEl>
                                          <p:spTgt spid="16"/>
                                        </p:tgtEl>
                                        <p:attrNameLst>
                                          <p:attrName>style.visibility</p:attrName>
                                        </p:attrNameLst>
                                      </p:cBhvr>
                                      <p:to>
                                        <p:strVal val="visible"/>
                                      </p:to>
                                    </p:set>
                                    <p:anim calcmode="lin" valueType="num">
                                      <p:cBhvr additive="base">
                                        <p:cTn id="32" dur="750" fill="hold"/>
                                        <p:tgtEl>
                                          <p:spTgt spid="16"/>
                                        </p:tgtEl>
                                        <p:attrNameLst>
                                          <p:attrName>ppt_x</p:attrName>
                                        </p:attrNameLst>
                                      </p:cBhvr>
                                      <p:tavLst>
                                        <p:tav tm="0">
                                          <p:val>
                                            <p:strVal val="#ppt_x"/>
                                          </p:val>
                                        </p:tav>
                                        <p:tav tm="100000">
                                          <p:val>
                                            <p:strVal val="#ppt_x"/>
                                          </p:val>
                                        </p:tav>
                                      </p:tavLst>
                                    </p:anim>
                                    <p:anim calcmode="lin" valueType="num">
                                      <p:cBhvr additive="base">
                                        <p:cTn id="33" dur="750" fill="hold"/>
                                        <p:tgtEl>
                                          <p:spTgt spid="16"/>
                                        </p:tgtEl>
                                        <p:attrNameLst>
                                          <p:attrName>ppt_y</p:attrName>
                                        </p:attrNameLst>
                                      </p:cBhvr>
                                      <p:tavLst>
                                        <p:tav tm="0">
                                          <p:val>
                                            <p:strVal val="1+#ppt_h/2"/>
                                          </p:val>
                                        </p:tav>
                                        <p:tav tm="100000">
                                          <p:val>
                                            <p:strVal val="#ppt_y"/>
                                          </p:val>
                                        </p:tav>
                                      </p:tavLst>
                                    </p:anim>
                                  </p:childTnLst>
                                </p:cTn>
                              </p:par>
                              <p:par>
                                <p:cTn id="34" presetID="2" presetClass="entr" presetSubtype="4" decel="100000" fill="hold" grpId="0" nodeType="withEffect">
                                  <p:stCondLst>
                                    <p:cond delay="500"/>
                                  </p:stCondLst>
                                  <p:childTnLst>
                                    <p:set>
                                      <p:cBhvr>
                                        <p:cTn id="35" dur="1" fill="hold">
                                          <p:stCondLst>
                                            <p:cond delay="0"/>
                                          </p:stCondLst>
                                        </p:cTn>
                                        <p:tgtEl>
                                          <p:spTgt spid="7"/>
                                        </p:tgtEl>
                                        <p:attrNameLst>
                                          <p:attrName>style.visibility</p:attrName>
                                        </p:attrNameLst>
                                      </p:cBhvr>
                                      <p:to>
                                        <p:strVal val="visible"/>
                                      </p:to>
                                    </p:set>
                                    <p:anim calcmode="lin" valueType="num">
                                      <p:cBhvr additive="base">
                                        <p:cTn id="36" dur="750" fill="hold"/>
                                        <p:tgtEl>
                                          <p:spTgt spid="7"/>
                                        </p:tgtEl>
                                        <p:attrNameLst>
                                          <p:attrName>ppt_x</p:attrName>
                                        </p:attrNameLst>
                                      </p:cBhvr>
                                      <p:tavLst>
                                        <p:tav tm="0">
                                          <p:val>
                                            <p:strVal val="#ppt_x"/>
                                          </p:val>
                                        </p:tav>
                                        <p:tav tm="100000">
                                          <p:val>
                                            <p:strVal val="#ppt_x"/>
                                          </p:val>
                                        </p:tav>
                                      </p:tavLst>
                                    </p:anim>
                                    <p:anim calcmode="lin" valueType="num">
                                      <p:cBhvr additive="base">
                                        <p:cTn id="37" dur="750" fill="hold"/>
                                        <p:tgtEl>
                                          <p:spTgt spid="7"/>
                                        </p:tgtEl>
                                        <p:attrNameLst>
                                          <p:attrName>ppt_y</p:attrName>
                                        </p:attrNameLst>
                                      </p:cBhvr>
                                      <p:tavLst>
                                        <p:tav tm="0">
                                          <p:val>
                                            <p:strVal val="1+#ppt_h/2"/>
                                          </p:val>
                                        </p:tav>
                                        <p:tav tm="100000">
                                          <p:val>
                                            <p:strVal val="#ppt_y"/>
                                          </p:val>
                                        </p:tav>
                                      </p:tavLst>
                                    </p:anim>
                                  </p:childTnLst>
                                </p:cTn>
                              </p:par>
                              <p:par>
                                <p:cTn id="38" presetID="2" presetClass="entr" presetSubtype="4" decel="100000" fill="hold" grpId="0" nodeType="withEffect">
                                  <p:stCondLst>
                                    <p:cond delay="500"/>
                                  </p:stCondLst>
                                  <p:childTnLst>
                                    <p:set>
                                      <p:cBhvr>
                                        <p:cTn id="39" dur="1" fill="hold">
                                          <p:stCondLst>
                                            <p:cond delay="0"/>
                                          </p:stCondLst>
                                        </p:cTn>
                                        <p:tgtEl>
                                          <p:spTgt spid="19"/>
                                        </p:tgtEl>
                                        <p:attrNameLst>
                                          <p:attrName>style.visibility</p:attrName>
                                        </p:attrNameLst>
                                      </p:cBhvr>
                                      <p:to>
                                        <p:strVal val="visible"/>
                                      </p:to>
                                    </p:set>
                                    <p:anim calcmode="lin" valueType="num">
                                      <p:cBhvr additive="base">
                                        <p:cTn id="40" dur="750" fill="hold"/>
                                        <p:tgtEl>
                                          <p:spTgt spid="19"/>
                                        </p:tgtEl>
                                        <p:attrNameLst>
                                          <p:attrName>ppt_x</p:attrName>
                                        </p:attrNameLst>
                                      </p:cBhvr>
                                      <p:tavLst>
                                        <p:tav tm="0">
                                          <p:val>
                                            <p:strVal val="#ppt_x"/>
                                          </p:val>
                                        </p:tav>
                                        <p:tav tm="100000">
                                          <p:val>
                                            <p:strVal val="#ppt_x"/>
                                          </p:val>
                                        </p:tav>
                                      </p:tavLst>
                                    </p:anim>
                                    <p:anim calcmode="lin" valueType="num">
                                      <p:cBhvr additive="base">
                                        <p:cTn id="41" dur="750" fill="hold"/>
                                        <p:tgtEl>
                                          <p:spTgt spid="19"/>
                                        </p:tgtEl>
                                        <p:attrNameLst>
                                          <p:attrName>ppt_y</p:attrName>
                                        </p:attrNameLst>
                                      </p:cBhvr>
                                      <p:tavLst>
                                        <p:tav tm="0">
                                          <p:val>
                                            <p:strVal val="1+#ppt_h/2"/>
                                          </p:val>
                                        </p:tav>
                                        <p:tav tm="100000">
                                          <p:val>
                                            <p:strVal val="#ppt_y"/>
                                          </p:val>
                                        </p:tav>
                                      </p:tavLst>
                                    </p:anim>
                                  </p:childTnLst>
                                </p:cTn>
                              </p:par>
                              <p:par>
                                <p:cTn id="42" presetID="2" presetClass="entr" presetSubtype="4" decel="100000" fill="hold" grpId="0" nodeType="withEffect">
                                  <p:stCondLst>
                                    <p:cond delay="500"/>
                                  </p:stCondLst>
                                  <p:childTnLst>
                                    <p:set>
                                      <p:cBhvr>
                                        <p:cTn id="43" dur="1" fill="hold">
                                          <p:stCondLst>
                                            <p:cond delay="0"/>
                                          </p:stCondLst>
                                        </p:cTn>
                                        <p:tgtEl>
                                          <p:spTgt spid="18"/>
                                        </p:tgtEl>
                                        <p:attrNameLst>
                                          <p:attrName>style.visibility</p:attrName>
                                        </p:attrNameLst>
                                      </p:cBhvr>
                                      <p:to>
                                        <p:strVal val="visible"/>
                                      </p:to>
                                    </p:set>
                                    <p:anim calcmode="lin" valueType="num">
                                      <p:cBhvr additive="base">
                                        <p:cTn id="44" dur="750" fill="hold"/>
                                        <p:tgtEl>
                                          <p:spTgt spid="18"/>
                                        </p:tgtEl>
                                        <p:attrNameLst>
                                          <p:attrName>ppt_x</p:attrName>
                                        </p:attrNameLst>
                                      </p:cBhvr>
                                      <p:tavLst>
                                        <p:tav tm="0">
                                          <p:val>
                                            <p:strVal val="#ppt_x"/>
                                          </p:val>
                                        </p:tav>
                                        <p:tav tm="100000">
                                          <p:val>
                                            <p:strVal val="#ppt_x"/>
                                          </p:val>
                                        </p:tav>
                                      </p:tavLst>
                                    </p:anim>
                                    <p:anim calcmode="lin" valueType="num">
                                      <p:cBhvr additive="base">
                                        <p:cTn id="45" dur="750" fill="hold"/>
                                        <p:tgtEl>
                                          <p:spTgt spid="18"/>
                                        </p:tgtEl>
                                        <p:attrNameLst>
                                          <p:attrName>ppt_y</p:attrName>
                                        </p:attrNameLst>
                                      </p:cBhvr>
                                      <p:tavLst>
                                        <p:tav tm="0">
                                          <p:val>
                                            <p:strVal val="1+#ppt_h/2"/>
                                          </p:val>
                                        </p:tav>
                                        <p:tav tm="100000">
                                          <p:val>
                                            <p:strVal val="#ppt_y"/>
                                          </p:val>
                                        </p:tav>
                                      </p:tavLst>
                                    </p:anim>
                                  </p:childTnLst>
                                </p:cTn>
                              </p:par>
                              <p:par>
                                <p:cTn id="46" presetID="2" presetClass="entr" presetSubtype="4" decel="100000" fill="hold" grpId="0" nodeType="withEffect">
                                  <p:stCondLst>
                                    <p:cond delay="500"/>
                                  </p:stCondLst>
                                  <p:childTnLst>
                                    <p:set>
                                      <p:cBhvr>
                                        <p:cTn id="47" dur="1" fill="hold">
                                          <p:stCondLst>
                                            <p:cond delay="0"/>
                                          </p:stCondLst>
                                        </p:cTn>
                                        <p:tgtEl>
                                          <p:spTgt spid="17"/>
                                        </p:tgtEl>
                                        <p:attrNameLst>
                                          <p:attrName>style.visibility</p:attrName>
                                        </p:attrNameLst>
                                      </p:cBhvr>
                                      <p:to>
                                        <p:strVal val="visible"/>
                                      </p:to>
                                    </p:set>
                                    <p:anim calcmode="lin" valueType="num">
                                      <p:cBhvr additive="base">
                                        <p:cTn id="48" dur="750" fill="hold"/>
                                        <p:tgtEl>
                                          <p:spTgt spid="17"/>
                                        </p:tgtEl>
                                        <p:attrNameLst>
                                          <p:attrName>ppt_x</p:attrName>
                                        </p:attrNameLst>
                                      </p:cBhvr>
                                      <p:tavLst>
                                        <p:tav tm="0">
                                          <p:val>
                                            <p:strVal val="#ppt_x"/>
                                          </p:val>
                                        </p:tav>
                                        <p:tav tm="100000">
                                          <p:val>
                                            <p:strVal val="#ppt_x"/>
                                          </p:val>
                                        </p:tav>
                                      </p:tavLst>
                                    </p:anim>
                                    <p:anim calcmode="lin" valueType="num">
                                      <p:cBhvr additive="base">
                                        <p:cTn id="49" dur="750" fill="hold"/>
                                        <p:tgtEl>
                                          <p:spTgt spid="17"/>
                                        </p:tgtEl>
                                        <p:attrNameLst>
                                          <p:attrName>ppt_y</p:attrName>
                                        </p:attrNameLst>
                                      </p:cBhvr>
                                      <p:tavLst>
                                        <p:tav tm="0">
                                          <p:val>
                                            <p:strVal val="1+#ppt_h/2"/>
                                          </p:val>
                                        </p:tav>
                                        <p:tav tm="100000">
                                          <p:val>
                                            <p:strVal val="#ppt_y"/>
                                          </p:val>
                                        </p:tav>
                                      </p:tavLst>
                                    </p:anim>
                                  </p:childTnLst>
                                </p:cTn>
                              </p:par>
                            </p:childTnLst>
                          </p:cTn>
                        </p:par>
                        <p:par>
                          <p:cTn id="50" fill="hold">
                            <p:stCondLst>
                              <p:cond delay="2250"/>
                            </p:stCondLst>
                            <p:childTnLst>
                              <p:par>
                                <p:cTn id="51" presetID="22" presetClass="entr" presetSubtype="4" fill="hold" nodeType="afterEffect">
                                  <p:stCondLst>
                                    <p:cond delay="0"/>
                                  </p:stCondLst>
                                  <p:childTnLst>
                                    <p:set>
                                      <p:cBhvr>
                                        <p:cTn id="52" dur="1" fill="hold">
                                          <p:stCondLst>
                                            <p:cond delay="0"/>
                                          </p:stCondLst>
                                        </p:cTn>
                                        <p:tgtEl>
                                          <p:spTgt spid="9"/>
                                        </p:tgtEl>
                                        <p:attrNameLst>
                                          <p:attrName>style.visibility</p:attrName>
                                        </p:attrNameLst>
                                      </p:cBhvr>
                                      <p:to>
                                        <p:strVal val="visible"/>
                                      </p:to>
                                    </p:set>
                                    <p:animEffect transition="in" filter="wipe(down)">
                                      <p:cBhvr>
                                        <p:cTn id="53" dur="500"/>
                                        <p:tgtEl>
                                          <p:spTgt spid="9"/>
                                        </p:tgtEl>
                                      </p:cBhvr>
                                    </p:animEffect>
                                  </p:childTnLst>
                                </p:cTn>
                              </p:par>
                              <p:par>
                                <p:cTn id="54" presetID="22" presetClass="entr" presetSubtype="4" fill="hold" nodeType="withEffect">
                                  <p:stCondLst>
                                    <p:cond delay="0"/>
                                  </p:stCondLst>
                                  <p:childTnLst>
                                    <p:set>
                                      <p:cBhvr>
                                        <p:cTn id="55" dur="1" fill="hold">
                                          <p:stCondLst>
                                            <p:cond delay="0"/>
                                          </p:stCondLst>
                                        </p:cTn>
                                        <p:tgtEl>
                                          <p:spTgt spid="8"/>
                                        </p:tgtEl>
                                        <p:attrNameLst>
                                          <p:attrName>style.visibility</p:attrName>
                                        </p:attrNameLst>
                                      </p:cBhvr>
                                      <p:to>
                                        <p:strVal val="visible"/>
                                      </p:to>
                                    </p:set>
                                    <p:animEffect transition="in" filter="wipe(down)">
                                      <p:cBhvr>
                                        <p:cTn id="56" dur="500"/>
                                        <p:tgtEl>
                                          <p:spTgt spid="8"/>
                                        </p:tgtEl>
                                      </p:cBhvr>
                                    </p:animEffect>
                                  </p:childTnLst>
                                </p:cTn>
                              </p:par>
                              <p:par>
                                <p:cTn id="57" presetID="22" presetClass="entr" presetSubtype="4" fill="hold" nodeType="withEffect">
                                  <p:stCondLst>
                                    <p:cond delay="0"/>
                                  </p:stCondLst>
                                  <p:childTnLst>
                                    <p:set>
                                      <p:cBhvr>
                                        <p:cTn id="58" dur="1" fill="hold">
                                          <p:stCondLst>
                                            <p:cond delay="0"/>
                                          </p:stCondLst>
                                        </p:cTn>
                                        <p:tgtEl>
                                          <p:spTgt spid="11"/>
                                        </p:tgtEl>
                                        <p:attrNameLst>
                                          <p:attrName>style.visibility</p:attrName>
                                        </p:attrNameLst>
                                      </p:cBhvr>
                                      <p:to>
                                        <p:strVal val="visible"/>
                                      </p:to>
                                    </p:set>
                                    <p:animEffect transition="in" filter="wipe(down)">
                                      <p:cBhvr>
                                        <p:cTn id="59" dur="500"/>
                                        <p:tgtEl>
                                          <p:spTgt spid="11"/>
                                        </p:tgtEl>
                                      </p:cBhvr>
                                    </p:animEffect>
                                  </p:childTnLst>
                                </p:cTn>
                              </p:par>
                              <p:par>
                                <p:cTn id="60" presetID="22" presetClass="entr" presetSubtype="4" fill="hold" nodeType="withEffect">
                                  <p:stCondLst>
                                    <p:cond delay="0"/>
                                  </p:stCondLst>
                                  <p:childTnLst>
                                    <p:set>
                                      <p:cBhvr>
                                        <p:cTn id="61" dur="1" fill="hold">
                                          <p:stCondLst>
                                            <p:cond delay="0"/>
                                          </p:stCondLst>
                                        </p:cTn>
                                        <p:tgtEl>
                                          <p:spTgt spid="6"/>
                                        </p:tgtEl>
                                        <p:attrNameLst>
                                          <p:attrName>style.visibility</p:attrName>
                                        </p:attrNameLst>
                                      </p:cBhvr>
                                      <p:to>
                                        <p:strVal val="visible"/>
                                      </p:to>
                                    </p:set>
                                    <p:animEffect transition="in" filter="wipe(down)">
                                      <p:cBhvr>
                                        <p:cTn id="62" dur="500"/>
                                        <p:tgtEl>
                                          <p:spTgt spid="6"/>
                                        </p:tgtEl>
                                      </p:cBhvr>
                                    </p:animEffect>
                                  </p:childTnLst>
                                </p:cTn>
                              </p:par>
                              <p:par>
                                <p:cTn id="63" presetID="22" presetClass="entr" presetSubtype="4" fill="hold" nodeType="withEffect">
                                  <p:stCondLst>
                                    <p:cond delay="0"/>
                                  </p:stCondLst>
                                  <p:childTnLst>
                                    <p:set>
                                      <p:cBhvr>
                                        <p:cTn id="64" dur="1" fill="hold">
                                          <p:stCondLst>
                                            <p:cond delay="0"/>
                                          </p:stCondLst>
                                        </p:cTn>
                                        <p:tgtEl>
                                          <p:spTgt spid="5"/>
                                        </p:tgtEl>
                                        <p:attrNameLst>
                                          <p:attrName>style.visibility</p:attrName>
                                        </p:attrNameLst>
                                      </p:cBhvr>
                                      <p:to>
                                        <p:strVal val="visible"/>
                                      </p:to>
                                    </p:set>
                                    <p:animEffect transition="in" filter="wipe(down)">
                                      <p:cBhvr>
                                        <p:cTn id="65" dur="500"/>
                                        <p:tgtEl>
                                          <p:spTgt spid="5"/>
                                        </p:tgtEl>
                                      </p:cBhvr>
                                    </p:animEffect>
                                  </p:childTnLst>
                                </p:cTn>
                              </p:par>
                              <p:par>
                                <p:cTn id="66" presetID="22" presetClass="entr" presetSubtype="4" fill="hold" nodeType="withEffect">
                                  <p:stCondLst>
                                    <p:cond delay="0"/>
                                  </p:stCondLst>
                                  <p:childTnLst>
                                    <p:set>
                                      <p:cBhvr>
                                        <p:cTn id="67" dur="1" fill="hold">
                                          <p:stCondLst>
                                            <p:cond delay="0"/>
                                          </p:stCondLst>
                                        </p:cTn>
                                        <p:tgtEl>
                                          <p:spTgt spid="12"/>
                                        </p:tgtEl>
                                        <p:attrNameLst>
                                          <p:attrName>style.visibility</p:attrName>
                                        </p:attrNameLst>
                                      </p:cBhvr>
                                      <p:to>
                                        <p:strVal val="visible"/>
                                      </p:to>
                                    </p:set>
                                    <p:animEffect transition="in" filter="wipe(down)">
                                      <p:cBhvr>
                                        <p:cTn id="68" dur="500"/>
                                        <p:tgtEl>
                                          <p:spTgt spid="12"/>
                                        </p:tgtEl>
                                      </p:cBhvr>
                                    </p:animEffect>
                                  </p:childTnLst>
                                </p:cTn>
                              </p:par>
                              <p:par>
                                <p:cTn id="69" presetID="22" presetClass="entr" presetSubtype="4" fill="hold" nodeType="withEffect">
                                  <p:stCondLst>
                                    <p:cond delay="0"/>
                                  </p:stCondLst>
                                  <p:childTnLst>
                                    <p:set>
                                      <p:cBhvr>
                                        <p:cTn id="70" dur="1" fill="hold">
                                          <p:stCondLst>
                                            <p:cond delay="0"/>
                                          </p:stCondLst>
                                        </p:cTn>
                                        <p:tgtEl>
                                          <p:spTgt spid="10"/>
                                        </p:tgtEl>
                                        <p:attrNameLst>
                                          <p:attrName>style.visibility</p:attrName>
                                        </p:attrNameLst>
                                      </p:cBhvr>
                                      <p:to>
                                        <p:strVal val="visible"/>
                                      </p:to>
                                    </p:set>
                                    <p:animEffect transition="in" filter="wipe(down)">
                                      <p:cBhvr>
                                        <p:cTn id="71" dur="500"/>
                                        <p:tgtEl>
                                          <p:spTgt spid="10"/>
                                        </p:tgtEl>
                                      </p:cBhvr>
                                    </p:animEffect>
                                  </p:childTnLst>
                                </p:cTn>
                              </p:par>
                              <p:par>
                                <p:cTn id="72" presetID="22" presetClass="entr" presetSubtype="4" fill="hold" nodeType="withEffect">
                                  <p:stCondLst>
                                    <p:cond delay="0"/>
                                  </p:stCondLst>
                                  <p:childTnLst>
                                    <p:set>
                                      <p:cBhvr>
                                        <p:cTn id="73" dur="1" fill="hold">
                                          <p:stCondLst>
                                            <p:cond delay="0"/>
                                          </p:stCondLst>
                                        </p:cTn>
                                        <p:tgtEl>
                                          <p:spTgt spid="4"/>
                                        </p:tgtEl>
                                        <p:attrNameLst>
                                          <p:attrName>style.visibility</p:attrName>
                                        </p:attrNameLst>
                                      </p:cBhvr>
                                      <p:to>
                                        <p:strVal val="visible"/>
                                      </p:to>
                                    </p:set>
                                    <p:animEffect transition="in" filter="wipe(down)">
                                      <p:cBhvr>
                                        <p:cTn id="74" dur="500"/>
                                        <p:tgtEl>
                                          <p:spTgt spid="4"/>
                                        </p:tgtEl>
                                      </p:cBhvr>
                                    </p:animEffect>
                                  </p:childTnLst>
                                </p:cTn>
                              </p:par>
                              <p:par>
                                <p:cTn id="75" presetID="22" presetClass="entr" presetSubtype="4" fill="hold" nodeType="withEffect">
                                  <p:stCondLst>
                                    <p:cond delay="0"/>
                                  </p:stCondLst>
                                  <p:childTnLst>
                                    <p:set>
                                      <p:cBhvr>
                                        <p:cTn id="76" dur="1" fill="hold">
                                          <p:stCondLst>
                                            <p:cond delay="0"/>
                                          </p:stCondLst>
                                        </p:cTn>
                                        <p:tgtEl>
                                          <p:spTgt spid="2"/>
                                        </p:tgtEl>
                                        <p:attrNameLst>
                                          <p:attrName>style.visibility</p:attrName>
                                        </p:attrNameLst>
                                      </p:cBhvr>
                                      <p:to>
                                        <p:strVal val="visible"/>
                                      </p:to>
                                    </p:set>
                                    <p:animEffect transition="in" filter="wipe(down)">
                                      <p:cBhvr>
                                        <p:cTn id="77" dur="500"/>
                                        <p:tgtEl>
                                          <p:spTgt spid="2"/>
                                        </p:tgtEl>
                                      </p:cBhvr>
                                    </p:animEffect>
                                  </p:childTnLst>
                                </p:cTn>
                              </p:par>
                              <p:par>
                                <p:cTn id="78" presetID="22" presetClass="entr" presetSubtype="4" fill="hold" nodeType="withEffect">
                                  <p:stCondLst>
                                    <p:cond delay="0"/>
                                  </p:stCondLst>
                                  <p:childTnLst>
                                    <p:set>
                                      <p:cBhvr>
                                        <p:cTn id="79" dur="1" fill="hold">
                                          <p:stCondLst>
                                            <p:cond delay="0"/>
                                          </p:stCondLst>
                                        </p:cTn>
                                        <p:tgtEl>
                                          <p:spTgt spid="3"/>
                                        </p:tgtEl>
                                        <p:attrNameLst>
                                          <p:attrName>style.visibility</p:attrName>
                                        </p:attrNameLst>
                                      </p:cBhvr>
                                      <p:to>
                                        <p:strVal val="visible"/>
                                      </p:to>
                                    </p:set>
                                    <p:animEffect transition="in" filter="wipe(down)">
                                      <p:cBhvr>
                                        <p:cTn id="80" dur="500"/>
                                        <p:tgtEl>
                                          <p:spTgt spid="3"/>
                                        </p:tgtEl>
                                      </p:cBhvr>
                                    </p:animEffect>
                                  </p:childTnLst>
                                </p:cTn>
                              </p:par>
                              <p:par>
                                <p:cTn id="81" presetID="22" presetClass="entr" presetSubtype="4" fill="hold" nodeType="withEffect">
                                  <p:stCondLst>
                                    <p:cond delay="0"/>
                                  </p:stCondLst>
                                  <p:childTnLst>
                                    <p:set>
                                      <p:cBhvr>
                                        <p:cTn id="82" dur="1" fill="hold">
                                          <p:stCondLst>
                                            <p:cond delay="0"/>
                                          </p:stCondLst>
                                        </p:cTn>
                                        <p:tgtEl>
                                          <p:spTgt spid="13"/>
                                        </p:tgtEl>
                                        <p:attrNameLst>
                                          <p:attrName>style.visibility</p:attrName>
                                        </p:attrNameLst>
                                      </p:cBhvr>
                                      <p:to>
                                        <p:strVal val="visible"/>
                                      </p:to>
                                    </p:set>
                                    <p:animEffect transition="in" filter="wipe(down)">
                                      <p:cBhvr>
                                        <p:cTn id="83" dur="500"/>
                                        <p:tgtEl>
                                          <p:spTgt spid="13"/>
                                        </p:tgtEl>
                                      </p:cBhvr>
                                    </p:animEffect>
                                  </p:childTnLst>
                                </p:cTn>
                              </p:par>
                            </p:childTnLst>
                          </p:cTn>
                        </p:par>
                        <p:par>
                          <p:cTn id="84" fill="hold">
                            <p:stCondLst>
                              <p:cond delay="2750"/>
                            </p:stCondLst>
                            <p:childTnLst>
                              <p:par>
                                <p:cTn id="85" presetID="22" presetClass="entr" presetSubtype="1" fill="hold" nodeType="afterEffect">
                                  <p:stCondLst>
                                    <p:cond delay="0"/>
                                  </p:stCondLst>
                                  <p:childTnLst>
                                    <p:set>
                                      <p:cBhvr>
                                        <p:cTn id="86" dur="1" fill="hold">
                                          <p:stCondLst>
                                            <p:cond delay="0"/>
                                          </p:stCondLst>
                                        </p:cTn>
                                        <p:tgtEl>
                                          <p:spTgt spid="34"/>
                                        </p:tgtEl>
                                        <p:attrNameLst>
                                          <p:attrName>style.visibility</p:attrName>
                                        </p:attrNameLst>
                                      </p:cBhvr>
                                      <p:to>
                                        <p:strVal val="visible"/>
                                      </p:to>
                                    </p:set>
                                    <p:animEffect transition="in" filter="wipe(up)">
                                      <p:cBhvr>
                                        <p:cTn id="87" dur="500"/>
                                        <p:tgtEl>
                                          <p:spTgt spid="34"/>
                                        </p:tgtEl>
                                      </p:cBhvr>
                                    </p:animEffect>
                                  </p:childTnLst>
                                </p:cTn>
                              </p:par>
                            </p:childTnLst>
                          </p:cTn>
                        </p:par>
                        <p:par>
                          <p:cTn id="88" fill="hold">
                            <p:stCondLst>
                              <p:cond delay="3250"/>
                            </p:stCondLst>
                            <p:childTnLst>
                              <p:par>
                                <p:cTn id="89" presetID="2" presetClass="entr" presetSubtype="8" decel="100000" fill="hold" grpId="0" nodeType="afterEffect">
                                  <p:stCondLst>
                                    <p:cond delay="0"/>
                                  </p:stCondLst>
                                  <p:childTnLst>
                                    <p:set>
                                      <p:cBhvr>
                                        <p:cTn id="90" dur="1" fill="hold">
                                          <p:stCondLst>
                                            <p:cond delay="0"/>
                                          </p:stCondLst>
                                        </p:cTn>
                                        <p:tgtEl>
                                          <p:spTgt spid="20"/>
                                        </p:tgtEl>
                                        <p:attrNameLst>
                                          <p:attrName>style.visibility</p:attrName>
                                        </p:attrNameLst>
                                      </p:cBhvr>
                                      <p:to>
                                        <p:strVal val="visible"/>
                                      </p:to>
                                    </p:set>
                                    <p:anim calcmode="lin" valueType="num">
                                      <p:cBhvr additive="base">
                                        <p:cTn id="91" dur="750" fill="hold"/>
                                        <p:tgtEl>
                                          <p:spTgt spid="20"/>
                                        </p:tgtEl>
                                        <p:attrNameLst>
                                          <p:attrName>ppt_x</p:attrName>
                                        </p:attrNameLst>
                                      </p:cBhvr>
                                      <p:tavLst>
                                        <p:tav tm="0">
                                          <p:val>
                                            <p:strVal val="0-#ppt_w/2"/>
                                          </p:val>
                                        </p:tav>
                                        <p:tav tm="100000">
                                          <p:val>
                                            <p:strVal val="#ppt_x"/>
                                          </p:val>
                                        </p:tav>
                                      </p:tavLst>
                                    </p:anim>
                                    <p:anim calcmode="lin" valueType="num">
                                      <p:cBhvr additive="base">
                                        <p:cTn id="92" dur="750" fill="hold"/>
                                        <p:tgtEl>
                                          <p:spTgt spid="20"/>
                                        </p:tgtEl>
                                        <p:attrNameLst>
                                          <p:attrName>ppt_y</p:attrName>
                                        </p:attrNameLst>
                                      </p:cBhvr>
                                      <p:tavLst>
                                        <p:tav tm="0">
                                          <p:val>
                                            <p:strVal val="#ppt_y"/>
                                          </p:val>
                                        </p:tav>
                                        <p:tav tm="100000">
                                          <p:val>
                                            <p:strVal val="#ppt_y"/>
                                          </p:val>
                                        </p:tav>
                                      </p:tavLst>
                                    </p:anim>
                                  </p:childTnLst>
                                </p:cTn>
                              </p:par>
                              <p:par>
                                <p:cTn id="93" presetID="2" presetClass="entr" presetSubtype="8" decel="100000" fill="hold" grpId="0" nodeType="withEffect">
                                  <p:stCondLst>
                                    <p:cond delay="250"/>
                                  </p:stCondLst>
                                  <p:childTnLst>
                                    <p:set>
                                      <p:cBhvr>
                                        <p:cTn id="94" dur="1" fill="hold">
                                          <p:stCondLst>
                                            <p:cond delay="0"/>
                                          </p:stCondLst>
                                        </p:cTn>
                                        <p:tgtEl>
                                          <p:spTgt spid="21"/>
                                        </p:tgtEl>
                                        <p:attrNameLst>
                                          <p:attrName>style.visibility</p:attrName>
                                        </p:attrNameLst>
                                      </p:cBhvr>
                                      <p:to>
                                        <p:strVal val="visible"/>
                                      </p:to>
                                    </p:set>
                                    <p:anim calcmode="lin" valueType="num">
                                      <p:cBhvr additive="base">
                                        <p:cTn id="95" dur="750" fill="hold"/>
                                        <p:tgtEl>
                                          <p:spTgt spid="21"/>
                                        </p:tgtEl>
                                        <p:attrNameLst>
                                          <p:attrName>ppt_x</p:attrName>
                                        </p:attrNameLst>
                                      </p:cBhvr>
                                      <p:tavLst>
                                        <p:tav tm="0">
                                          <p:val>
                                            <p:strVal val="0-#ppt_w/2"/>
                                          </p:val>
                                        </p:tav>
                                        <p:tav tm="100000">
                                          <p:val>
                                            <p:strVal val="#ppt_x"/>
                                          </p:val>
                                        </p:tav>
                                      </p:tavLst>
                                    </p:anim>
                                    <p:anim calcmode="lin" valueType="num">
                                      <p:cBhvr additive="base">
                                        <p:cTn id="96" dur="750" fill="hold"/>
                                        <p:tgtEl>
                                          <p:spTgt spid="21"/>
                                        </p:tgtEl>
                                        <p:attrNameLst>
                                          <p:attrName>ppt_y</p:attrName>
                                        </p:attrNameLst>
                                      </p:cBhvr>
                                      <p:tavLst>
                                        <p:tav tm="0">
                                          <p:val>
                                            <p:strVal val="#ppt_y"/>
                                          </p:val>
                                        </p:tav>
                                        <p:tav tm="100000">
                                          <p:val>
                                            <p:strVal val="#ppt_y"/>
                                          </p:val>
                                        </p:tav>
                                      </p:tavLst>
                                    </p:anim>
                                  </p:childTnLst>
                                </p:cTn>
                              </p:par>
                            </p:childTnLst>
                          </p:cTn>
                        </p:par>
                        <p:par>
                          <p:cTn id="97" fill="hold">
                            <p:stCondLst>
                              <p:cond delay="4250"/>
                            </p:stCondLst>
                            <p:childTnLst>
                              <p:par>
                                <p:cTn id="98" presetID="22" presetClass="entr" presetSubtype="1" fill="hold" nodeType="afterEffect">
                                  <p:stCondLst>
                                    <p:cond delay="0"/>
                                  </p:stCondLst>
                                  <p:childTnLst>
                                    <p:set>
                                      <p:cBhvr>
                                        <p:cTn id="99" dur="1" fill="hold">
                                          <p:stCondLst>
                                            <p:cond delay="0"/>
                                          </p:stCondLst>
                                        </p:cTn>
                                        <p:tgtEl>
                                          <p:spTgt spid="29"/>
                                        </p:tgtEl>
                                        <p:attrNameLst>
                                          <p:attrName>style.visibility</p:attrName>
                                        </p:attrNameLst>
                                      </p:cBhvr>
                                      <p:to>
                                        <p:strVal val="visible"/>
                                      </p:to>
                                    </p:set>
                                    <p:animEffect transition="in" filter="wipe(up)">
                                      <p:cBhvr>
                                        <p:cTn id="100" dur="500"/>
                                        <p:tgtEl>
                                          <p:spTgt spid="29"/>
                                        </p:tgtEl>
                                      </p:cBhvr>
                                    </p:animEffect>
                                  </p:childTnLst>
                                </p:cTn>
                              </p:par>
                            </p:childTnLst>
                          </p:cTn>
                        </p:par>
                        <p:par>
                          <p:cTn id="101" fill="hold">
                            <p:stCondLst>
                              <p:cond delay="4750"/>
                            </p:stCondLst>
                            <p:childTnLst>
                              <p:par>
                                <p:cTn id="102" presetID="2" presetClass="entr" presetSubtype="8" decel="100000" fill="hold" grpId="0" nodeType="afterEffect">
                                  <p:stCondLst>
                                    <p:cond delay="0"/>
                                  </p:stCondLst>
                                  <p:childTnLst>
                                    <p:set>
                                      <p:cBhvr>
                                        <p:cTn id="103" dur="1" fill="hold">
                                          <p:stCondLst>
                                            <p:cond delay="0"/>
                                          </p:stCondLst>
                                        </p:cTn>
                                        <p:tgtEl>
                                          <p:spTgt spid="22"/>
                                        </p:tgtEl>
                                        <p:attrNameLst>
                                          <p:attrName>style.visibility</p:attrName>
                                        </p:attrNameLst>
                                      </p:cBhvr>
                                      <p:to>
                                        <p:strVal val="visible"/>
                                      </p:to>
                                    </p:set>
                                    <p:anim calcmode="lin" valueType="num">
                                      <p:cBhvr additive="base">
                                        <p:cTn id="104" dur="750" fill="hold"/>
                                        <p:tgtEl>
                                          <p:spTgt spid="22"/>
                                        </p:tgtEl>
                                        <p:attrNameLst>
                                          <p:attrName>ppt_x</p:attrName>
                                        </p:attrNameLst>
                                      </p:cBhvr>
                                      <p:tavLst>
                                        <p:tav tm="0">
                                          <p:val>
                                            <p:strVal val="0-#ppt_w/2"/>
                                          </p:val>
                                        </p:tav>
                                        <p:tav tm="100000">
                                          <p:val>
                                            <p:strVal val="#ppt_x"/>
                                          </p:val>
                                        </p:tav>
                                      </p:tavLst>
                                    </p:anim>
                                    <p:anim calcmode="lin" valueType="num">
                                      <p:cBhvr additive="base">
                                        <p:cTn id="105" dur="750" fill="hold"/>
                                        <p:tgtEl>
                                          <p:spTgt spid="22"/>
                                        </p:tgtEl>
                                        <p:attrNameLst>
                                          <p:attrName>ppt_y</p:attrName>
                                        </p:attrNameLst>
                                      </p:cBhvr>
                                      <p:tavLst>
                                        <p:tav tm="0">
                                          <p:val>
                                            <p:strVal val="#ppt_y"/>
                                          </p:val>
                                        </p:tav>
                                        <p:tav tm="100000">
                                          <p:val>
                                            <p:strVal val="#ppt_y"/>
                                          </p:val>
                                        </p:tav>
                                      </p:tavLst>
                                    </p:anim>
                                  </p:childTnLst>
                                </p:cTn>
                              </p:par>
                              <p:par>
                                <p:cTn id="106" presetID="2" presetClass="entr" presetSubtype="8" decel="100000" fill="hold" grpId="0" nodeType="withEffect">
                                  <p:stCondLst>
                                    <p:cond delay="250"/>
                                  </p:stCondLst>
                                  <p:childTnLst>
                                    <p:set>
                                      <p:cBhvr>
                                        <p:cTn id="107" dur="1" fill="hold">
                                          <p:stCondLst>
                                            <p:cond delay="0"/>
                                          </p:stCondLst>
                                        </p:cTn>
                                        <p:tgtEl>
                                          <p:spTgt spid="23"/>
                                        </p:tgtEl>
                                        <p:attrNameLst>
                                          <p:attrName>style.visibility</p:attrName>
                                        </p:attrNameLst>
                                      </p:cBhvr>
                                      <p:to>
                                        <p:strVal val="visible"/>
                                      </p:to>
                                    </p:set>
                                    <p:anim calcmode="lin" valueType="num">
                                      <p:cBhvr additive="base">
                                        <p:cTn id="108" dur="750" fill="hold"/>
                                        <p:tgtEl>
                                          <p:spTgt spid="23"/>
                                        </p:tgtEl>
                                        <p:attrNameLst>
                                          <p:attrName>ppt_x</p:attrName>
                                        </p:attrNameLst>
                                      </p:cBhvr>
                                      <p:tavLst>
                                        <p:tav tm="0">
                                          <p:val>
                                            <p:strVal val="0-#ppt_w/2"/>
                                          </p:val>
                                        </p:tav>
                                        <p:tav tm="100000">
                                          <p:val>
                                            <p:strVal val="#ppt_x"/>
                                          </p:val>
                                        </p:tav>
                                      </p:tavLst>
                                    </p:anim>
                                    <p:anim calcmode="lin" valueType="num">
                                      <p:cBhvr additive="base">
                                        <p:cTn id="109" dur="750" fill="hold"/>
                                        <p:tgtEl>
                                          <p:spTgt spid="23"/>
                                        </p:tgtEl>
                                        <p:attrNameLst>
                                          <p:attrName>ppt_y</p:attrName>
                                        </p:attrNameLst>
                                      </p:cBhvr>
                                      <p:tavLst>
                                        <p:tav tm="0">
                                          <p:val>
                                            <p:strVal val="#ppt_y"/>
                                          </p:val>
                                        </p:tav>
                                        <p:tav tm="100000">
                                          <p:val>
                                            <p:strVal val="#ppt_y"/>
                                          </p:val>
                                        </p:tav>
                                      </p:tavLst>
                                    </p:anim>
                                  </p:childTnLst>
                                </p:cTn>
                              </p:par>
                            </p:childTnLst>
                          </p:cTn>
                        </p:par>
                        <p:par>
                          <p:cTn id="110" fill="hold">
                            <p:stCondLst>
                              <p:cond delay="5750"/>
                            </p:stCondLst>
                            <p:childTnLst>
                              <p:par>
                                <p:cTn id="111" presetID="22" presetClass="entr" presetSubtype="1" fill="hold" nodeType="afterEffect">
                                  <p:stCondLst>
                                    <p:cond delay="0"/>
                                  </p:stCondLst>
                                  <p:childTnLst>
                                    <p:set>
                                      <p:cBhvr>
                                        <p:cTn id="112" dur="1" fill="hold">
                                          <p:stCondLst>
                                            <p:cond delay="0"/>
                                          </p:stCondLst>
                                        </p:cTn>
                                        <p:tgtEl>
                                          <p:spTgt spid="30"/>
                                        </p:tgtEl>
                                        <p:attrNameLst>
                                          <p:attrName>style.visibility</p:attrName>
                                        </p:attrNameLst>
                                      </p:cBhvr>
                                      <p:to>
                                        <p:strVal val="visible"/>
                                      </p:to>
                                    </p:set>
                                    <p:animEffect transition="in" filter="wipe(up)">
                                      <p:cBhvr>
                                        <p:cTn id="113" dur="500"/>
                                        <p:tgtEl>
                                          <p:spTgt spid="30"/>
                                        </p:tgtEl>
                                      </p:cBhvr>
                                    </p:animEffect>
                                  </p:childTnLst>
                                </p:cTn>
                              </p:par>
                            </p:childTnLst>
                          </p:cTn>
                        </p:par>
                        <p:par>
                          <p:cTn id="114" fill="hold">
                            <p:stCondLst>
                              <p:cond delay="6250"/>
                            </p:stCondLst>
                            <p:childTnLst>
                              <p:par>
                                <p:cTn id="115" presetID="2" presetClass="entr" presetSubtype="4" decel="100000" fill="hold" grpId="0" nodeType="afterEffect">
                                  <p:stCondLst>
                                    <p:cond delay="0"/>
                                  </p:stCondLst>
                                  <p:childTnLst>
                                    <p:set>
                                      <p:cBhvr>
                                        <p:cTn id="116" dur="1" fill="hold">
                                          <p:stCondLst>
                                            <p:cond delay="0"/>
                                          </p:stCondLst>
                                        </p:cTn>
                                        <p:tgtEl>
                                          <p:spTgt spid="24"/>
                                        </p:tgtEl>
                                        <p:attrNameLst>
                                          <p:attrName>style.visibility</p:attrName>
                                        </p:attrNameLst>
                                      </p:cBhvr>
                                      <p:to>
                                        <p:strVal val="visible"/>
                                      </p:to>
                                    </p:set>
                                    <p:anim calcmode="lin" valueType="num">
                                      <p:cBhvr additive="base">
                                        <p:cTn id="117" dur="750" fill="hold"/>
                                        <p:tgtEl>
                                          <p:spTgt spid="24"/>
                                        </p:tgtEl>
                                        <p:attrNameLst>
                                          <p:attrName>ppt_x</p:attrName>
                                        </p:attrNameLst>
                                      </p:cBhvr>
                                      <p:tavLst>
                                        <p:tav tm="0">
                                          <p:val>
                                            <p:strVal val="#ppt_x"/>
                                          </p:val>
                                        </p:tav>
                                        <p:tav tm="100000">
                                          <p:val>
                                            <p:strVal val="#ppt_x"/>
                                          </p:val>
                                        </p:tav>
                                      </p:tavLst>
                                    </p:anim>
                                    <p:anim calcmode="lin" valueType="num">
                                      <p:cBhvr additive="base">
                                        <p:cTn id="118" dur="750" fill="hold"/>
                                        <p:tgtEl>
                                          <p:spTgt spid="24"/>
                                        </p:tgtEl>
                                        <p:attrNameLst>
                                          <p:attrName>ppt_y</p:attrName>
                                        </p:attrNameLst>
                                      </p:cBhvr>
                                      <p:tavLst>
                                        <p:tav tm="0">
                                          <p:val>
                                            <p:strVal val="1+#ppt_h/2"/>
                                          </p:val>
                                        </p:tav>
                                        <p:tav tm="100000">
                                          <p:val>
                                            <p:strVal val="#ppt_y"/>
                                          </p:val>
                                        </p:tav>
                                      </p:tavLst>
                                    </p:anim>
                                  </p:childTnLst>
                                </p:cTn>
                              </p:par>
                              <p:par>
                                <p:cTn id="119" presetID="2" presetClass="entr" presetSubtype="4" decel="100000" fill="hold" grpId="0" nodeType="withEffect">
                                  <p:stCondLst>
                                    <p:cond delay="250"/>
                                  </p:stCondLst>
                                  <p:childTnLst>
                                    <p:set>
                                      <p:cBhvr>
                                        <p:cTn id="120" dur="1" fill="hold">
                                          <p:stCondLst>
                                            <p:cond delay="0"/>
                                          </p:stCondLst>
                                        </p:cTn>
                                        <p:tgtEl>
                                          <p:spTgt spid="25"/>
                                        </p:tgtEl>
                                        <p:attrNameLst>
                                          <p:attrName>style.visibility</p:attrName>
                                        </p:attrNameLst>
                                      </p:cBhvr>
                                      <p:to>
                                        <p:strVal val="visible"/>
                                      </p:to>
                                    </p:set>
                                    <p:anim calcmode="lin" valueType="num">
                                      <p:cBhvr additive="base">
                                        <p:cTn id="121" dur="750" fill="hold"/>
                                        <p:tgtEl>
                                          <p:spTgt spid="25"/>
                                        </p:tgtEl>
                                        <p:attrNameLst>
                                          <p:attrName>ppt_x</p:attrName>
                                        </p:attrNameLst>
                                      </p:cBhvr>
                                      <p:tavLst>
                                        <p:tav tm="0">
                                          <p:val>
                                            <p:strVal val="#ppt_x"/>
                                          </p:val>
                                        </p:tav>
                                        <p:tav tm="100000">
                                          <p:val>
                                            <p:strVal val="#ppt_x"/>
                                          </p:val>
                                        </p:tav>
                                      </p:tavLst>
                                    </p:anim>
                                    <p:anim calcmode="lin" valueType="num">
                                      <p:cBhvr additive="base">
                                        <p:cTn id="122" dur="750" fill="hold"/>
                                        <p:tgtEl>
                                          <p:spTgt spid="25"/>
                                        </p:tgtEl>
                                        <p:attrNameLst>
                                          <p:attrName>ppt_y</p:attrName>
                                        </p:attrNameLst>
                                      </p:cBhvr>
                                      <p:tavLst>
                                        <p:tav tm="0">
                                          <p:val>
                                            <p:strVal val="1+#ppt_h/2"/>
                                          </p:val>
                                        </p:tav>
                                        <p:tav tm="100000">
                                          <p:val>
                                            <p:strVal val="#ppt_y"/>
                                          </p:val>
                                        </p:tav>
                                      </p:tavLst>
                                    </p:anim>
                                  </p:childTnLst>
                                </p:cTn>
                              </p:par>
                            </p:childTnLst>
                          </p:cTn>
                        </p:par>
                        <p:par>
                          <p:cTn id="123" fill="hold">
                            <p:stCondLst>
                              <p:cond delay="7250"/>
                            </p:stCondLst>
                            <p:childTnLst>
                              <p:par>
                                <p:cTn id="124" presetID="22" presetClass="entr" presetSubtype="4" fill="hold" nodeType="afterEffect">
                                  <p:stCondLst>
                                    <p:cond delay="0"/>
                                  </p:stCondLst>
                                  <p:childTnLst>
                                    <p:set>
                                      <p:cBhvr>
                                        <p:cTn id="125" dur="1" fill="hold">
                                          <p:stCondLst>
                                            <p:cond delay="0"/>
                                          </p:stCondLst>
                                        </p:cTn>
                                        <p:tgtEl>
                                          <p:spTgt spid="31"/>
                                        </p:tgtEl>
                                        <p:attrNameLst>
                                          <p:attrName>style.visibility</p:attrName>
                                        </p:attrNameLst>
                                      </p:cBhvr>
                                      <p:to>
                                        <p:strVal val="visible"/>
                                      </p:to>
                                    </p:set>
                                    <p:animEffect transition="in" filter="wipe(down)">
                                      <p:cBhvr>
                                        <p:cTn id="126" dur="500"/>
                                        <p:tgtEl>
                                          <p:spTgt spid="31"/>
                                        </p:tgtEl>
                                      </p:cBhvr>
                                    </p:animEffect>
                                  </p:childTnLst>
                                </p:cTn>
                              </p:par>
                            </p:childTnLst>
                          </p:cTn>
                        </p:par>
                        <p:par>
                          <p:cTn id="127" fill="hold">
                            <p:stCondLst>
                              <p:cond delay="7750"/>
                            </p:stCondLst>
                            <p:childTnLst>
                              <p:par>
                                <p:cTn id="128" presetID="2" presetClass="entr" presetSubtype="2" decel="100000" fill="hold" grpId="0" nodeType="afterEffect">
                                  <p:stCondLst>
                                    <p:cond delay="0"/>
                                  </p:stCondLst>
                                  <p:childTnLst>
                                    <p:set>
                                      <p:cBhvr>
                                        <p:cTn id="129" dur="1" fill="hold">
                                          <p:stCondLst>
                                            <p:cond delay="0"/>
                                          </p:stCondLst>
                                        </p:cTn>
                                        <p:tgtEl>
                                          <p:spTgt spid="26"/>
                                        </p:tgtEl>
                                        <p:attrNameLst>
                                          <p:attrName>style.visibility</p:attrName>
                                        </p:attrNameLst>
                                      </p:cBhvr>
                                      <p:to>
                                        <p:strVal val="visible"/>
                                      </p:to>
                                    </p:set>
                                    <p:anim calcmode="lin" valueType="num">
                                      <p:cBhvr additive="base">
                                        <p:cTn id="130" dur="750" fill="hold"/>
                                        <p:tgtEl>
                                          <p:spTgt spid="26"/>
                                        </p:tgtEl>
                                        <p:attrNameLst>
                                          <p:attrName>ppt_x</p:attrName>
                                        </p:attrNameLst>
                                      </p:cBhvr>
                                      <p:tavLst>
                                        <p:tav tm="0">
                                          <p:val>
                                            <p:strVal val="1+#ppt_w/2"/>
                                          </p:val>
                                        </p:tav>
                                        <p:tav tm="100000">
                                          <p:val>
                                            <p:strVal val="#ppt_x"/>
                                          </p:val>
                                        </p:tav>
                                      </p:tavLst>
                                    </p:anim>
                                    <p:anim calcmode="lin" valueType="num">
                                      <p:cBhvr additive="base">
                                        <p:cTn id="131" dur="750" fill="hold"/>
                                        <p:tgtEl>
                                          <p:spTgt spid="26"/>
                                        </p:tgtEl>
                                        <p:attrNameLst>
                                          <p:attrName>ppt_y</p:attrName>
                                        </p:attrNameLst>
                                      </p:cBhvr>
                                      <p:tavLst>
                                        <p:tav tm="0">
                                          <p:val>
                                            <p:strVal val="#ppt_y"/>
                                          </p:val>
                                        </p:tav>
                                        <p:tav tm="100000">
                                          <p:val>
                                            <p:strVal val="#ppt_y"/>
                                          </p:val>
                                        </p:tav>
                                      </p:tavLst>
                                    </p:anim>
                                  </p:childTnLst>
                                </p:cTn>
                              </p:par>
                              <p:par>
                                <p:cTn id="132" presetID="2" presetClass="entr" presetSubtype="2" decel="100000" fill="hold" grpId="0" nodeType="withEffect">
                                  <p:stCondLst>
                                    <p:cond delay="250"/>
                                  </p:stCondLst>
                                  <p:childTnLst>
                                    <p:set>
                                      <p:cBhvr>
                                        <p:cTn id="133" dur="1" fill="hold">
                                          <p:stCondLst>
                                            <p:cond delay="0"/>
                                          </p:stCondLst>
                                        </p:cTn>
                                        <p:tgtEl>
                                          <p:spTgt spid="27"/>
                                        </p:tgtEl>
                                        <p:attrNameLst>
                                          <p:attrName>style.visibility</p:attrName>
                                        </p:attrNameLst>
                                      </p:cBhvr>
                                      <p:to>
                                        <p:strVal val="visible"/>
                                      </p:to>
                                    </p:set>
                                    <p:anim calcmode="lin" valueType="num">
                                      <p:cBhvr additive="base">
                                        <p:cTn id="134" dur="750" fill="hold"/>
                                        <p:tgtEl>
                                          <p:spTgt spid="27"/>
                                        </p:tgtEl>
                                        <p:attrNameLst>
                                          <p:attrName>ppt_x</p:attrName>
                                        </p:attrNameLst>
                                      </p:cBhvr>
                                      <p:tavLst>
                                        <p:tav tm="0">
                                          <p:val>
                                            <p:strVal val="1+#ppt_w/2"/>
                                          </p:val>
                                        </p:tav>
                                        <p:tav tm="100000">
                                          <p:val>
                                            <p:strVal val="#ppt_x"/>
                                          </p:val>
                                        </p:tav>
                                      </p:tavLst>
                                    </p:anim>
                                    <p:anim calcmode="lin" valueType="num">
                                      <p:cBhvr additive="base">
                                        <p:cTn id="135" dur="750" fill="hold"/>
                                        <p:tgtEl>
                                          <p:spTgt spid="27"/>
                                        </p:tgtEl>
                                        <p:attrNameLst>
                                          <p:attrName>ppt_y</p:attrName>
                                        </p:attrNameLst>
                                      </p:cBhvr>
                                      <p:tavLst>
                                        <p:tav tm="0">
                                          <p:val>
                                            <p:strVal val="#ppt_y"/>
                                          </p:val>
                                        </p:tav>
                                        <p:tav tm="100000">
                                          <p:val>
                                            <p:strVal val="#ppt_y"/>
                                          </p:val>
                                        </p:tav>
                                      </p:tavLst>
                                    </p:anim>
                                  </p:childTnLst>
                                </p:cTn>
                              </p:par>
                            </p:childTnLst>
                          </p:cTn>
                        </p:par>
                        <p:par>
                          <p:cTn id="136" fill="hold">
                            <p:stCondLst>
                              <p:cond delay="8750"/>
                            </p:stCondLst>
                            <p:childTnLst>
                              <p:par>
                                <p:cTn id="137" presetID="22" presetClass="entr" presetSubtype="4" fill="hold" nodeType="afterEffect">
                                  <p:stCondLst>
                                    <p:cond delay="0"/>
                                  </p:stCondLst>
                                  <p:childTnLst>
                                    <p:set>
                                      <p:cBhvr>
                                        <p:cTn id="138" dur="1" fill="hold">
                                          <p:stCondLst>
                                            <p:cond delay="0"/>
                                          </p:stCondLst>
                                        </p:cTn>
                                        <p:tgtEl>
                                          <p:spTgt spid="32"/>
                                        </p:tgtEl>
                                        <p:attrNameLst>
                                          <p:attrName>style.visibility</p:attrName>
                                        </p:attrNameLst>
                                      </p:cBhvr>
                                      <p:to>
                                        <p:strVal val="visible"/>
                                      </p:to>
                                    </p:set>
                                    <p:animEffect transition="in" filter="wipe(down)">
                                      <p:cBhvr>
                                        <p:cTn id="139" dur="500"/>
                                        <p:tgtEl>
                                          <p:spTgt spid="32"/>
                                        </p:tgtEl>
                                      </p:cBhvr>
                                    </p:animEffect>
                                  </p:childTnLst>
                                </p:cTn>
                              </p:par>
                            </p:childTnLst>
                          </p:cTn>
                        </p:par>
                        <p:par>
                          <p:cTn id="140" fill="hold">
                            <p:stCondLst>
                              <p:cond delay="9250"/>
                            </p:stCondLst>
                            <p:childTnLst>
                              <p:par>
                                <p:cTn id="141" presetID="2" presetClass="entr" presetSubtype="2" decel="100000" fill="hold" grpId="0" nodeType="afterEffect">
                                  <p:stCondLst>
                                    <p:cond delay="0"/>
                                  </p:stCondLst>
                                  <p:childTnLst>
                                    <p:set>
                                      <p:cBhvr>
                                        <p:cTn id="142" dur="1" fill="hold">
                                          <p:stCondLst>
                                            <p:cond delay="0"/>
                                          </p:stCondLst>
                                        </p:cTn>
                                        <p:tgtEl>
                                          <p:spTgt spid="28"/>
                                        </p:tgtEl>
                                        <p:attrNameLst>
                                          <p:attrName>style.visibility</p:attrName>
                                        </p:attrNameLst>
                                      </p:cBhvr>
                                      <p:to>
                                        <p:strVal val="visible"/>
                                      </p:to>
                                    </p:set>
                                    <p:anim calcmode="lin" valueType="num">
                                      <p:cBhvr additive="base">
                                        <p:cTn id="143" dur="750" fill="hold"/>
                                        <p:tgtEl>
                                          <p:spTgt spid="28"/>
                                        </p:tgtEl>
                                        <p:attrNameLst>
                                          <p:attrName>ppt_x</p:attrName>
                                        </p:attrNameLst>
                                      </p:cBhvr>
                                      <p:tavLst>
                                        <p:tav tm="0">
                                          <p:val>
                                            <p:strVal val="1+#ppt_w/2"/>
                                          </p:val>
                                        </p:tav>
                                        <p:tav tm="100000">
                                          <p:val>
                                            <p:strVal val="#ppt_x"/>
                                          </p:val>
                                        </p:tav>
                                      </p:tavLst>
                                    </p:anim>
                                    <p:anim calcmode="lin" valueType="num">
                                      <p:cBhvr additive="base">
                                        <p:cTn id="144" dur="750" fill="hold"/>
                                        <p:tgtEl>
                                          <p:spTgt spid="28"/>
                                        </p:tgtEl>
                                        <p:attrNameLst>
                                          <p:attrName>ppt_y</p:attrName>
                                        </p:attrNameLst>
                                      </p:cBhvr>
                                      <p:tavLst>
                                        <p:tav tm="0">
                                          <p:val>
                                            <p:strVal val="#ppt_y"/>
                                          </p:val>
                                        </p:tav>
                                        <p:tav tm="100000">
                                          <p:val>
                                            <p:strVal val="#ppt_y"/>
                                          </p:val>
                                        </p:tav>
                                      </p:tavLst>
                                    </p:anim>
                                  </p:childTnLst>
                                </p:cTn>
                              </p:par>
                              <p:par>
                                <p:cTn id="145" presetID="2" presetClass="entr" presetSubtype="2" decel="100000" fill="hold" grpId="0" nodeType="withEffect">
                                  <p:stCondLst>
                                    <p:cond delay="250"/>
                                  </p:stCondLst>
                                  <p:childTnLst>
                                    <p:set>
                                      <p:cBhvr>
                                        <p:cTn id="146" dur="1" fill="hold">
                                          <p:stCondLst>
                                            <p:cond delay="0"/>
                                          </p:stCondLst>
                                        </p:cTn>
                                        <p:tgtEl>
                                          <p:spTgt spid="33"/>
                                        </p:tgtEl>
                                        <p:attrNameLst>
                                          <p:attrName>style.visibility</p:attrName>
                                        </p:attrNameLst>
                                      </p:cBhvr>
                                      <p:to>
                                        <p:strVal val="visible"/>
                                      </p:to>
                                    </p:set>
                                    <p:anim calcmode="lin" valueType="num">
                                      <p:cBhvr additive="base">
                                        <p:cTn id="147" dur="750" fill="hold"/>
                                        <p:tgtEl>
                                          <p:spTgt spid="33"/>
                                        </p:tgtEl>
                                        <p:attrNameLst>
                                          <p:attrName>ppt_x</p:attrName>
                                        </p:attrNameLst>
                                      </p:cBhvr>
                                      <p:tavLst>
                                        <p:tav tm="0">
                                          <p:val>
                                            <p:strVal val="1+#ppt_w/2"/>
                                          </p:val>
                                        </p:tav>
                                        <p:tav tm="100000">
                                          <p:val>
                                            <p:strVal val="#ppt_x"/>
                                          </p:val>
                                        </p:tav>
                                      </p:tavLst>
                                    </p:anim>
                                    <p:anim calcmode="lin" valueType="num">
                                      <p:cBhvr additive="base">
                                        <p:cTn id="148" dur="750" fill="hold"/>
                                        <p:tgtEl>
                                          <p:spTgt spid="3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4" grpId="0" animBg="1"/>
      <p:bldP spid="15" grpId="0" animBg="1"/>
      <p:bldP spid="16" grpId="0" animBg="1"/>
      <p:bldP spid="17" grpId="0" animBg="1"/>
      <p:bldP spid="18" grpId="0" animBg="1"/>
      <p:bldP spid="19" grpId="0" animBg="1"/>
      <p:bldP spid="20" grpId="0"/>
      <p:bldP spid="21" grpId="0"/>
      <p:bldP spid="22" grpId="0"/>
      <p:bldP spid="23" grpId="0"/>
      <p:bldP spid="24" grpId="0"/>
      <p:bldP spid="25" grpId="0"/>
      <p:bldP spid="26" grpId="0"/>
      <p:bldP spid="27" grpId="0"/>
      <p:bldP spid="28" grpId="0"/>
      <p:bldP spid="33" grpId="0"/>
      <p:bldP spid="35" grpId="0" animBg="1"/>
      <p:bldP spid="36" grpId="0"/>
      <p:bldP spid="37" grpId="0"/>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8"/>
          </p:nvPr>
        </p:nvSpPr>
        <p:spPr/>
        <p:txBody>
          <a:bodyPr>
            <a:normAutofit fontScale="92500" lnSpcReduction="20000"/>
          </a:bodyPr>
          <a:lstStyle/>
          <a:p>
            <a:r>
              <a:rPr lang="en-US" dirty="0" err="1" smtClean="0"/>
              <a:t>Abou</a:t>
            </a:r>
            <a:r>
              <a:rPr lang="en-US" dirty="0" smtClean="0"/>
              <a:t> Us</a:t>
            </a:r>
            <a:endParaRPr lang="en-US" dirty="0"/>
          </a:p>
        </p:txBody>
      </p:sp>
      <p:sp>
        <p:nvSpPr>
          <p:cNvPr id="4" name="Text Placeholder 3"/>
          <p:cNvSpPr>
            <a:spLocks noGrp="1"/>
          </p:cNvSpPr>
          <p:nvPr>
            <p:ph type="body" sz="quarter" idx="19"/>
          </p:nvPr>
        </p:nvSpPr>
        <p:spPr/>
        <p:txBody>
          <a:bodyPr>
            <a:normAutofit fontScale="70000" lnSpcReduction="20000"/>
          </a:bodyPr>
          <a:lstStyle/>
          <a:p>
            <a:r>
              <a:rPr lang="en-US" dirty="0" smtClean="0"/>
              <a:t>Subtitle Example Here</a:t>
            </a:r>
            <a:endParaRPr lang="en-US" dirty="0"/>
          </a:p>
        </p:txBody>
      </p:sp>
      <p:sp>
        <p:nvSpPr>
          <p:cNvPr id="5" name="Text Placeholder 4"/>
          <p:cNvSpPr>
            <a:spLocks noGrp="1"/>
          </p:cNvSpPr>
          <p:nvPr>
            <p:ph type="body" sz="quarter" idx="16"/>
          </p:nvPr>
        </p:nvSpPr>
        <p:spPr/>
        <p:txBody>
          <a:body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adipiscing elit. </a:t>
            </a:r>
            <a:r>
              <a:rPr lang="en-US" dirty="0" err="1"/>
              <a:t>Praesent</a:t>
            </a:r>
            <a:r>
              <a:rPr lang="en-US" dirty="0"/>
              <a:t> </a:t>
            </a:r>
            <a:r>
              <a:rPr lang="en-US" dirty="0" err="1"/>
              <a:t>sodales</a:t>
            </a:r>
            <a:r>
              <a:rPr lang="en-US" dirty="0"/>
              <a:t> </a:t>
            </a:r>
            <a:r>
              <a:rPr lang="en-US" dirty="0" err="1"/>
              <a:t>odio</a:t>
            </a:r>
            <a:r>
              <a:rPr lang="en-US" dirty="0"/>
              <a:t> sit </a:t>
            </a:r>
            <a:r>
              <a:rPr lang="en-US" dirty="0" err="1"/>
              <a:t>amet</a:t>
            </a:r>
            <a:r>
              <a:rPr lang="en-US" dirty="0"/>
              <a:t> </a:t>
            </a:r>
            <a:r>
              <a:rPr lang="en-US" dirty="0" err="1"/>
              <a:t>odio</a:t>
            </a:r>
            <a:r>
              <a:rPr lang="en-US" dirty="0"/>
              <a:t> </a:t>
            </a:r>
            <a:r>
              <a:rPr lang="en-US" dirty="0" err="1"/>
              <a:t>tristique</a:t>
            </a:r>
            <a:r>
              <a:rPr lang="en-US" dirty="0"/>
              <a:t> </a:t>
            </a:r>
            <a:r>
              <a:rPr lang="en-US" dirty="0" err="1"/>
              <a:t>quis</a:t>
            </a:r>
            <a:r>
              <a:rPr lang="en-US" dirty="0"/>
              <a:t> tempus </a:t>
            </a:r>
            <a:r>
              <a:rPr lang="en-US" dirty="0" err="1"/>
              <a:t>odio</a:t>
            </a:r>
            <a:r>
              <a:rPr lang="en-US" dirty="0"/>
              <a:t> </a:t>
            </a:r>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adipiscing elit.</a:t>
            </a:r>
          </a:p>
        </p:txBody>
      </p:sp>
    </p:spTree>
    <p:extLst>
      <p:ext uri="{BB962C8B-B14F-4D97-AF65-F5344CB8AC3E}">
        <p14:creationId xmlns:p14="http://schemas.microsoft.com/office/powerpoint/2010/main" val="1375137554"/>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8"/>
          </p:nvPr>
        </p:nvSpPr>
        <p:spPr/>
        <p:txBody>
          <a:bodyPr>
            <a:normAutofit fontScale="92500" lnSpcReduction="20000"/>
          </a:bodyPr>
          <a:lstStyle/>
          <a:p>
            <a:r>
              <a:rPr lang="en-US" dirty="0" smtClean="0"/>
              <a:t>Portfolio</a:t>
            </a:r>
            <a:endParaRPr lang="en-US" dirty="0"/>
          </a:p>
        </p:txBody>
      </p:sp>
      <p:sp>
        <p:nvSpPr>
          <p:cNvPr id="4" name="Text Placeholder 3"/>
          <p:cNvSpPr>
            <a:spLocks noGrp="1"/>
          </p:cNvSpPr>
          <p:nvPr>
            <p:ph type="body" sz="quarter" idx="19"/>
          </p:nvPr>
        </p:nvSpPr>
        <p:spPr/>
        <p:txBody>
          <a:bodyPr>
            <a:normAutofit fontScale="70000" lnSpcReduction="20000"/>
          </a:bodyPr>
          <a:lstStyle/>
          <a:p>
            <a:r>
              <a:rPr lang="en-US" dirty="0" smtClean="0"/>
              <a:t>Subtitle Example Here</a:t>
            </a:r>
            <a:endParaRPr lang="en-US" dirty="0"/>
          </a:p>
        </p:txBody>
      </p:sp>
      <p:sp>
        <p:nvSpPr>
          <p:cNvPr id="5" name="Text Placeholder 4"/>
          <p:cNvSpPr>
            <a:spLocks noGrp="1"/>
          </p:cNvSpPr>
          <p:nvPr>
            <p:ph type="body" sz="quarter" idx="16"/>
          </p:nvPr>
        </p:nvSpPr>
        <p:spPr/>
        <p:txBody>
          <a:body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adipiscing elit. </a:t>
            </a:r>
            <a:r>
              <a:rPr lang="en-US" dirty="0" err="1"/>
              <a:t>Praesent</a:t>
            </a:r>
            <a:r>
              <a:rPr lang="en-US" dirty="0"/>
              <a:t> </a:t>
            </a:r>
            <a:r>
              <a:rPr lang="en-US" dirty="0" err="1"/>
              <a:t>sodales</a:t>
            </a:r>
            <a:r>
              <a:rPr lang="en-US" dirty="0"/>
              <a:t> </a:t>
            </a:r>
            <a:r>
              <a:rPr lang="en-US" dirty="0" err="1"/>
              <a:t>odio</a:t>
            </a:r>
            <a:r>
              <a:rPr lang="en-US" dirty="0"/>
              <a:t> sit </a:t>
            </a:r>
            <a:r>
              <a:rPr lang="en-US" dirty="0" err="1"/>
              <a:t>amet</a:t>
            </a:r>
            <a:r>
              <a:rPr lang="en-US" dirty="0"/>
              <a:t> </a:t>
            </a:r>
            <a:r>
              <a:rPr lang="en-US" dirty="0" err="1"/>
              <a:t>odio</a:t>
            </a:r>
            <a:r>
              <a:rPr lang="en-US" dirty="0"/>
              <a:t> </a:t>
            </a:r>
            <a:r>
              <a:rPr lang="en-US" dirty="0" err="1"/>
              <a:t>tristique</a:t>
            </a:r>
            <a:r>
              <a:rPr lang="en-US" dirty="0"/>
              <a:t> </a:t>
            </a:r>
            <a:r>
              <a:rPr lang="en-US" dirty="0" err="1"/>
              <a:t>quis</a:t>
            </a:r>
            <a:r>
              <a:rPr lang="en-US" dirty="0"/>
              <a:t> tempus </a:t>
            </a:r>
            <a:r>
              <a:rPr lang="en-US" dirty="0" err="1"/>
              <a:t>odio</a:t>
            </a:r>
            <a:r>
              <a:rPr lang="en-US" dirty="0"/>
              <a:t> </a:t>
            </a:r>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adipiscing elit.</a:t>
            </a:r>
          </a:p>
        </p:txBody>
      </p:sp>
      <p:sp>
        <p:nvSpPr>
          <p:cNvPr id="2" name="Text Placeholder 1"/>
          <p:cNvSpPr>
            <a:spLocks noGrp="1"/>
          </p:cNvSpPr>
          <p:nvPr>
            <p:ph type="body" sz="quarter" idx="4294967295"/>
          </p:nvPr>
        </p:nvSpPr>
        <p:spPr>
          <a:xfrm>
            <a:off x="0" y="2201863"/>
            <a:ext cx="885825" cy="739775"/>
          </a:xfrm>
          <a:prstGeom prst="rect">
            <a:avLst/>
          </a:prstGeom>
        </p:spPr>
        <p:txBody>
          <a:bodyPr>
            <a:normAutofit fontScale="85000" lnSpcReduction="20000"/>
          </a:bodyPr>
          <a:lstStyle/>
          <a:p>
            <a:pPr marL="0" indent="0">
              <a:lnSpc>
                <a:spcPct val="120000"/>
              </a:lnSpc>
              <a:buNone/>
            </a:pPr>
            <a:r>
              <a:rPr lang="en-US" sz="4800" dirty="0">
                <a:solidFill>
                  <a:schemeClr val="bg1"/>
                </a:solidFill>
                <a:ea typeface="FontAwesome"/>
                <a:sym typeface="FontAwesome"/>
              </a:rPr>
              <a:t> </a:t>
            </a:r>
            <a:endParaRPr lang="en-US" dirty="0">
              <a:solidFill>
                <a:schemeClr val="bg1"/>
              </a:solidFill>
            </a:endParaRPr>
          </a:p>
        </p:txBody>
      </p:sp>
    </p:spTree>
    <p:extLst>
      <p:ext uri="{BB962C8B-B14F-4D97-AF65-F5344CB8AC3E}">
        <p14:creationId xmlns:p14="http://schemas.microsoft.com/office/powerpoint/2010/main" val="170273163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7"/>
          <p:cNvSpPr txBox="1">
            <a:spLocks noChangeArrowheads="1"/>
          </p:cNvSpPr>
          <p:nvPr/>
        </p:nvSpPr>
        <p:spPr bwMode="auto">
          <a:xfrm>
            <a:off x="1079552" y="1747728"/>
            <a:ext cx="10162269" cy="1169551"/>
          </a:xfrm>
          <a:prstGeom prst="rect">
            <a:avLst/>
          </a:prstGeom>
          <a:solidFill>
            <a:srgbClr val="C0392B"/>
          </a:solidFill>
          <a:ln w="9525">
            <a:noFill/>
            <a:miter lim="800000"/>
            <a:headEnd/>
            <a:tailEnd/>
          </a:ln>
        </p:spPr>
        <p:txBody>
          <a:bodyPr wrap="none" lIns="60960" tIns="30480" rIns="60960" bIns="30480">
            <a:spAutoFit/>
          </a:bodyPr>
          <a:lstStyle/>
          <a:p>
            <a:pPr defTabSz="1450940"/>
            <a:r>
              <a:rPr lang="en-CA" sz="7200" b="1" spc="-200" dirty="0" smtClean="0">
                <a:solidFill>
                  <a:srgbClr val="F49D15"/>
                </a:solidFill>
                <a:latin typeface="Lato Black" panose="020F0A02020204030203" pitchFamily="34" charset="0"/>
                <a:ea typeface="Open Sans" pitchFamily="34" charset="0"/>
                <a:cs typeface="Open Sans" pitchFamily="34" charset="0"/>
              </a:rPr>
              <a:t>Email Marketing Mastery</a:t>
            </a:r>
            <a:endParaRPr lang="en-CA" sz="7200" b="1" spc="-200" dirty="0">
              <a:solidFill>
                <a:srgbClr val="F49D15"/>
              </a:solidFill>
              <a:latin typeface="Lato Black" panose="020F0A02020204030203" pitchFamily="34" charset="0"/>
              <a:ea typeface="Open Sans" pitchFamily="34" charset="0"/>
              <a:cs typeface="Open Sans" pitchFamily="34" charset="0"/>
            </a:endParaRPr>
          </a:p>
        </p:txBody>
      </p:sp>
      <p:sp>
        <p:nvSpPr>
          <p:cNvPr id="5" name="Rectangle 4"/>
          <p:cNvSpPr/>
          <p:nvPr/>
        </p:nvSpPr>
        <p:spPr>
          <a:xfrm>
            <a:off x="5236894" y="4345593"/>
            <a:ext cx="2198038" cy="748988"/>
          </a:xfrm>
          <a:prstGeom prst="rect">
            <a:avLst/>
          </a:prstGeom>
          <a:solidFill>
            <a:srgbClr val="C0392B"/>
          </a:solidFill>
        </p:spPr>
        <p:txBody>
          <a:bodyPr wrap="none">
            <a:spAutoFit/>
          </a:bodyPr>
          <a:lstStyle/>
          <a:p>
            <a:r>
              <a:rPr lang="en-CA" sz="4267" spc="-200" dirty="0" smtClean="0">
                <a:solidFill>
                  <a:srgbClr val="FFC000"/>
                </a:solidFill>
                <a:latin typeface="Open Sans Light" pitchFamily="34" charset="0"/>
                <a:ea typeface="Open Sans Light" pitchFamily="34" charset="0"/>
                <a:cs typeface="Open Sans Light" pitchFamily="34" charset="0"/>
              </a:rPr>
              <a:t>SPEAKER</a:t>
            </a:r>
            <a:endParaRPr lang="en-US" sz="4267" dirty="0">
              <a:solidFill>
                <a:srgbClr val="FFC000"/>
              </a:solidFill>
              <a:latin typeface="Open Sans Light" pitchFamily="34" charset="0"/>
              <a:ea typeface="Open Sans Light" pitchFamily="34" charset="0"/>
              <a:cs typeface="Open Sans Light" pitchFamily="34" charset="0"/>
            </a:endParaRPr>
          </a:p>
        </p:txBody>
      </p:sp>
      <p:sp>
        <p:nvSpPr>
          <p:cNvPr id="7" name="Rectangle 6"/>
          <p:cNvSpPr/>
          <p:nvPr/>
        </p:nvSpPr>
        <p:spPr>
          <a:xfrm>
            <a:off x="5185278" y="5205084"/>
            <a:ext cx="4285340" cy="400110"/>
          </a:xfrm>
          <a:prstGeom prst="rect">
            <a:avLst/>
          </a:prstGeom>
          <a:solidFill>
            <a:srgbClr val="C0392B"/>
          </a:solidFill>
        </p:spPr>
        <p:txBody>
          <a:bodyPr wrap="none">
            <a:spAutoFit/>
          </a:bodyPr>
          <a:lstStyle/>
          <a:p>
            <a:pPr algn="ctr"/>
            <a:r>
              <a:rPr lang="en-US" sz="2000" dirty="0" smtClean="0">
                <a:solidFill>
                  <a:schemeClr val="bg1"/>
                </a:solidFill>
              </a:rPr>
              <a:t>Exclusive Webinar </a:t>
            </a:r>
            <a:r>
              <a:rPr lang="en-US" sz="2000" i="1" dirty="0" smtClean="0">
                <a:solidFill>
                  <a:schemeClr val="bg1"/>
                </a:solidFill>
              </a:rPr>
              <a:t>with </a:t>
            </a:r>
            <a:r>
              <a:rPr lang="en-US" sz="2000" b="1" dirty="0" smtClean="0">
                <a:solidFill>
                  <a:schemeClr val="accent4"/>
                </a:solidFill>
              </a:rPr>
              <a:t>Lulu Kemaludin</a:t>
            </a:r>
            <a:endParaRPr lang="en-US" sz="2000" b="1" dirty="0">
              <a:solidFill>
                <a:schemeClr val="accent4"/>
              </a:solidFill>
            </a:endParaRPr>
          </a:p>
        </p:txBody>
      </p:sp>
      <p:graphicFrame>
        <p:nvGraphicFramePr>
          <p:cNvPr id="8" name="Diagram 7"/>
          <p:cNvGraphicFramePr/>
          <p:nvPr>
            <p:extLst>
              <p:ext uri="{D42A27DB-BD31-4B8C-83A1-F6EECF244321}">
                <p14:modId xmlns:p14="http://schemas.microsoft.com/office/powerpoint/2010/main" val="545928875"/>
              </p:ext>
            </p:extLst>
          </p:nvPr>
        </p:nvGraphicFramePr>
        <p:xfrm>
          <a:off x="3052482" y="3958513"/>
          <a:ext cx="2134382" cy="186482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Rectangle 8"/>
          <p:cNvSpPr/>
          <p:nvPr/>
        </p:nvSpPr>
        <p:spPr>
          <a:xfrm>
            <a:off x="2603971" y="2960547"/>
            <a:ext cx="4725909" cy="400110"/>
          </a:xfrm>
          <a:prstGeom prst="rect">
            <a:avLst/>
          </a:prstGeom>
          <a:solidFill>
            <a:srgbClr val="C0392B"/>
          </a:solidFill>
        </p:spPr>
        <p:txBody>
          <a:bodyPr wrap="none">
            <a:spAutoFit/>
          </a:bodyPr>
          <a:lstStyle/>
          <a:p>
            <a:pPr algn="ctr"/>
            <a:r>
              <a:rPr lang="en-US" sz="2000" b="1" dirty="0" smtClean="0">
                <a:solidFill>
                  <a:schemeClr val="bg1">
                    <a:lumMod val="95000"/>
                  </a:schemeClr>
                </a:solidFill>
              </a:rPr>
              <a:t>How to Push Send and Grow Your Business</a:t>
            </a:r>
          </a:p>
        </p:txBody>
      </p:sp>
    </p:spTree>
    <p:extLst>
      <p:ext uri="{BB962C8B-B14F-4D97-AF65-F5344CB8AC3E}">
        <p14:creationId xmlns:p14="http://schemas.microsoft.com/office/powerpoint/2010/main" val="2809557788"/>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00" fill="hold"/>
                                        <p:tgtEl>
                                          <p:spTgt spid="4"/>
                                        </p:tgtEl>
                                        <p:attrNameLst>
                                          <p:attrName>ppt_w</p:attrName>
                                        </p:attrNameLst>
                                      </p:cBhvr>
                                      <p:tavLst>
                                        <p:tav tm="0">
                                          <p:val>
                                            <p:fltVal val="0"/>
                                          </p:val>
                                        </p:tav>
                                        <p:tav tm="100000">
                                          <p:val>
                                            <p:strVal val="#ppt_w"/>
                                          </p:val>
                                        </p:tav>
                                      </p:tavLst>
                                    </p:anim>
                                    <p:anim calcmode="lin" valueType="num">
                                      <p:cBhvr>
                                        <p:cTn id="8" dur="200" fill="hold"/>
                                        <p:tgtEl>
                                          <p:spTgt spid="4"/>
                                        </p:tgtEl>
                                        <p:attrNameLst>
                                          <p:attrName>ppt_h</p:attrName>
                                        </p:attrNameLst>
                                      </p:cBhvr>
                                      <p:tavLst>
                                        <p:tav tm="0">
                                          <p:val>
                                            <p:fltVal val="0"/>
                                          </p:val>
                                        </p:tav>
                                        <p:tav tm="100000">
                                          <p:val>
                                            <p:strVal val="#ppt_h"/>
                                          </p:val>
                                        </p:tav>
                                      </p:tavLst>
                                    </p:anim>
                                    <p:anim calcmode="lin" valueType="num">
                                      <p:cBhvr>
                                        <p:cTn id="9" dur="200" fill="hold"/>
                                        <p:tgtEl>
                                          <p:spTgt spid="4"/>
                                        </p:tgtEl>
                                        <p:attrNameLst>
                                          <p:attrName>style.rotation</p:attrName>
                                        </p:attrNameLst>
                                      </p:cBhvr>
                                      <p:tavLst>
                                        <p:tav tm="0">
                                          <p:val>
                                            <p:fltVal val="90"/>
                                          </p:val>
                                        </p:tav>
                                        <p:tav tm="100000">
                                          <p:val>
                                            <p:fltVal val="0"/>
                                          </p:val>
                                        </p:tav>
                                      </p:tavLst>
                                    </p:anim>
                                    <p:animEffect transition="in" filter="fade">
                                      <p:cBhvr>
                                        <p:cTn id="10" dur="200"/>
                                        <p:tgtEl>
                                          <p:spTgt spid="4"/>
                                        </p:tgtEl>
                                      </p:cBhvr>
                                    </p:animEffect>
                                  </p:childTnLst>
                                </p:cTn>
                              </p:par>
                            </p:childTnLst>
                          </p:cTn>
                        </p:par>
                        <p:par>
                          <p:cTn id="11" fill="hold">
                            <p:stCondLst>
                              <p:cond delay="200"/>
                            </p:stCondLst>
                            <p:childTnLst>
                              <p:par>
                                <p:cTn id="12" presetID="31" presetClass="entr" presetSubtype="0" fill="hold" grpId="0" nodeType="after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p:cTn id="14" dur="200" fill="hold"/>
                                        <p:tgtEl>
                                          <p:spTgt spid="9"/>
                                        </p:tgtEl>
                                        <p:attrNameLst>
                                          <p:attrName>ppt_w</p:attrName>
                                        </p:attrNameLst>
                                      </p:cBhvr>
                                      <p:tavLst>
                                        <p:tav tm="0">
                                          <p:val>
                                            <p:fltVal val="0"/>
                                          </p:val>
                                        </p:tav>
                                        <p:tav tm="100000">
                                          <p:val>
                                            <p:strVal val="#ppt_w"/>
                                          </p:val>
                                        </p:tav>
                                      </p:tavLst>
                                    </p:anim>
                                    <p:anim calcmode="lin" valueType="num">
                                      <p:cBhvr>
                                        <p:cTn id="15" dur="200" fill="hold"/>
                                        <p:tgtEl>
                                          <p:spTgt spid="9"/>
                                        </p:tgtEl>
                                        <p:attrNameLst>
                                          <p:attrName>ppt_h</p:attrName>
                                        </p:attrNameLst>
                                      </p:cBhvr>
                                      <p:tavLst>
                                        <p:tav tm="0">
                                          <p:val>
                                            <p:fltVal val="0"/>
                                          </p:val>
                                        </p:tav>
                                        <p:tav tm="100000">
                                          <p:val>
                                            <p:strVal val="#ppt_h"/>
                                          </p:val>
                                        </p:tav>
                                      </p:tavLst>
                                    </p:anim>
                                    <p:anim calcmode="lin" valueType="num">
                                      <p:cBhvr>
                                        <p:cTn id="16" dur="200" fill="hold"/>
                                        <p:tgtEl>
                                          <p:spTgt spid="9"/>
                                        </p:tgtEl>
                                        <p:attrNameLst>
                                          <p:attrName>style.rotation</p:attrName>
                                        </p:attrNameLst>
                                      </p:cBhvr>
                                      <p:tavLst>
                                        <p:tav tm="0">
                                          <p:val>
                                            <p:fltVal val="90"/>
                                          </p:val>
                                        </p:tav>
                                        <p:tav tm="100000">
                                          <p:val>
                                            <p:fltVal val="0"/>
                                          </p:val>
                                        </p:tav>
                                      </p:tavLst>
                                    </p:anim>
                                    <p:animEffect transition="in" filter="fade">
                                      <p:cBhvr>
                                        <p:cTn id="17" dur="200"/>
                                        <p:tgtEl>
                                          <p:spTgt spid="9"/>
                                        </p:tgtEl>
                                      </p:cBhvr>
                                    </p:animEffect>
                                  </p:childTnLst>
                                </p:cTn>
                              </p:par>
                            </p:childTnLst>
                          </p:cTn>
                        </p:par>
                        <p:par>
                          <p:cTn id="18" fill="hold">
                            <p:stCondLst>
                              <p:cond delay="400"/>
                            </p:stCondLst>
                            <p:childTnLst>
                              <p:par>
                                <p:cTn id="19" presetID="10"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par>
                          <p:cTn id="22" fill="hold">
                            <p:stCondLst>
                              <p:cond delay="900"/>
                            </p:stCondLst>
                            <p:childTnLst>
                              <p:par>
                                <p:cTn id="23" presetID="31" presetClass="entr" presetSubtype="0"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200" fill="hold"/>
                                        <p:tgtEl>
                                          <p:spTgt spid="5"/>
                                        </p:tgtEl>
                                        <p:attrNameLst>
                                          <p:attrName>ppt_w</p:attrName>
                                        </p:attrNameLst>
                                      </p:cBhvr>
                                      <p:tavLst>
                                        <p:tav tm="0">
                                          <p:val>
                                            <p:fltVal val="0"/>
                                          </p:val>
                                        </p:tav>
                                        <p:tav tm="100000">
                                          <p:val>
                                            <p:strVal val="#ppt_w"/>
                                          </p:val>
                                        </p:tav>
                                      </p:tavLst>
                                    </p:anim>
                                    <p:anim calcmode="lin" valueType="num">
                                      <p:cBhvr>
                                        <p:cTn id="26" dur="200" fill="hold"/>
                                        <p:tgtEl>
                                          <p:spTgt spid="5"/>
                                        </p:tgtEl>
                                        <p:attrNameLst>
                                          <p:attrName>ppt_h</p:attrName>
                                        </p:attrNameLst>
                                      </p:cBhvr>
                                      <p:tavLst>
                                        <p:tav tm="0">
                                          <p:val>
                                            <p:fltVal val="0"/>
                                          </p:val>
                                        </p:tav>
                                        <p:tav tm="100000">
                                          <p:val>
                                            <p:strVal val="#ppt_h"/>
                                          </p:val>
                                        </p:tav>
                                      </p:tavLst>
                                    </p:anim>
                                    <p:anim calcmode="lin" valueType="num">
                                      <p:cBhvr>
                                        <p:cTn id="27" dur="200" fill="hold"/>
                                        <p:tgtEl>
                                          <p:spTgt spid="5"/>
                                        </p:tgtEl>
                                        <p:attrNameLst>
                                          <p:attrName>style.rotation</p:attrName>
                                        </p:attrNameLst>
                                      </p:cBhvr>
                                      <p:tavLst>
                                        <p:tav tm="0">
                                          <p:val>
                                            <p:fltVal val="90"/>
                                          </p:val>
                                        </p:tav>
                                        <p:tav tm="100000">
                                          <p:val>
                                            <p:fltVal val="0"/>
                                          </p:val>
                                        </p:tav>
                                      </p:tavLst>
                                    </p:anim>
                                    <p:animEffect transition="in" filter="fade">
                                      <p:cBhvr>
                                        <p:cTn id="28" dur="200"/>
                                        <p:tgtEl>
                                          <p:spTgt spid="5"/>
                                        </p:tgtEl>
                                      </p:cBhvr>
                                    </p:animEffect>
                                  </p:childTnLst>
                                </p:cTn>
                              </p:par>
                            </p:childTnLst>
                          </p:cTn>
                        </p:par>
                        <p:par>
                          <p:cTn id="29" fill="hold">
                            <p:stCondLst>
                              <p:cond delay="1100"/>
                            </p:stCondLst>
                            <p:childTnLst>
                              <p:par>
                                <p:cTn id="30" presetID="31" presetClass="entr" presetSubtype="0" fill="hold" grpId="0" nodeType="afterEffect">
                                  <p:stCondLst>
                                    <p:cond delay="0"/>
                                  </p:stCondLst>
                                  <p:childTnLst>
                                    <p:set>
                                      <p:cBhvr>
                                        <p:cTn id="31" dur="1" fill="hold">
                                          <p:stCondLst>
                                            <p:cond delay="0"/>
                                          </p:stCondLst>
                                        </p:cTn>
                                        <p:tgtEl>
                                          <p:spTgt spid="7"/>
                                        </p:tgtEl>
                                        <p:attrNameLst>
                                          <p:attrName>style.visibility</p:attrName>
                                        </p:attrNameLst>
                                      </p:cBhvr>
                                      <p:to>
                                        <p:strVal val="visible"/>
                                      </p:to>
                                    </p:set>
                                    <p:anim calcmode="lin" valueType="num">
                                      <p:cBhvr>
                                        <p:cTn id="32" dur="200" fill="hold"/>
                                        <p:tgtEl>
                                          <p:spTgt spid="7"/>
                                        </p:tgtEl>
                                        <p:attrNameLst>
                                          <p:attrName>ppt_w</p:attrName>
                                        </p:attrNameLst>
                                      </p:cBhvr>
                                      <p:tavLst>
                                        <p:tav tm="0">
                                          <p:val>
                                            <p:fltVal val="0"/>
                                          </p:val>
                                        </p:tav>
                                        <p:tav tm="100000">
                                          <p:val>
                                            <p:strVal val="#ppt_w"/>
                                          </p:val>
                                        </p:tav>
                                      </p:tavLst>
                                    </p:anim>
                                    <p:anim calcmode="lin" valueType="num">
                                      <p:cBhvr>
                                        <p:cTn id="33" dur="200" fill="hold"/>
                                        <p:tgtEl>
                                          <p:spTgt spid="7"/>
                                        </p:tgtEl>
                                        <p:attrNameLst>
                                          <p:attrName>ppt_h</p:attrName>
                                        </p:attrNameLst>
                                      </p:cBhvr>
                                      <p:tavLst>
                                        <p:tav tm="0">
                                          <p:val>
                                            <p:fltVal val="0"/>
                                          </p:val>
                                        </p:tav>
                                        <p:tav tm="100000">
                                          <p:val>
                                            <p:strVal val="#ppt_h"/>
                                          </p:val>
                                        </p:tav>
                                      </p:tavLst>
                                    </p:anim>
                                    <p:anim calcmode="lin" valueType="num">
                                      <p:cBhvr>
                                        <p:cTn id="34" dur="200" fill="hold"/>
                                        <p:tgtEl>
                                          <p:spTgt spid="7"/>
                                        </p:tgtEl>
                                        <p:attrNameLst>
                                          <p:attrName>style.rotation</p:attrName>
                                        </p:attrNameLst>
                                      </p:cBhvr>
                                      <p:tavLst>
                                        <p:tav tm="0">
                                          <p:val>
                                            <p:fltVal val="90"/>
                                          </p:val>
                                        </p:tav>
                                        <p:tav tm="100000">
                                          <p:val>
                                            <p:fltVal val="0"/>
                                          </p:val>
                                        </p:tav>
                                      </p:tavLst>
                                    </p:anim>
                                    <p:animEffect transition="in" filter="fade">
                                      <p:cBhvr>
                                        <p:cTn id="35" dur="2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animBg="1"/>
      <p:bldGraphic spid="8" grpId="0">
        <p:bldAsOne/>
      </p:bldGraphic>
      <p:bldP spid="9" grpId="0" animBg="1"/>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lnSpcReduction="10000"/>
          </a:bodyPr>
          <a:lstStyle/>
          <a:p>
            <a:r>
              <a:rPr lang="en-US" dirty="0" smtClean="0"/>
              <a:t>Contact</a:t>
            </a:r>
            <a:endParaRPr lang="en-US" dirty="0"/>
          </a:p>
        </p:txBody>
      </p:sp>
    </p:spTree>
    <p:extLst>
      <p:ext uri="{BB962C8B-B14F-4D97-AF65-F5344CB8AC3E}">
        <p14:creationId xmlns:p14="http://schemas.microsoft.com/office/powerpoint/2010/main" val="294781505"/>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normAutofit lnSpcReduction="10000"/>
          </a:bodyPr>
          <a:lstStyle/>
          <a:p>
            <a:r>
              <a:rPr lang="en-US" dirty="0" smtClean="0"/>
              <a:t>About Us</a:t>
            </a:r>
            <a:endParaRPr lang="en-US" dirty="0"/>
          </a:p>
        </p:txBody>
      </p:sp>
    </p:spTree>
    <p:extLst>
      <p:ext uri="{BB962C8B-B14F-4D97-AF65-F5344CB8AC3E}">
        <p14:creationId xmlns:p14="http://schemas.microsoft.com/office/powerpoint/2010/main" val="1885769961"/>
      </p:ext>
    </p:extLst>
  </p:cSld>
  <p:clrMapOvr>
    <a:masterClrMapping/>
  </p:clrMapOvr>
  <p:transition spd="slow">
    <p:push/>
  </p:transition>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normAutofit lnSpcReduction="10000"/>
          </a:bodyPr>
          <a:lstStyle/>
          <a:p>
            <a:r>
              <a:rPr lang="en-US" dirty="0" smtClean="0"/>
              <a:t>Our Team</a:t>
            </a:r>
            <a:endParaRPr lang="en-US" dirty="0"/>
          </a:p>
        </p:txBody>
      </p:sp>
    </p:spTree>
    <p:extLst>
      <p:ext uri="{BB962C8B-B14F-4D97-AF65-F5344CB8AC3E}">
        <p14:creationId xmlns:p14="http://schemas.microsoft.com/office/powerpoint/2010/main" val="618496451"/>
      </p:ext>
    </p:extLst>
  </p:cSld>
  <p:clrMapOvr>
    <a:masterClrMapping/>
  </p:clrMapOvr>
  <p:transition spd="slow">
    <p:push/>
  </p:transition>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normAutofit lnSpcReduction="10000"/>
          </a:bodyPr>
          <a:lstStyle/>
          <a:p>
            <a:r>
              <a:rPr lang="en-US" dirty="0" smtClean="0"/>
              <a:t>Our Skills</a:t>
            </a:r>
            <a:endParaRPr lang="en-US" dirty="0"/>
          </a:p>
        </p:txBody>
      </p:sp>
    </p:spTree>
    <p:extLst>
      <p:ext uri="{BB962C8B-B14F-4D97-AF65-F5344CB8AC3E}">
        <p14:creationId xmlns:p14="http://schemas.microsoft.com/office/powerpoint/2010/main" val="797501698"/>
      </p:ext>
    </p:extLst>
  </p:cSld>
  <p:clrMapOvr>
    <a:masterClrMapping/>
  </p:clrMapOvr>
  <p:transition spd="slow">
    <p:push/>
  </p:transition>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normAutofit lnSpcReduction="10000"/>
          </a:bodyPr>
          <a:lstStyle/>
          <a:p>
            <a:r>
              <a:rPr lang="en-US" dirty="0" smtClean="0"/>
              <a:t>Portfolio</a:t>
            </a:r>
            <a:endParaRPr lang="en-US" dirty="0"/>
          </a:p>
        </p:txBody>
      </p:sp>
    </p:spTree>
    <p:extLst>
      <p:ext uri="{BB962C8B-B14F-4D97-AF65-F5344CB8AC3E}">
        <p14:creationId xmlns:p14="http://schemas.microsoft.com/office/powerpoint/2010/main" val="2759942817"/>
      </p:ext>
    </p:extLst>
  </p:cSld>
  <p:clrMapOvr>
    <a:masterClrMapping/>
  </p:clrMapOvr>
  <p:transition spd="slow">
    <p:push/>
  </p:transition>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normAutofit lnSpcReduction="10000"/>
          </a:bodyPr>
          <a:lstStyle/>
          <a:p>
            <a:r>
              <a:rPr lang="en-US" dirty="0" err="1" smtClean="0"/>
              <a:t>Proccess</a:t>
            </a:r>
            <a:endParaRPr lang="en-US" dirty="0"/>
          </a:p>
        </p:txBody>
      </p:sp>
    </p:spTree>
    <p:extLst>
      <p:ext uri="{BB962C8B-B14F-4D97-AF65-F5344CB8AC3E}">
        <p14:creationId xmlns:p14="http://schemas.microsoft.com/office/powerpoint/2010/main" val="497393825"/>
      </p:ext>
    </p:extLst>
  </p:cSld>
  <p:clrMapOvr>
    <a:masterClrMapping/>
  </p:clrMapOvr>
  <p:transition spd="slow">
    <p:push/>
  </p:transition>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1677338410"/>
              </p:ext>
            </p:extLst>
          </p:nvPr>
        </p:nvGraphicFramePr>
        <p:xfrm>
          <a:off x="4592147" y="863600"/>
          <a:ext cx="10369152" cy="6019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Parallelogram 2"/>
          <p:cNvSpPr/>
          <p:nvPr/>
        </p:nvSpPr>
        <p:spPr>
          <a:xfrm>
            <a:off x="1120329" y="4167124"/>
            <a:ext cx="711145" cy="480053"/>
          </a:xfrm>
          <a:prstGeom prst="parallelogram">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latin typeface="Sosa" pitchFamily="2" charset="0"/>
                <a:ea typeface="Entypo" pitchFamily="2" charset="0"/>
              </a:rPr>
              <a:t>t</a:t>
            </a:r>
            <a:endParaRPr lang="ru-RU" sz="3200" dirty="0">
              <a:solidFill>
                <a:schemeClr val="bg1"/>
              </a:solidFill>
              <a:ea typeface="Entypo" pitchFamily="2" charset="0"/>
            </a:endParaRPr>
          </a:p>
        </p:txBody>
      </p:sp>
      <p:sp>
        <p:nvSpPr>
          <p:cNvPr id="4" name="Rectangle 3"/>
          <p:cNvSpPr/>
          <p:nvPr/>
        </p:nvSpPr>
        <p:spPr>
          <a:xfrm>
            <a:off x="2832868" y="1190793"/>
            <a:ext cx="2688299" cy="789896"/>
          </a:xfrm>
          <a:prstGeom prst="rect">
            <a:avLst/>
          </a:prstGeom>
        </p:spPr>
        <p:txBody>
          <a:bodyPr wrap="square">
            <a:spAutoFit/>
          </a:bodyPr>
          <a:lstStyle/>
          <a:p>
            <a:r>
              <a:rPr lang="en-US" sz="1867" b="1" i="1" kern="3000" spc="40" dirty="0">
                <a:solidFill>
                  <a:schemeClr val="tx1">
                    <a:lumMod val="85000"/>
                    <a:lumOff val="15000"/>
                  </a:schemeClr>
                </a:solidFill>
                <a:latin typeface="Georgia" pitchFamily="18" charset="0"/>
              </a:rPr>
              <a:t>Mailing Address </a:t>
            </a:r>
          </a:p>
          <a:p>
            <a:r>
              <a:rPr lang="en-US" sz="1333" kern="3000" spc="40" dirty="0">
                <a:solidFill>
                  <a:schemeClr val="tx1">
                    <a:lumMod val="85000"/>
                    <a:lumOff val="15000"/>
                  </a:schemeClr>
                </a:solidFill>
                <a:latin typeface="Georgia" pitchFamily="18" charset="0"/>
              </a:rPr>
              <a:t>Long Beach 123, </a:t>
            </a:r>
            <a:r>
              <a:rPr lang="en-US" sz="1333" kern="3000" spc="40" dirty="0" smtClean="0">
                <a:solidFill>
                  <a:schemeClr val="tx1">
                    <a:lumMod val="85000"/>
                    <a:lumOff val="15000"/>
                  </a:schemeClr>
                </a:solidFill>
                <a:latin typeface="Georgia" pitchFamily="18" charset="0"/>
              </a:rPr>
              <a:t>Ney York</a:t>
            </a:r>
            <a:endParaRPr lang="en-US" sz="1333" kern="3000" spc="40" dirty="0">
              <a:solidFill>
                <a:schemeClr val="tx1">
                  <a:lumMod val="85000"/>
                  <a:lumOff val="15000"/>
                </a:schemeClr>
              </a:solidFill>
              <a:latin typeface="Georgia" pitchFamily="18" charset="0"/>
            </a:endParaRPr>
          </a:p>
          <a:p>
            <a:r>
              <a:rPr lang="en-US" sz="1333" kern="3000" spc="40" dirty="0" smtClean="0">
                <a:solidFill>
                  <a:schemeClr val="tx1">
                    <a:lumMod val="85000"/>
                    <a:lumOff val="15000"/>
                  </a:schemeClr>
                </a:solidFill>
                <a:latin typeface="Georgia" pitchFamily="18" charset="0"/>
              </a:rPr>
              <a:t>City, United  </a:t>
            </a:r>
            <a:r>
              <a:rPr lang="en-US" sz="1333" kern="3000" spc="40" dirty="0">
                <a:solidFill>
                  <a:schemeClr val="tx1">
                    <a:lumMod val="85000"/>
                    <a:lumOff val="15000"/>
                  </a:schemeClr>
                </a:solidFill>
                <a:latin typeface="Georgia" pitchFamily="18" charset="0"/>
              </a:rPr>
              <a:t>States</a:t>
            </a:r>
          </a:p>
        </p:txBody>
      </p:sp>
      <p:sp>
        <p:nvSpPr>
          <p:cNvPr id="5" name="Rectangle 4"/>
          <p:cNvSpPr/>
          <p:nvPr/>
        </p:nvSpPr>
        <p:spPr>
          <a:xfrm>
            <a:off x="2354555" y="2248457"/>
            <a:ext cx="3159816" cy="1200137"/>
          </a:xfrm>
          <a:prstGeom prst="rect">
            <a:avLst/>
          </a:prstGeom>
        </p:spPr>
        <p:txBody>
          <a:bodyPr wrap="square">
            <a:spAutoFit/>
          </a:bodyPr>
          <a:lstStyle/>
          <a:p>
            <a:r>
              <a:rPr lang="en-US" sz="1867" b="1" i="1" kern="3000" spc="40" dirty="0">
                <a:solidFill>
                  <a:schemeClr val="tx1">
                    <a:lumMod val="85000"/>
                    <a:lumOff val="15000"/>
                  </a:schemeClr>
                </a:solidFill>
                <a:latin typeface="Georgia" pitchFamily="18" charset="0"/>
              </a:rPr>
              <a:t>Contact Info</a:t>
            </a:r>
          </a:p>
          <a:p>
            <a:r>
              <a:rPr lang="en-US" sz="1333" kern="3000" spc="40" dirty="0">
                <a:solidFill>
                  <a:schemeClr val="tx1">
                    <a:lumMod val="85000"/>
                    <a:lumOff val="15000"/>
                  </a:schemeClr>
                </a:solidFill>
                <a:latin typeface="Georgia" pitchFamily="18" charset="0"/>
              </a:rPr>
              <a:t>Phone: +1234 567 890</a:t>
            </a:r>
          </a:p>
          <a:p>
            <a:r>
              <a:rPr lang="en-US" sz="1333" kern="3000" spc="40" dirty="0">
                <a:solidFill>
                  <a:schemeClr val="tx1">
                    <a:lumMod val="85000"/>
                    <a:lumOff val="15000"/>
                  </a:schemeClr>
                </a:solidFill>
                <a:latin typeface="Georgia" pitchFamily="18" charset="0"/>
              </a:rPr>
              <a:t>Fax: 1234 567 890</a:t>
            </a:r>
          </a:p>
          <a:p>
            <a:r>
              <a:rPr lang="en-US" sz="1333" kern="3000" spc="40" dirty="0">
                <a:solidFill>
                  <a:schemeClr val="tx1">
                    <a:lumMod val="85000"/>
                    <a:lumOff val="15000"/>
                  </a:schemeClr>
                </a:solidFill>
                <a:latin typeface="Georgia" pitchFamily="18" charset="0"/>
              </a:rPr>
              <a:t>Email: youremail@gmail.com</a:t>
            </a:r>
          </a:p>
          <a:p>
            <a:r>
              <a:rPr lang="en-US" sz="1333" kern="3000" spc="40" dirty="0">
                <a:solidFill>
                  <a:schemeClr val="tx1">
                    <a:lumMod val="85000"/>
                    <a:lumOff val="15000"/>
                  </a:schemeClr>
                </a:solidFill>
                <a:latin typeface="Georgia" pitchFamily="18" charset="0"/>
              </a:rPr>
              <a:t>Web: </a:t>
            </a:r>
            <a:r>
              <a:rPr lang="en-US" sz="1333" kern="3000" spc="40" dirty="0" smtClean="0">
                <a:solidFill>
                  <a:schemeClr val="tx1">
                    <a:lumMod val="85000"/>
                    <a:lumOff val="15000"/>
                  </a:schemeClr>
                </a:solidFill>
                <a:latin typeface="Georgia" pitchFamily="18" charset="0"/>
              </a:rPr>
              <a:t>www.elegantplr.com</a:t>
            </a:r>
            <a:endParaRPr lang="en-US" sz="1333" kern="3000" spc="40" dirty="0">
              <a:solidFill>
                <a:schemeClr val="tx1">
                  <a:lumMod val="85000"/>
                  <a:lumOff val="15000"/>
                </a:schemeClr>
              </a:solidFill>
              <a:latin typeface="Georgia" pitchFamily="18" charset="0"/>
            </a:endParaRPr>
          </a:p>
        </p:txBody>
      </p:sp>
      <p:sp>
        <p:nvSpPr>
          <p:cNvPr id="6" name="Rectangle 5"/>
          <p:cNvSpPr/>
          <p:nvPr/>
        </p:nvSpPr>
        <p:spPr>
          <a:xfrm>
            <a:off x="1959793" y="3783079"/>
            <a:ext cx="1862048" cy="379656"/>
          </a:xfrm>
          <a:prstGeom prst="rect">
            <a:avLst/>
          </a:prstGeom>
        </p:spPr>
        <p:txBody>
          <a:bodyPr wrap="none">
            <a:spAutoFit/>
          </a:bodyPr>
          <a:lstStyle/>
          <a:p>
            <a:r>
              <a:rPr lang="en-US" sz="1867" b="1" i="1" kern="3000" spc="40" dirty="0">
                <a:solidFill>
                  <a:schemeClr val="tx1">
                    <a:lumMod val="85000"/>
                    <a:lumOff val="15000"/>
                  </a:schemeClr>
                </a:solidFill>
                <a:latin typeface="Georgia" pitchFamily="18" charset="0"/>
              </a:rPr>
              <a:t>Social Media</a:t>
            </a:r>
          </a:p>
        </p:txBody>
      </p:sp>
      <p:sp>
        <p:nvSpPr>
          <p:cNvPr id="7" name="Parallelogram 6"/>
          <p:cNvSpPr/>
          <p:nvPr/>
        </p:nvSpPr>
        <p:spPr>
          <a:xfrm>
            <a:off x="959733" y="4743188"/>
            <a:ext cx="711145" cy="480053"/>
          </a:xfrm>
          <a:prstGeom prst="parallelogram">
            <a:avLst/>
          </a:prstGeom>
          <a:solidFill>
            <a:srgbClr val="7030A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latin typeface="Sosa" pitchFamily="2" charset="0"/>
                <a:ea typeface="Entypo" pitchFamily="2" charset="0"/>
              </a:rPr>
              <a:t>v</a:t>
            </a:r>
            <a:endParaRPr lang="ru-RU" sz="3200" dirty="0">
              <a:solidFill>
                <a:schemeClr val="bg1"/>
              </a:solidFill>
              <a:ea typeface="Entypo" pitchFamily="2" charset="0"/>
            </a:endParaRPr>
          </a:p>
        </p:txBody>
      </p:sp>
      <p:sp>
        <p:nvSpPr>
          <p:cNvPr id="8" name="Parallelogram 7"/>
          <p:cNvSpPr/>
          <p:nvPr/>
        </p:nvSpPr>
        <p:spPr>
          <a:xfrm>
            <a:off x="812801" y="5319252"/>
            <a:ext cx="711145" cy="480053"/>
          </a:xfrm>
          <a:prstGeom prst="parallelogram">
            <a:avLst/>
          </a:prstGeom>
          <a:solidFill>
            <a:srgbClr val="CC00C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latin typeface="Sosa" pitchFamily="2" charset="0"/>
                <a:ea typeface="Entypo" pitchFamily="2" charset="0"/>
              </a:rPr>
              <a:t>x</a:t>
            </a:r>
            <a:endParaRPr lang="ru-RU" sz="3200" dirty="0">
              <a:solidFill>
                <a:schemeClr val="bg1"/>
              </a:solidFill>
              <a:ea typeface="Entypo" pitchFamily="2" charset="0"/>
            </a:endParaRPr>
          </a:p>
        </p:txBody>
      </p:sp>
      <p:sp>
        <p:nvSpPr>
          <p:cNvPr id="9" name="Parallelogram 8"/>
          <p:cNvSpPr/>
          <p:nvPr/>
        </p:nvSpPr>
        <p:spPr>
          <a:xfrm>
            <a:off x="671701" y="5895316"/>
            <a:ext cx="711145" cy="480053"/>
          </a:xfrm>
          <a:prstGeom prst="parallelogram">
            <a:avLst/>
          </a:prstGeom>
          <a:solidFill>
            <a:srgbClr val="92D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latin typeface="RaphaelIcons" pitchFamily="2" charset="0"/>
              </a:rPr>
              <a:t>T</a:t>
            </a:r>
            <a:endParaRPr lang="ru-RU" sz="3200" dirty="0">
              <a:solidFill>
                <a:schemeClr val="bg1"/>
              </a:solidFill>
              <a:ea typeface="Entypo" pitchFamily="2" charset="0"/>
            </a:endParaRPr>
          </a:p>
        </p:txBody>
      </p:sp>
      <p:sp>
        <p:nvSpPr>
          <p:cNvPr id="10" name="Rectangle 9"/>
          <p:cNvSpPr/>
          <p:nvPr/>
        </p:nvSpPr>
        <p:spPr>
          <a:xfrm>
            <a:off x="6157785" y="1048129"/>
            <a:ext cx="3618939" cy="1200329"/>
          </a:xfrm>
          <a:prstGeom prst="rect">
            <a:avLst/>
          </a:prstGeom>
        </p:spPr>
        <p:txBody>
          <a:bodyPr wrap="none">
            <a:spAutoFit/>
          </a:bodyPr>
          <a:lstStyle/>
          <a:p>
            <a:r>
              <a:rPr lang="en-US" sz="7200" b="1" kern="3000" spc="40" dirty="0">
                <a:solidFill>
                  <a:schemeClr val="tx1">
                    <a:lumMod val="85000"/>
                    <a:lumOff val="15000"/>
                  </a:schemeClr>
                </a:solidFill>
                <a:latin typeface="Elephant" pitchFamily="18" charset="0"/>
              </a:rPr>
              <a:t>contact</a:t>
            </a:r>
            <a:endParaRPr lang="ms-MY" sz="7200" dirty="0">
              <a:latin typeface="Elephant" pitchFamily="18" charset="0"/>
            </a:endParaRPr>
          </a:p>
        </p:txBody>
      </p:sp>
      <p:sp>
        <p:nvSpPr>
          <p:cNvPr id="11" name="Rectangle 10"/>
          <p:cNvSpPr/>
          <p:nvPr/>
        </p:nvSpPr>
        <p:spPr>
          <a:xfrm>
            <a:off x="6313837" y="1100783"/>
            <a:ext cx="1700466" cy="379656"/>
          </a:xfrm>
          <a:prstGeom prst="rect">
            <a:avLst/>
          </a:prstGeom>
        </p:spPr>
        <p:txBody>
          <a:bodyPr wrap="none">
            <a:spAutoFit/>
          </a:bodyPr>
          <a:lstStyle/>
          <a:p>
            <a:r>
              <a:rPr lang="en-US" sz="1867" i="1" kern="3000" spc="40" dirty="0">
                <a:solidFill>
                  <a:schemeClr val="tx1">
                    <a:lumMod val="85000"/>
                    <a:lumOff val="15000"/>
                  </a:schemeClr>
                </a:solidFill>
                <a:latin typeface="Georgia" pitchFamily="18" charset="0"/>
              </a:rPr>
              <a:t>Keep in touch</a:t>
            </a:r>
          </a:p>
        </p:txBody>
      </p:sp>
      <p:sp>
        <p:nvSpPr>
          <p:cNvPr id="12" name="Rectangle 11"/>
          <p:cNvSpPr/>
          <p:nvPr/>
        </p:nvSpPr>
        <p:spPr>
          <a:xfrm>
            <a:off x="1831472" y="4284303"/>
            <a:ext cx="2416046" cy="297454"/>
          </a:xfrm>
          <a:prstGeom prst="rect">
            <a:avLst/>
          </a:prstGeom>
        </p:spPr>
        <p:txBody>
          <a:bodyPr wrap="none">
            <a:spAutoFit/>
          </a:bodyPr>
          <a:lstStyle/>
          <a:p>
            <a:r>
              <a:rPr lang="en-US" sz="1333" kern="3000" spc="40" dirty="0" smtClean="0">
                <a:solidFill>
                  <a:schemeClr val="tx1">
                    <a:lumMod val="85000"/>
                    <a:lumOff val="15000"/>
                  </a:schemeClr>
                </a:solidFill>
                <a:latin typeface="Georgia" pitchFamily="18" charset="0"/>
              </a:rPr>
              <a:t>Twitter.com/</a:t>
            </a:r>
            <a:r>
              <a:rPr lang="en-US" sz="1333" kern="3000" spc="40" dirty="0" err="1" smtClean="0">
                <a:solidFill>
                  <a:schemeClr val="tx1">
                    <a:lumMod val="85000"/>
                    <a:lumOff val="15000"/>
                  </a:schemeClr>
                </a:solidFill>
                <a:latin typeface="Georgia" pitchFamily="18" charset="0"/>
              </a:rPr>
              <a:t>lulukemaludin</a:t>
            </a:r>
            <a:endParaRPr lang="en-US" sz="1333" kern="3000" spc="40" dirty="0">
              <a:solidFill>
                <a:schemeClr val="tx1">
                  <a:lumMod val="85000"/>
                  <a:lumOff val="15000"/>
                </a:schemeClr>
              </a:solidFill>
              <a:latin typeface="Georgia" pitchFamily="18" charset="0"/>
            </a:endParaRPr>
          </a:p>
        </p:txBody>
      </p:sp>
      <p:sp>
        <p:nvSpPr>
          <p:cNvPr id="13" name="Rectangle 12"/>
          <p:cNvSpPr/>
          <p:nvPr/>
        </p:nvSpPr>
        <p:spPr>
          <a:xfrm>
            <a:off x="1670878" y="4864118"/>
            <a:ext cx="2586285" cy="297454"/>
          </a:xfrm>
          <a:prstGeom prst="rect">
            <a:avLst/>
          </a:prstGeom>
        </p:spPr>
        <p:txBody>
          <a:bodyPr wrap="none">
            <a:spAutoFit/>
          </a:bodyPr>
          <a:lstStyle/>
          <a:p>
            <a:r>
              <a:rPr lang="en-US" sz="1333" kern="3000" spc="40" dirty="0" smtClean="0">
                <a:solidFill>
                  <a:schemeClr val="tx1">
                    <a:lumMod val="85000"/>
                    <a:lumOff val="15000"/>
                  </a:schemeClr>
                </a:solidFill>
                <a:latin typeface="Georgia" pitchFamily="18" charset="0"/>
              </a:rPr>
              <a:t>Facebook.com/</a:t>
            </a:r>
            <a:r>
              <a:rPr lang="en-US" sz="1333" kern="3000" spc="40" dirty="0" err="1" smtClean="0">
                <a:solidFill>
                  <a:schemeClr val="tx1">
                    <a:lumMod val="85000"/>
                    <a:lumOff val="15000"/>
                  </a:schemeClr>
                </a:solidFill>
                <a:latin typeface="Georgia" pitchFamily="18" charset="0"/>
              </a:rPr>
              <a:t>lulukemaludin</a:t>
            </a:r>
            <a:endParaRPr lang="en-US" sz="1333" kern="3000" spc="40" dirty="0">
              <a:solidFill>
                <a:schemeClr val="tx1">
                  <a:lumMod val="85000"/>
                  <a:lumOff val="15000"/>
                </a:schemeClr>
              </a:solidFill>
              <a:latin typeface="Georgia" pitchFamily="18" charset="0"/>
            </a:endParaRPr>
          </a:p>
        </p:txBody>
      </p:sp>
      <p:sp>
        <p:nvSpPr>
          <p:cNvPr id="14" name="Rectangle 13"/>
          <p:cNvSpPr/>
          <p:nvPr/>
        </p:nvSpPr>
        <p:spPr>
          <a:xfrm>
            <a:off x="1523946" y="5436431"/>
            <a:ext cx="2340064" cy="297454"/>
          </a:xfrm>
          <a:prstGeom prst="rect">
            <a:avLst/>
          </a:prstGeom>
        </p:spPr>
        <p:txBody>
          <a:bodyPr wrap="none">
            <a:spAutoFit/>
          </a:bodyPr>
          <a:lstStyle/>
          <a:p>
            <a:r>
              <a:rPr lang="en-US" sz="1333" kern="3000" spc="40" dirty="0" smtClean="0">
                <a:solidFill>
                  <a:schemeClr val="tx1">
                    <a:lumMod val="85000"/>
                    <a:lumOff val="15000"/>
                  </a:schemeClr>
                </a:solidFill>
                <a:latin typeface="Georgia" pitchFamily="18" charset="0"/>
              </a:rPr>
              <a:t>Vimeo.com/</a:t>
            </a:r>
            <a:r>
              <a:rPr lang="en-US" sz="1333" kern="3000" spc="40" dirty="0" err="1" smtClean="0">
                <a:solidFill>
                  <a:schemeClr val="tx1">
                    <a:lumMod val="85000"/>
                    <a:lumOff val="15000"/>
                  </a:schemeClr>
                </a:solidFill>
                <a:latin typeface="Georgia" pitchFamily="18" charset="0"/>
              </a:rPr>
              <a:t>lulukemaludin</a:t>
            </a:r>
            <a:endParaRPr lang="en-US" sz="1333" kern="3000" spc="40" dirty="0">
              <a:solidFill>
                <a:schemeClr val="tx1">
                  <a:lumMod val="85000"/>
                  <a:lumOff val="15000"/>
                </a:schemeClr>
              </a:solidFill>
              <a:latin typeface="Georgia" pitchFamily="18" charset="0"/>
            </a:endParaRPr>
          </a:p>
        </p:txBody>
      </p:sp>
      <p:sp>
        <p:nvSpPr>
          <p:cNvPr id="15" name="Rectangle 14"/>
          <p:cNvSpPr/>
          <p:nvPr/>
        </p:nvSpPr>
        <p:spPr>
          <a:xfrm>
            <a:off x="1382845" y="6012495"/>
            <a:ext cx="2440092" cy="297454"/>
          </a:xfrm>
          <a:prstGeom prst="rect">
            <a:avLst/>
          </a:prstGeom>
        </p:spPr>
        <p:txBody>
          <a:bodyPr wrap="none">
            <a:spAutoFit/>
          </a:bodyPr>
          <a:lstStyle/>
          <a:p>
            <a:r>
              <a:rPr lang="en-US" sz="1333" kern="3000" spc="40" dirty="0" smtClean="0">
                <a:solidFill>
                  <a:schemeClr val="tx1">
                    <a:lumMod val="85000"/>
                    <a:lumOff val="15000"/>
                  </a:schemeClr>
                </a:solidFill>
                <a:latin typeface="Georgia" pitchFamily="18" charset="0"/>
              </a:rPr>
              <a:t>Linkeln.com/</a:t>
            </a:r>
            <a:r>
              <a:rPr lang="en-US" sz="1333" kern="3000" spc="40" dirty="0" err="1" smtClean="0">
                <a:solidFill>
                  <a:schemeClr val="tx1">
                    <a:lumMod val="85000"/>
                    <a:lumOff val="15000"/>
                  </a:schemeClr>
                </a:solidFill>
                <a:latin typeface="Georgia" pitchFamily="18" charset="0"/>
              </a:rPr>
              <a:t>lulukemaludin</a:t>
            </a:r>
            <a:endParaRPr lang="en-US" sz="1333" kern="3000" spc="40" dirty="0">
              <a:solidFill>
                <a:schemeClr val="tx1">
                  <a:lumMod val="85000"/>
                  <a:lumOff val="15000"/>
                </a:schemeClr>
              </a:solidFill>
              <a:latin typeface="Georgia" pitchFamily="18" charset="0"/>
            </a:endParaRPr>
          </a:p>
        </p:txBody>
      </p:sp>
    </p:spTree>
    <p:extLst>
      <p:ext uri="{BB962C8B-B14F-4D97-AF65-F5344CB8AC3E}">
        <p14:creationId xmlns:p14="http://schemas.microsoft.com/office/powerpoint/2010/main" val="300505233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750" fill="hold"/>
                                        <p:tgtEl>
                                          <p:spTgt spid="4"/>
                                        </p:tgtEl>
                                        <p:attrNameLst>
                                          <p:attrName>ppt_x</p:attrName>
                                        </p:attrNameLst>
                                      </p:cBhvr>
                                      <p:tavLst>
                                        <p:tav tm="0">
                                          <p:val>
                                            <p:strVal val="0-#ppt_w/2"/>
                                          </p:val>
                                        </p:tav>
                                        <p:tav tm="100000">
                                          <p:val>
                                            <p:strVal val="#ppt_x"/>
                                          </p:val>
                                        </p:tav>
                                      </p:tavLst>
                                    </p:anim>
                                    <p:anim calcmode="lin" valueType="num">
                                      <p:cBhvr additive="base">
                                        <p:cTn id="8" dur="75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2" presetClass="entr" presetSubtype="8" decel="100000"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750" fill="hold"/>
                                        <p:tgtEl>
                                          <p:spTgt spid="5"/>
                                        </p:tgtEl>
                                        <p:attrNameLst>
                                          <p:attrName>ppt_x</p:attrName>
                                        </p:attrNameLst>
                                      </p:cBhvr>
                                      <p:tavLst>
                                        <p:tav tm="0">
                                          <p:val>
                                            <p:strVal val="0-#ppt_w/2"/>
                                          </p:val>
                                        </p:tav>
                                        <p:tav tm="100000">
                                          <p:val>
                                            <p:strVal val="#ppt_x"/>
                                          </p:val>
                                        </p:tav>
                                      </p:tavLst>
                                    </p:anim>
                                    <p:anim calcmode="lin" valueType="num">
                                      <p:cBhvr additive="base">
                                        <p:cTn id="13" dur="750" fill="hold"/>
                                        <p:tgtEl>
                                          <p:spTgt spid="5"/>
                                        </p:tgtEl>
                                        <p:attrNameLst>
                                          <p:attrName>ppt_y</p:attrName>
                                        </p:attrNameLst>
                                      </p:cBhvr>
                                      <p:tavLst>
                                        <p:tav tm="0">
                                          <p:val>
                                            <p:strVal val="#ppt_y"/>
                                          </p:val>
                                        </p:tav>
                                        <p:tav tm="100000">
                                          <p:val>
                                            <p:strVal val="#ppt_y"/>
                                          </p:val>
                                        </p:tav>
                                      </p:tavLst>
                                    </p:anim>
                                  </p:childTnLst>
                                </p:cTn>
                              </p:par>
                            </p:childTnLst>
                          </p:cTn>
                        </p:par>
                        <p:par>
                          <p:cTn id="14" fill="hold">
                            <p:stCondLst>
                              <p:cond delay="1500"/>
                            </p:stCondLst>
                            <p:childTnLst>
                              <p:par>
                                <p:cTn id="15" presetID="2" presetClass="entr" presetSubtype="8" decel="100000"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750" fill="hold"/>
                                        <p:tgtEl>
                                          <p:spTgt spid="6"/>
                                        </p:tgtEl>
                                        <p:attrNameLst>
                                          <p:attrName>ppt_x</p:attrName>
                                        </p:attrNameLst>
                                      </p:cBhvr>
                                      <p:tavLst>
                                        <p:tav tm="0">
                                          <p:val>
                                            <p:strVal val="0-#ppt_w/2"/>
                                          </p:val>
                                        </p:tav>
                                        <p:tav tm="100000">
                                          <p:val>
                                            <p:strVal val="#ppt_x"/>
                                          </p:val>
                                        </p:tav>
                                      </p:tavLst>
                                    </p:anim>
                                    <p:anim calcmode="lin" valueType="num">
                                      <p:cBhvr additive="base">
                                        <p:cTn id="18" dur="750" fill="hold"/>
                                        <p:tgtEl>
                                          <p:spTgt spid="6"/>
                                        </p:tgtEl>
                                        <p:attrNameLst>
                                          <p:attrName>ppt_y</p:attrName>
                                        </p:attrNameLst>
                                      </p:cBhvr>
                                      <p:tavLst>
                                        <p:tav tm="0">
                                          <p:val>
                                            <p:strVal val="#ppt_y"/>
                                          </p:val>
                                        </p:tav>
                                        <p:tav tm="100000">
                                          <p:val>
                                            <p:strVal val="#ppt_y"/>
                                          </p:val>
                                        </p:tav>
                                      </p:tavLst>
                                    </p:anim>
                                  </p:childTnLst>
                                </p:cTn>
                              </p:par>
                            </p:childTnLst>
                          </p:cTn>
                        </p:par>
                        <p:par>
                          <p:cTn id="19" fill="hold">
                            <p:stCondLst>
                              <p:cond delay="2250"/>
                            </p:stCondLst>
                            <p:childTnLst>
                              <p:par>
                                <p:cTn id="20" presetID="2" presetClass="entr" presetSubtype="8" decel="100000" fill="hold" grpId="0" nodeType="after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additive="base">
                                        <p:cTn id="22" dur="750" fill="hold"/>
                                        <p:tgtEl>
                                          <p:spTgt spid="12"/>
                                        </p:tgtEl>
                                        <p:attrNameLst>
                                          <p:attrName>ppt_x</p:attrName>
                                        </p:attrNameLst>
                                      </p:cBhvr>
                                      <p:tavLst>
                                        <p:tav tm="0">
                                          <p:val>
                                            <p:strVal val="0-#ppt_w/2"/>
                                          </p:val>
                                        </p:tav>
                                        <p:tav tm="100000">
                                          <p:val>
                                            <p:strVal val="#ppt_x"/>
                                          </p:val>
                                        </p:tav>
                                      </p:tavLst>
                                    </p:anim>
                                    <p:anim calcmode="lin" valueType="num">
                                      <p:cBhvr additive="base">
                                        <p:cTn id="23" dur="750" fill="hold"/>
                                        <p:tgtEl>
                                          <p:spTgt spid="12"/>
                                        </p:tgtEl>
                                        <p:attrNameLst>
                                          <p:attrName>ppt_y</p:attrName>
                                        </p:attrNameLst>
                                      </p:cBhvr>
                                      <p:tavLst>
                                        <p:tav tm="0">
                                          <p:val>
                                            <p:strVal val="#ppt_y"/>
                                          </p:val>
                                        </p:tav>
                                        <p:tav tm="100000">
                                          <p:val>
                                            <p:strVal val="#ppt_y"/>
                                          </p:val>
                                        </p:tav>
                                      </p:tavLst>
                                    </p:anim>
                                  </p:childTnLst>
                                </p:cTn>
                              </p:par>
                              <p:par>
                                <p:cTn id="24" presetID="2" presetClass="entr" presetSubtype="8" decel="100000" fill="hold" grpId="0" nodeType="withEffect">
                                  <p:stCondLst>
                                    <p:cond delay="250"/>
                                  </p:stCondLst>
                                  <p:childTnLst>
                                    <p:set>
                                      <p:cBhvr>
                                        <p:cTn id="25" dur="1" fill="hold">
                                          <p:stCondLst>
                                            <p:cond delay="0"/>
                                          </p:stCondLst>
                                        </p:cTn>
                                        <p:tgtEl>
                                          <p:spTgt spid="3"/>
                                        </p:tgtEl>
                                        <p:attrNameLst>
                                          <p:attrName>style.visibility</p:attrName>
                                        </p:attrNameLst>
                                      </p:cBhvr>
                                      <p:to>
                                        <p:strVal val="visible"/>
                                      </p:to>
                                    </p:set>
                                    <p:anim calcmode="lin" valueType="num">
                                      <p:cBhvr additive="base">
                                        <p:cTn id="26" dur="750" fill="hold"/>
                                        <p:tgtEl>
                                          <p:spTgt spid="3"/>
                                        </p:tgtEl>
                                        <p:attrNameLst>
                                          <p:attrName>ppt_x</p:attrName>
                                        </p:attrNameLst>
                                      </p:cBhvr>
                                      <p:tavLst>
                                        <p:tav tm="0">
                                          <p:val>
                                            <p:strVal val="0-#ppt_w/2"/>
                                          </p:val>
                                        </p:tav>
                                        <p:tav tm="100000">
                                          <p:val>
                                            <p:strVal val="#ppt_x"/>
                                          </p:val>
                                        </p:tav>
                                      </p:tavLst>
                                    </p:anim>
                                    <p:anim calcmode="lin" valueType="num">
                                      <p:cBhvr additive="base">
                                        <p:cTn id="27" dur="750" fill="hold"/>
                                        <p:tgtEl>
                                          <p:spTgt spid="3"/>
                                        </p:tgtEl>
                                        <p:attrNameLst>
                                          <p:attrName>ppt_y</p:attrName>
                                        </p:attrNameLst>
                                      </p:cBhvr>
                                      <p:tavLst>
                                        <p:tav tm="0">
                                          <p:val>
                                            <p:strVal val="#ppt_y"/>
                                          </p:val>
                                        </p:tav>
                                        <p:tav tm="100000">
                                          <p:val>
                                            <p:strVal val="#ppt_y"/>
                                          </p:val>
                                        </p:tav>
                                      </p:tavLst>
                                    </p:anim>
                                  </p:childTnLst>
                                </p:cTn>
                              </p:par>
                            </p:childTnLst>
                          </p:cTn>
                        </p:par>
                        <p:par>
                          <p:cTn id="28" fill="hold">
                            <p:stCondLst>
                              <p:cond delay="3250"/>
                            </p:stCondLst>
                            <p:childTnLst>
                              <p:par>
                                <p:cTn id="29" presetID="2" presetClass="entr" presetSubtype="8" decel="100000"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additive="base">
                                        <p:cTn id="31" dur="750" fill="hold"/>
                                        <p:tgtEl>
                                          <p:spTgt spid="13"/>
                                        </p:tgtEl>
                                        <p:attrNameLst>
                                          <p:attrName>ppt_x</p:attrName>
                                        </p:attrNameLst>
                                      </p:cBhvr>
                                      <p:tavLst>
                                        <p:tav tm="0">
                                          <p:val>
                                            <p:strVal val="0-#ppt_w/2"/>
                                          </p:val>
                                        </p:tav>
                                        <p:tav tm="100000">
                                          <p:val>
                                            <p:strVal val="#ppt_x"/>
                                          </p:val>
                                        </p:tav>
                                      </p:tavLst>
                                    </p:anim>
                                    <p:anim calcmode="lin" valueType="num">
                                      <p:cBhvr additive="base">
                                        <p:cTn id="32" dur="750" fill="hold"/>
                                        <p:tgtEl>
                                          <p:spTgt spid="13"/>
                                        </p:tgtEl>
                                        <p:attrNameLst>
                                          <p:attrName>ppt_y</p:attrName>
                                        </p:attrNameLst>
                                      </p:cBhvr>
                                      <p:tavLst>
                                        <p:tav tm="0">
                                          <p:val>
                                            <p:strVal val="#ppt_y"/>
                                          </p:val>
                                        </p:tav>
                                        <p:tav tm="100000">
                                          <p:val>
                                            <p:strVal val="#ppt_y"/>
                                          </p:val>
                                        </p:tav>
                                      </p:tavLst>
                                    </p:anim>
                                  </p:childTnLst>
                                </p:cTn>
                              </p:par>
                              <p:par>
                                <p:cTn id="33" presetID="2" presetClass="entr" presetSubtype="8" decel="100000" fill="hold" grpId="0" nodeType="withEffect">
                                  <p:stCondLst>
                                    <p:cond delay="250"/>
                                  </p:stCondLst>
                                  <p:childTnLst>
                                    <p:set>
                                      <p:cBhvr>
                                        <p:cTn id="34" dur="1" fill="hold">
                                          <p:stCondLst>
                                            <p:cond delay="0"/>
                                          </p:stCondLst>
                                        </p:cTn>
                                        <p:tgtEl>
                                          <p:spTgt spid="7"/>
                                        </p:tgtEl>
                                        <p:attrNameLst>
                                          <p:attrName>style.visibility</p:attrName>
                                        </p:attrNameLst>
                                      </p:cBhvr>
                                      <p:to>
                                        <p:strVal val="visible"/>
                                      </p:to>
                                    </p:set>
                                    <p:anim calcmode="lin" valueType="num">
                                      <p:cBhvr additive="base">
                                        <p:cTn id="35" dur="750" fill="hold"/>
                                        <p:tgtEl>
                                          <p:spTgt spid="7"/>
                                        </p:tgtEl>
                                        <p:attrNameLst>
                                          <p:attrName>ppt_x</p:attrName>
                                        </p:attrNameLst>
                                      </p:cBhvr>
                                      <p:tavLst>
                                        <p:tav tm="0">
                                          <p:val>
                                            <p:strVal val="0-#ppt_w/2"/>
                                          </p:val>
                                        </p:tav>
                                        <p:tav tm="100000">
                                          <p:val>
                                            <p:strVal val="#ppt_x"/>
                                          </p:val>
                                        </p:tav>
                                      </p:tavLst>
                                    </p:anim>
                                    <p:anim calcmode="lin" valueType="num">
                                      <p:cBhvr additive="base">
                                        <p:cTn id="36" dur="750" fill="hold"/>
                                        <p:tgtEl>
                                          <p:spTgt spid="7"/>
                                        </p:tgtEl>
                                        <p:attrNameLst>
                                          <p:attrName>ppt_y</p:attrName>
                                        </p:attrNameLst>
                                      </p:cBhvr>
                                      <p:tavLst>
                                        <p:tav tm="0">
                                          <p:val>
                                            <p:strVal val="#ppt_y"/>
                                          </p:val>
                                        </p:tav>
                                        <p:tav tm="100000">
                                          <p:val>
                                            <p:strVal val="#ppt_y"/>
                                          </p:val>
                                        </p:tav>
                                      </p:tavLst>
                                    </p:anim>
                                  </p:childTnLst>
                                </p:cTn>
                              </p:par>
                            </p:childTnLst>
                          </p:cTn>
                        </p:par>
                        <p:par>
                          <p:cTn id="37" fill="hold">
                            <p:stCondLst>
                              <p:cond delay="4250"/>
                            </p:stCondLst>
                            <p:childTnLst>
                              <p:par>
                                <p:cTn id="38" presetID="2" presetClass="entr" presetSubtype="8" decel="100000" fill="hold" grpId="0" nodeType="afterEffect">
                                  <p:stCondLst>
                                    <p:cond delay="0"/>
                                  </p:stCondLst>
                                  <p:childTnLst>
                                    <p:set>
                                      <p:cBhvr>
                                        <p:cTn id="39" dur="1" fill="hold">
                                          <p:stCondLst>
                                            <p:cond delay="0"/>
                                          </p:stCondLst>
                                        </p:cTn>
                                        <p:tgtEl>
                                          <p:spTgt spid="14"/>
                                        </p:tgtEl>
                                        <p:attrNameLst>
                                          <p:attrName>style.visibility</p:attrName>
                                        </p:attrNameLst>
                                      </p:cBhvr>
                                      <p:to>
                                        <p:strVal val="visible"/>
                                      </p:to>
                                    </p:set>
                                    <p:anim calcmode="lin" valueType="num">
                                      <p:cBhvr additive="base">
                                        <p:cTn id="40" dur="750" fill="hold"/>
                                        <p:tgtEl>
                                          <p:spTgt spid="14"/>
                                        </p:tgtEl>
                                        <p:attrNameLst>
                                          <p:attrName>ppt_x</p:attrName>
                                        </p:attrNameLst>
                                      </p:cBhvr>
                                      <p:tavLst>
                                        <p:tav tm="0">
                                          <p:val>
                                            <p:strVal val="0-#ppt_w/2"/>
                                          </p:val>
                                        </p:tav>
                                        <p:tav tm="100000">
                                          <p:val>
                                            <p:strVal val="#ppt_x"/>
                                          </p:val>
                                        </p:tav>
                                      </p:tavLst>
                                    </p:anim>
                                    <p:anim calcmode="lin" valueType="num">
                                      <p:cBhvr additive="base">
                                        <p:cTn id="41" dur="750" fill="hold"/>
                                        <p:tgtEl>
                                          <p:spTgt spid="14"/>
                                        </p:tgtEl>
                                        <p:attrNameLst>
                                          <p:attrName>ppt_y</p:attrName>
                                        </p:attrNameLst>
                                      </p:cBhvr>
                                      <p:tavLst>
                                        <p:tav tm="0">
                                          <p:val>
                                            <p:strVal val="#ppt_y"/>
                                          </p:val>
                                        </p:tav>
                                        <p:tav tm="100000">
                                          <p:val>
                                            <p:strVal val="#ppt_y"/>
                                          </p:val>
                                        </p:tav>
                                      </p:tavLst>
                                    </p:anim>
                                  </p:childTnLst>
                                </p:cTn>
                              </p:par>
                              <p:par>
                                <p:cTn id="42" presetID="2" presetClass="entr" presetSubtype="8" decel="100000" fill="hold" grpId="0" nodeType="withEffect">
                                  <p:stCondLst>
                                    <p:cond delay="250"/>
                                  </p:stCondLst>
                                  <p:childTnLst>
                                    <p:set>
                                      <p:cBhvr>
                                        <p:cTn id="43" dur="1" fill="hold">
                                          <p:stCondLst>
                                            <p:cond delay="0"/>
                                          </p:stCondLst>
                                        </p:cTn>
                                        <p:tgtEl>
                                          <p:spTgt spid="8"/>
                                        </p:tgtEl>
                                        <p:attrNameLst>
                                          <p:attrName>style.visibility</p:attrName>
                                        </p:attrNameLst>
                                      </p:cBhvr>
                                      <p:to>
                                        <p:strVal val="visible"/>
                                      </p:to>
                                    </p:set>
                                    <p:anim calcmode="lin" valueType="num">
                                      <p:cBhvr additive="base">
                                        <p:cTn id="44" dur="750" fill="hold"/>
                                        <p:tgtEl>
                                          <p:spTgt spid="8"/>
                                        </p:tgtEl>
                                        <p:attrNameLst>
                                          <p:attrName>ppt_x</p:attrName>
                                        </p:attrNameLst>
                                      </p:cBhvr>
                                      <p:tavLst>
                                        <p:tav tm="0">
                                          <p:val>
                                            <p:strVal val="0-#ppt_w/2"/>
                                          </p:val>
                                        </p:tav>
                                        <p:tav tm="100000">
                                          <p:val>
                                            <p:strVal val="#ppt_x"/>
                                          </p:val>
                                        </p:tav>
                                      </p:tavLst>
                                    </p:anim>
                                    <p:anim calcmode="lin" valueType="num">
                                      <p:cBhvr additive="base">
                                        <p:cTn id="45" dur="750" fill="hold"/>
                                        <p:tgtEl>
                                          <p:spTgt spid="8"/>
                                        </p:tgtEl>
                                        <p:attrNameLst>
                                          <p:attrName>ppt_y</p:attrName>
                                        </p:attrNameLst>
                                      </p:cBhvr>
                                      <p:tavLst>
                                        <p:tav tm="0">
                                          <p:val>
                                            <p:strVal val="#ppt_y"/>
                                          </p:val>
                                        </p:tav>
                                        <p:tav tm="100000">
                                          <p:val>
                                            <p:strVal val="#ppt_y"/>
                                          </p:val>
                                        </p:tav>
                                      </p:tavLst>
                                    </p:anim>
                                  </p:childTnLst>
                                </p:cTn>
                              </p:par>
                            </p:childTnLst>
                          </p:cTn>
                        </p:par>
                        <p:par>
                          <p:cTn id="46" fill="hold">
                            <p:stCondLst>
                              <p:cond delay="5250"/>
                            </p:stCondLst>
                            <p:childTnLst>
                              <p:par>
                                <p:cTn id="47" presetID="2" presetClass="entr" presetSubtype="8" decel="100000" fill="hold" grpId="0" nodeType="afterEffect">
                                  <p:stCondLst>
                                    <p:cond delay="0"/>
                                  </p:stCondLst>
                                  <p:childTnLst>
                                    <p:set>
                                      <p:cBhvr>
                                        <p:cTn id="48" dur="1" fill="hold">
                                          <p:stCondLst>
                                            <p:cond delay="0"/>
                                          </p:stCondLst>
                                        </p:cTn>
                                        <p:tgtEl>
                                          <p:spTgt spid="15"/>
                                        </p:tgtEl>
                                        <p:attrNameLst>
                                          <p:attrName>style.visibility</p:attrName>
                                        </p:attrNameLst>
                                      </p:cBhvr>
                                      <p:to>
                                        <p:strVal val="visible"/>
                                      </p:to>
                                    </p:set>
                                    <p:anim calcmode="lin" valueType="num">
                                      <p:cBhvr additive="base">
                                        <p:cTn id="49" dur="750" fill="hold"/>
                                        <p:tgtEl>
                                          <p:spTgt spid="15"/>
                                        </p:tgtEl>
                                        <p:attrNameLst>
                                          <p:attrName>ppt_x</p:attrName>
                                        </p:attrNameLst>
                                      </p:cBhvr>
                                      <p:tavLst>
                                        <p:tav tm="0">
                                          <p:val>
                                            <p:strVal val="0-#ppt_w/2"/>
                                          </p:val>
                                        </p:tav>
                                        <p:tav tm="100000">
                                          <p:val>
                                            <p:strVal val="#ppt_x"/>
                                          </p:val>
                                        </p:tav>
                                      </p:tavLst>
                                    </p:anim>
                                    <p:anim calcmode="lin" valueType="num">
                                      <p:cBhvr additive="base">
                                        <p:cTn id="50" dur="750" fill="hold"/>
                                        <p:tgtEl>
                                          <p:spTgt spid="15"/>
                                        </p:tgtEl>
                                        <p:attrNameLst>
                                          <p:attrName>ppt_y</p:attrName>
                                        </p:attrNameLst>
                                      </p:cBhvr>
                                      <p:tavLst>
                                        <p:tav tm="0">
                                          <p:val>
                                            <p:strVal val="#ppt_y"/>
                                          </p:val>
                                        </p:tav>
                                        <p:tav tm="100000">
                                          <p:val>
                                            <p:strVal val="#ppt_y"/>
                                          </p:val>
                                        </p:tav>
                                      </p:tavLst>
                                    </p:anim>
                                  </p:childTnLst>
                                </p:cTn>
                              </p:par>
                              <p:par>
                                <p:cTn id="51" presetID="2" presetClass="entr" presetSubtype="8" decel="100000" fill="hold" grpId="0" nodeType="withEffect">
                                  <p:stCondLst>
                                    <p:cond delay="250"/>
                                  </p:stCondLst>
                                  <p:childTnLst>
                                    <p:set>
                                      <p:cBhvr>
                                        <p:cTn id="52" dur="1" fill="hold">
                                          <p:stCondLst>
                                            <p:cond delay="0"/>
                                          </p:stCondLst>
                                        </p:cTn>
                                        <p:tgtEl>
                                          <p:spTgt spid="9"/>
                                        </p:tgtEl>
                                        <p:attrNameLst>
                                          <p:attrName>style.visibility</p:attrName>
                                        </p:attrNameLst>
                                      </p:cBhvr>
                                      <p:to>
                                        <p:strVal val="visible"/>
                                      </p:to>
                                    </p:set>
                                    <p:anim calcmode="lin" valueType="num">
                                      <p:cBhvr additive="base">
                                        <p:cTn id="53" dur="750" fill="hold"/>
                                        <p:tgtEl>
                                          <p:spTgt spid="9"/>
                                        </p:tgtEl>
                                        <p:attrNameLst>
                                          <p:attrName>ppt_x</p:attrName>
                                        </p:attrNameLst>
                                      </p:cBhvr>
                                      <p:tavLst>
                                        <p:tav tm="0">
                                          <p:val>
                                            <p:strVal val="0-#ppt_w/2"/>
                                          </p:val>
                                        </p:tav>
                                        <p:tav tm="100000">
                                          <p:val>
                                            <p:strVal val="#ppt_x"/>
                                          </p:val>
                                        </p:tav>
                                      </p:tavLst>
                                    </p:anim>
                                    <p:anim calcmode="lin" valueType="num">
                                      <p:cBhvr additive="base">
                                        <p:cTn id="54" dur="750" fill="hold"/>
                                        <p:tgtEl>
                                          <p:spTgt spid="9"/>
                                        </p:tgtEl>
                                        <p:attrNameLst>
                                          <p:attrName>ppt_y</p:attrName>
                                        </p:attrNameLst>
                                      </p:cBhvr>
                                      <p:tavLst>
                                        <p:tav tm="0">
                                          <p:val>
                                            <p:strVal val="#ppt_y"/>
                                          </p:val>
                                        </p:tav>
                                        <p:tav tm="100000">
                                          <p:val>
                                            <p:strVal val="#ppt_y"/>
                                          </p:val>
                                        </p:tav>
                                      </p:tavLst>
                                    </p:anim>
                                  </p:childTnLst>
                                </p:cTn>
                              </p:par>
                            </p:childTnLst>
                          </p:cTn>
                        </p:par>
                        <p:par>
                          <p:cTn id="55" fill="hold">
                            <p:stCondLst>
                              <p:cond delay="6250"/>
                            </p:stCondLst>
                            <p:childTnLst>
                              <p:par>
                                <p:cTn id="56" presetID="2" presetClass="entr" presetSubtype="2" decel="100000" fill="hold" grpId="0" nodeType="afterEffect">
                                  <p:stCondLst>
                                    <p:cond delay="0"/>
                                  </p:stCondLst>
                                  <p:childTnLst>
                                    <p:set>
                                      <p:cBhvr>
                                        <p:cTn id="57" dur="1" fill="hold">
                                          <p:stCondLst>
                                            <p:cond delay="0"/>
                                          </p:stCondLst>
                                        </p:cTn>
                                        <p:tgtEl>
                                          <p:spTgt spid="11"/>
                                        </p:tgtEl>
                                        <p:attrNameLst>
                                          <p:attrName>style.visibility</p:attrName>
                                        </p:attrNameLst>
                                      </p:cBhvr>
                                      <p:to>
                                        <p:strVal val="visible"/>
                                      </p:to>
                                    </p:set>
                                    <p:anim calcmode="lin" valueType="num">
                                      <p:cBhvr additive="base">
                                        <p:cTn id="58" dur="750" fill="hold"/>
                                        <p:tgtEl>
                                          <p:spTgt spid="11"/>
                                        </p:tgtEl>
                                        <p:attrNameLst>
                                          <p:attrName>ppt_x</p:attrName>
                                        </p:attrNameLst>
                                      </p:cBhvr>
                                      <p:tavLst>
                                        <p:tav tm="0">
                                          <p:val>
                                            <p:strVal val="1+#ppt_w/2"/>
                                          </p:val>
                                        </p:tav>
                                        <p:tav tm="100000">
                                          <p:val>
                                            <p:strVal val="#ppt_x"/>
                                          </p:val>
                                        </p:tav>
                                      </p:tavLst>
                                    </p:anim>
                                    <p:anim calcmode="lin" valueType="num">
                                      <p:cBhvr additive="base">
                                        <p:cTn id="59" dur="750" fill="hold"/>
                                        <p:tgtEl>
                                          <p:spTgt spid="11"/>
                                        </p:tgtEl>
                                        <p:attrNameLst>
                                          <p:attrName>ppt_y</p:attrName>
                                        </p:attrNameLst>
                                      </p:cBhvr>
                                      <p:tavLst>
                                        <p:tav tm="0">
                                          <p:val>
                                            <p:strVal val="#ppt_y"/>
                                          </p:val>
                                        </p:tav>
                                        <p:tav tm="100000">
                                          <p:val>
                                            <p:strVal val="#ppt_y"/>
                                          </p:val>
                                        </p:tav>
                                      </p:tavLst>
                                    </p:anim>
                                  </p:childTnLst>
                                </p:cTn>
                              </p:par>
                              <p:par>
                                <p:cTn id="60" presetID="2" presetClass="entr" presetSubtype="2" decel="100000" fill="hold" grpId="0" nodeType="withEffect">
                                  <p:stCondLst>
                                    <p:cond delay="250"/>
                                  </p:stCondLst>
                                  <p:childTnLst>
                                    <p:set>
                                      <p:cBhvr>
                                        <p:cTn id="61" dur="1" fill="hold">
                                          <p:stCondLst>
                                            <p:cond delay="0"/>
                                          </p:stCondLst>
                                        </p:cTn>
                                        <p:tgtEl>
                                          <p:spTgt spid="10"/>
                                        </p:tgtEl>
                                        <p:attrNameLst>
                                          <p:attrName>style.visibility</p:attrName>
                                        </p:attrNameLst>
                                      </p:cBhvr>
                                      <p:to>
                                        <p:strVal val="visible"/>
                                      </p:to>
                                    </p:set>
                                    <p:anim calcmode="lin" valueType="num">
                                      <p:cBhvr additive="base">
                                        <p:cTn id="62" dur="750" fill="hold"/>
                                        <p:tgtEl>
                                          <p:spTgt spid="10"/>
                                        </p:tgtEl>
                                        <p:attrNameLst>
                                          <p:attrName>ppt_x</p:attrName>
                                        </p:attrNameLst>
                                      </p:cBhvr>
                                      <p:tavLst>
                                        <p:tav tm="0">
                                          <p:val>
                                            <p:strVal val="1+#ppt_w/2"/>
                                          </p:val>
                                        </p:tav>
                                        <p:tav tm="100000">
                                          <p:val>
                                            <p:strVal val="#ppt_x"/>
                                          </p:val>
                                        </p:tav>
                                      </p:tavLst>
                                    </p:anim>
                                    <p:anim calcmode="lin" valueType="num">
                                      <p:cBhvr additive="base">
                                        <p:cTn id="63" dur="750" fill="hold"/>
                                        <p:tgtEl>
                                          <p:spTgt spid="10"/>
                                        </p:tgtEl>
                                        <p:attrNameLst>
                                          <p:attrName>ppt_y</p:attrName>
                                        </p:attrNameLst>
                                      </p:cBhvr>
                                      <p:tavLst>
                                        <p:tav tm="0">
                                          <p:val>
                                            <p:strVal val="#ppt_y"/>
                                          </p:val>
                                        </p:tav>
                                        <p:tav tm="100000">
                                          <p:val>
                                            <p:strVal val="#ppt_y"/>
                                          </p:val>
                                        </p:tav>
                                      </p:tavLst>
                                    </p:anim>
                                  </p:childTnLst>
                                </p:cTn>
                              </p:par>
                            </p:childTnLst>
                          </p:cTn>
                        </p:par>
                        <p:par>
                          <p:cTn id="64" fill="hold">
                            <p:stCondLst>
                              <p:cond delay="7250"/>
                            </p:stCondLst>
                            <p:childTnLst>
                              <p:par>
                                <p:cTn id="65" presetID="10" presetClass="entr" presetSubtype="0" fill="hold" grpId="0" nodeType="afterEffect">
                                  <p:stCondLst>
                                    <p:cond delay="0"/>
                                  </p:stCondLst>
                                  <p:childTnLst>
                                    <p:set>
                                      <p:cBhvr>
                                        <p:cTn id="66" dur="1" fill="hold">
                                          <p:stCondLst>
                                            <p:cond delay="0"/>
                                          </p:stCondLst>
                                        </p:cTn>
                                        <p:tgtEl>
                                          <p:spTgt spid="2"/>
                                        </p:tgtEl>
                                        <p:attrNameLst>
                                          <p:attrName>style.visibility</p:attrName>
                                        </p:attrNameLst>
                                      </p:cBhvr>
                                      <p:to>
                                        <p:strVal val="visible"/>
                                      </p:to>
                                    </p:set>
                                    <p:animEffect transition="in" filter="fade">
                                      <p:cBhvr>
                                        <p:cTn id="6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P spid="3" grpId="0" animBg="1"/>
      <p:bldP spid="4" grpId="0"/>
      <p:bldP spid="5" grpId="0"/>
      <p:bldP spid="6" grpId="0"/>
      <p:bldP spid="7" grpId="0" animBg="1"/>
      <p:bldP spid="8" grpId="0" animBg="1"/>
      <p:bldP spid="9" grpId="0" animBg="1"/>
      <p:bldP spid="10" grpId="0"/>
      <p:bldP spid="11" grpId="0"/>
      <p:bldP spid="12" grpId="0"/>
      <p:bldP spid="13" grpId="0"/>
      <p:bldP spid="14" grpId="0"/>
      <p:bldP spid="15" grpId="0"/>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1909748514"/>
              </p:ext>
            </p:extLst>
          </p:nvPr>
        </p:nvGraphicFramePr>
        <p:xfrm>
          <a:off x="1" y="0"/>
          <a:ext cx="6096000" cy="6858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p:cNvSpPr txBox="1"/>
          <p:nvPr/>
        </p:nvSpPr>
        <p:spPr>
          <a:xfrm>
            <a:off x="7741351" y="3590925"/>
            <a:ext cx="2638543" cy="461665"/>
          </a:xfrm>
          <a:prstGeom prst="rect">
            <a:avLst/>
          </a:prstGeom>
          <a:noFill/>
          <a:effectLst>
            <a:outerShdw blurRad="50800" dist="279400" dir="1680000" sx="200000" sy="200000" algn="ctr" rotWithShape="0">
              <a:schemeClr val="tx1">
                <a:lumMod val="95000"/>
                <a:lumOff val="5000"/>
              </a:schemeClr>
            </a:outerShdw>
          </a:effectLst>
        </p:spPr>
        <p:txBody>
          <a:bodyPr wrap="none" rtlCol="0">
            <a:spAutoFit/>
          </a:bodyPr>
          <a:lstStyle/>
          <a:p>
            <a:pPr algn="ctr"/>
            <a:r>
              <a:rPr lang="en-US" sz="2400" b="1" kern="3000" spc="30" dirty="0" smtClean="0">
                <a:solidFill>
                  <a:schemeClr val="bg1">
                    <a:lumMod val="65000"/>
                  </a:schemeClr>
                </a:solidFill>
                <a:effectLst>
                  <a:innerShdw blurRad="139700" dir="1620000">
                    <a:prstClr val="black">
                      <a:alpha val="5000"/>
                    </a:prstClr>
                  </a:innerShdw>
                </a:effectLst>
                <a:latin typeface="Rockwell" panose="02060603020205020403" pitchFamily="18" charset="0"/>
              </a:rPr>
              <a:t>SOCIAL MEDIA</a:t>
            </a:r>
            <a:endParaRPr lang="en-US" sz="2400" b="1" kern="3000" spc="30" dirty="0">
              <a:solidFill>
                <a:schemeClr val="bg1">
                  <a:lumMod val="65000"/>
                </a:schemeClr>
              </a:solidFill>
              <a:effectLst>
                <a:innerShdw blurRad="139700" dir="1620000">
                  <a:prstClr val="black">
                    <a:alpha val="5000"/>
                  </a:prstClr>
                </a:innerShdw>
              </a:effectLst>
              <a:latin typeface="Rockwell" panose="02060603020205020403" pitchFamily="18" charset="0"/>
            </a:endParaRPr>
          </a:p>
        </p:txBody>
      </p:sp>
      <p:sp>
        <p:nvSpPr>
          <p:cNvPr id="4" name="TextBox 3"/>
          <p:cNvSpPr txBox="1"/>
          <p:nvPr/>
        </p:nvSpPr>
        <p:spPr>
          <a:xfrm>
            <a:off x="7436618" y="762000"/>
            <a:ext cx="3284874" cy="461665"/>
          </a:xfrm>
          <a:prstGeom prst="rect">
            <a:avLst/>
          </a:prstGeom>
          <a:noFill/>
          <a:effectLst>
            <a:outerShdw blurRad="50800" dist="279400" dir="1680000" sx="200000" sy="200000" algn="ctr" rotWithShape="0">
              <a:schemeClr val="tx1">
                <a:lumMod val="95000"/>
                <a:lumOff val="5000"/>
              </a:schemeClr>
            </a:outerShdw>
          </a:effectLst>
        </p:spPr>
        <p:txBody>
          <a:bodyPr wrap="none" rtlCol="0">
            <a:spAutoFit/>
          </a:bodyPr>
          <a:lstStyle/>
          <a:p>
            <a:pPr algn="ctr"/>
            <a:r>
              <a:rPr lang="en-US" sz="2400" b="1" kern="3000" spc="30" dirty="0" smtClean="0">
                <a:solidFill>
                  <a:schemeClr val="bg1">
                    <a:lumMod val="65000"/>
                  </a:schemeClr>
                </a:solidFill>
                <a:effectLst>
                  <a:innerShdw blurRad="139700" dir="1620000">
                    <a:prstClr val="black">
                      <a:alpha val="5000"/>
                    </a:prstClr>
                  </a:innerShdw>
                </a:effectLst>
                <a:latin typeface="Rockwell" panose="02060603020205020403" pitchFamily="18" charset="0"/>
              </a:rPr>
              <a:t>MAILING ADDRESS</a:t>
            </a:r>
            <a:endParaRPr lang="en-US" sz="2400" b="1" kern="3000" spc="30" dirty="0">
              <a:solidFill>
                <a:schemeClr val="bg1">
                  <a:lumMod val="65000"/>
                </a:schemeClr>
              </a:solidFill>
              <a:effectLst>
                <a:innerShdw blurRad="139700" dir="1620000">
                  <a:prstClr val="black">
                    <a:alpha val="5000"/>
                  </a:prstClr>
                </a:innerShdw>
              </a:effectLst>
              <a:latin typeface="Rockwell" panose="02060603020205020403" pitchFamily="18" charset="0"/>
            </a:endParaRPr>
          </a:p>
        </p:txBody>
      </p:sp>
      <p:sp>
        <p:nvSpPr>
          <p:cNvPr id="5" name="TextBox 4"/>
          <p:cNvSpPr txBox="1"/>
          <p:nvPr/>
        </p:nvSpPr>
        <p:spPr>
          <a:xfrm>
            <a:off x="7678831" y="2209800"/>
            <a:ext cx="2763577" cy="461665"/>
          </a:xfrm>
          <a:prstGeom prst="rect">
            <a:avLst/>
          </a:prstGeom>
          <a:noFill/>
          <a:effectLst>
            <a:outerShdw blurRad="50800" dist="279400" dir="1680000" sx="200000" sy="200000" algn="ctr" rotWithShape="0">
              <a:schemeClr val="tx1">
                <a:lumMod val="95000"/>
                <a:lumOff val="5000"/>
              </a:schemeClr>
            </a:outerShdw>
          </a:effectLst>
        </p:spPr>
        <p:txBody>
          <a:bodyPr wrap="none" rtlCol="0">
            <a:spAutoFit/>
          </a:bodyPr>
          <a:lstStyle/>
          <a:p>
            <a:pPr algn="ctr"/>
            <a:r>
              <a:rPr lang="en-US" sz="2400" b="1" kern="3000" spc="30" dirty="0" smtClean="0">
                <a:solidFill>
                  <a:schemeClr val="bg1">
                    <a:lumMod val="65000"/>
                  </a:schemeClr>
                </a:solidFill>
                <a:effectLst>
                  <a:innerShdw blurRad="139700" dir="1620000">
                    <a:prstClr val="black">
                      <a:alpha val="5000"/>
                    </a:prstClr>
                  </a:innerShdw>
                </a:effectLst>
                <a:latin typeface="Rockwell" panose="02060603020205020403" pitchFamily="18" charset="0"/>
              </a:rPr>
              <a:t>CONTACT INFO</a:t>
            </a:r>
            <a:endParaRPr lang="en-US" sz="2400" b="1" kern="3000" spc="30" dirty="0">
              <a:solidFill>
                <a:schemeClr val="bg1">
                  <a:lumMod val="65000"/>
                </a:schemeClr>
              </a:solidFill>
              <a:effectLst>
                <a:innerShdw blurRad="139700" dir="1620000">
                  <a:prstClr val="black">
                    <a:alpha val="5000"/>
                  </a:prstClr>
                </a:innerShdw>
              </a:effectLst>
              <a:latin typeface="Rockwell" panose="02060603020205020403" pitchFamily="18" charset="0"/>
            </a:endParaRPr>
          </a:p>
        </p:txBody>
      </p:sp>
      <p:sp>
        <p:nvSpPr>
          <p:cNvPr id="6" name="TextBox 5"/>
          <p:cNvSpPr txBox="1"/>
          <p:nvPr/>
        </p:nvSpPr>
        <p:spPr>
          <a:xfrm>
            <a:off x="7757271" y="2572115"/>
            <a:ext cx="2606701" cy="769441"/>
          </a:xfrm>
          <a:prstGeom prst="rect">
            <a:avLst/>
          </a:prstGeom>
          <a:noFill/>
        </p:spPr>
        <p:txBody>
          <a:bodyPr wrap="square" rtlCol="0">
            <a:spAutoFit/>
          </a:bodyPr>
          <a:lstStyle/>
          <a:p>
            <a:pPr algn="ctr"/>
            <a:r>
              <a:rPr lang="en-US" sz="1100" b="1" kern="3000" spc="3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P</a:t>
            </a:r>
            <a:r>
              <a:rPr lang="en-US" sz="1100" b="1"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hone</a:t>
            </a:r>
            <a: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 +1234 567 890</a:t>
            </a:r>
          </a:p>
          <a:p>
            <a:pPr algn="ctr"/>
            <a:r>
              <a:rPr lang="en-US" sz="1100" b="1" kern="3000" spc="3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F</a:t>
            </a:r>
            <a:r>
              <a:rPr lang="en-US" sz="1100" b="1"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ax: </a:t>
            </a:r>
            <a: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+1234 567 890</a:t>
            </a:r>
          </a:p>
          <a:p>
            <a:pPr algn="ctr"/>
            <a:r>
              <a:rPr lang="en-US" sz="1100" b="1" kern="3000" spc="3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E</a:t>
            </a:r>
            <a:r>
              <a:rPr lang="en-US" sz="1100" b="1"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mail: </a:t>
            </a:r>
            <a: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youremail@myemail.com</a:t>
            </a:r>
          </a:p>
          <a:p>
            <a:pPr algn="ctr"/>
            <a:r>
              <a:rPr lang="en-US" sz="1100" b="1" kern="3000" spc="3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W</a:t>
            </a:r>
            <a:r>
              <a:rPr lang="en-US" sz="1100" b="1"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eb: </a:t>
            </a:r>
            <a: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www.mywebsite.com</a:t>
            </a:r>
          </a:p>
        </p:txBody>
      </p:sp>
      <p:sp>
        <p:nvSpPr>
          <p:cNvPr id="7" name="TextBox 6"/>
          <p:cNvSpPr txBox="1"/>
          <p:nvPr/>
        </p:nvSpPr>
        <p:spPr>
          <a:xfrm>
            <a:off x="7833471" y="1124315"/>
            <a:ext cx="2496325" cy="769441"/>
          </a:xfrm>
          <a:prstGeom prst="rect">
            <a:avLst/>
          </a:prstGeom>
          <a:noFill/>
        </p:spPr>
        <p:txBody>
          <a:bodyPr wrap="square" rtlCol="0">
            <a:spAutoFit/>
          </a:bodyPr>
          <a:lstStyle/>
          <a:p>
            <a:pPr algn="ctr"/>
            <a: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My Company Name</a:t>
            </a:r>
            <a:b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br>
            <a: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PO Box 16475</a:t>
            </a:r>
            <a:b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br>
            <a:r>
              <a:rPr lang="en-US" sz="1100" kern="3000" spc="30" dirty="0" err="1"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Balau</a:t>
            </a:r>
            <a: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 Ujung 52 Bogor City </a:t>
            </a:r>
            <a:b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br>
            <a: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West Java 1254 Indonesia.</a:t>
            </a:r>
            <a:endParaRPr lang="en-US" sz="1100" kern="3000" spc="3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Rectangle 7"/>
          <p:cNvSpPr/>
          <p:nvPr/>
        </p:nvSpPr>
        <p:spPr>
          <a:xfrm>
            <a:off x="7814421" y="4052590"/>
            <a:ext cx="495300" cy="4953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latin typeface="FontAwesome" pitchFamily="2" charset="0"/>
              </a:rPr>
              <a:t></a:t>
            </a:r>
            <a:endParaRPr lang="en-US" sz="2800" dirty="0"/>
          </a:p>
        </p:txBody>
      </p:sp>
      <p:sp>
        <p:nvSpPr>
          <p:cNvPr id="9" name="Rectangle 8"/>
          <p:cNvSpPr/>
          <p:nvPr/>
        </p:nvSpPr>
        <p:spPr>
          <a:xfrm>
            <a:off x="7814421" y="4589165"/>
            <a:ext cx="495300" cy="4953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bg1"/>
                </a:solidFill>
                <a:latin typeface="FontAwesome" pitchFamily="2" charset="0"/>
              </a:rPr>
              <a:t></a:t>
            </a:r>
            <a:endParaRPr lang="en-US" sz="2000" dirty="0"/>
          </a:p>
        </p:txBody>
      </p:sp>
      <p:sp>
        <p:nvSpPr>
          <p:cNvPr id="10" name="Rectangle 9"/>
          <p:cNvSpPr/>
          <p:nvPr/>
        </p:nvSpPr>
        <p:spPr>
          <a:xfrm>
            <a:off x="7814421" y="5127550"/>
            <a:ext cx="495300" cy="4953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latin typeface="FontAwesome" pitchFamily="2" charset="0"/>
              </a:rPr>
              <a:t></a:t>
            </a:r>
            <a:endParaRPr lang="en-US" sz="2800" dirty="0"/>
          </a:p>
        </p:txBody>
      </p:sp>
      <p:sp>
        <p:nvSpPr>
          <p:cNvPr id="11" name="Rectangle 10"/>
          <p:cNvSpPr/>
          <p:nvPr/>
        </p:nvSpPr>
        <p:spPr>
          <a:xfrm>
            <a:off x="7814421" y="5665935"/>
            <a:ext cx="495300" cy="4953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latin typeface="FontAwesome" pitchFamily="2" charset="0"/>
              </a:rPr>
              <a:t></a:t>
            </a:r>
            <a:endParaRPr lang="en-US" sz="2800" dirty="0"/>
          </a:p>
        </p:txBody>
      </p:sp>
      <p:sp>
        <p:nvSpPr>
          <p:cNvPr id="12" name="TextBox 11"/>
          <p:cNvSpPr txBox="1"/>
          <p:nvPr/>
        </p:nvSpPr>
        <p:spPr>
          <a:xfrm>
            <a:off x="8309721" y="4166890"/>
            <a:ext cx="2606701" cy="261610"/>
          </a:xfrm>
          <a:prstGeom prst="rect">
            <a:avLst/>
          </a:prstGeom>
          <a:noFill/>
        </p:spPr>
        <p:txBody>
          <a:bodyPr wrap="square" rtlCol="0">
            <a:spAutoFit/>
          </a:bodyPr>
          <a:lstStyle/>
          <a:p>
            <a: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Facebook.com/</a:t>
            </a:r>
            <a:r>
              <a:rPr lang="en-US" sz="1100" kern="3000" spc="30" dirty="0" err="1"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lulukemaludin</a:t>
            </a:r>
            <a:endPar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TextBox 12"/>
          <p:cNvSpPr txBox="1"/>
          <p:nvPr/>
        </p:nvSpPr>
        <p:spPr>
          <a:xfrm>
            <a:off x="8309721" y="4706010"/>
            <a:ext cx="2606701" cy="261610"/>
          </a:xfrm>
          <a:prstGeom prst="rect">
            <a:avLst/>
          </a:prstGeom>
          <a:noFill/>
        </p:spPr>
        <p:txBody>
          <a:bodyPr wrap="square" rtlCol="0">
            <a:spAutoFit/>
          </a:bodyPr>
          <a:lstStyle/>
          <a:p>
            <a:r>
              <a:rPr lang="en-US" sz="1100" kern="3000" spc="3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Twitter.com/</a:t>
            </a:r>
            <a:r>
              <a:rPr lang="en-US" sz="1100" kern="3000" spc="30" dirty="0" err="1">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lulukemaludin</a:t>
            </a:r>
            <a:endPar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TextBox 13"/>
          <p:cNvSpPr txBox="1"/>
          <p:nvPr/>
        </p:nvSpPr>
        <p:spPr>
          <a:xfrm>
            <a:off x="8309721" y="5242585"/>
            <a:ext cx="2606701" cy="261610"/>
          </a:xfrm>
          <a:prstGeom prst="rect">
            <a:avLst/>
          </a:prstGeom>
          <a:noFill/>
        </p:spPr>
        <p:txBody>
          <a:bodyPr wrap="square" rtlCol="0">
            <a:spAutoFit/>
          </a:bodyPr>
          <a:lstStyle/>
          <a:p>
            <a:r>
              <a:rPr lang="en-US" sz="1100" kern="3000" spc="3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Plus.google.com/</a:t>
            </a:r>
            <a:r>
              <a:rPr lang="en-US" sz="1100" kern="3000" spc="30" dirty="0" err="1">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lulukemaludin</a:t>
            </a:r>
            <a:endPar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TextBox 14"/>
          <p:cNvSpPr txBox="1"/>
          <p:nvPr/>
        </p:nvSpPr>
        <p:spPr>
          <a:xfrm>
            <a:off x="8309721" y="5781705"/>
            <a:ext cx="2606701" cy="261610"/>
          </a:xfrm>
          <a:prstGeom prst="rect">
            <a:avLst/>
          </a:prstGeom>
          <a:noFill/>
        </p:spPr>
        <p:txBody>
          <a:bodyPr wrap="square" rtlCol="0">
            <a:spAutoFit/>
          </a:bodyPr>
          <a:lstStyle/>
          <a:p>
            <a:r>
              <a:rPr lang="en-US" sz="1100" kern="3000" spc="3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Linked.in/</a:t>
            </a:r>
            <a:r>
              <a:rPr lang="en-US" sz="1100" kern="3000" spc="30" dirty="0" err="1">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lulukemaludin</a:t>
            </a:r>
            <a:endPar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98865069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750" fill="hold"/>
                                        <p:tgtEl>
                                          <p:spTgt spid="4"/>
                                        </p:tgtEl>
                                        <p:attrNameLst>
                                          <p:attrName>ppt_x</p:attrName>
                                        </p:attrNameLst>
                                      </p:cBhvr>
                                      <p:tavLst>
                                        <p:tav tm="0">
                                          <p:val>
                                            <p:strVal val="#ppt_x"/>
                                          </p:val>
                                        </p:tav>
                                        <p:tav tm="100000">
                                          <p:val>
                                            <p:strVal val="#ppt_x"/>
                                          </p:val>
                                        </p:tav>
                                      </p:tavLst>
                                    </p:anim>
                                    <p:anim calcmode="lin" valueType="num">
                                      <p:cBhvr additive="base">
                                        <p:cTn id="8" dur="75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25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750" fill="hold"/>
                                        <p:tgtEl>
                                          <p:spTgt spid="7"/>
                                        </p:tgtEl>
                                        <p:attrNameLst>
                                          <p:attrName>ppt_x</p:attrName>
                                        </p:attrNameLst>
                                      </p:cBhvr>
                                      <p:tavLst>
                                        <p:tav tm="0">
                                          <p:val>
                                            <p:strVal val="#ppt_x"/>
                                          </p:val>
                                        </p:tav>
                                        <p:tav tm="100000">
                                          <p:val>
                                            <p:strVal val="#ppt_x"/>
                                          </p:val>
                                        </p:tav>
                                      </p:tavLst>
                                    </p:anim>
                                    <p:anim calcmode="lin" valueType="num">
                                      <p:cBhvr additive="base">
                                        <p:cTn id="12" dur="750" fill="hold"/>
                                        <p:tgtEl>
                                          <p:spTgt spid="7"/>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decel="100000"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additive="base">
                                        <p:cTn id="16" dur="750" fill="hold"/>
                                        <p:tgtEl>
                                          <p:spTgt spid="5"/>
                                        </p:tgtEl>
                                        <p:attrNameLst>
                                          <p:attrName>ppt_x</p:attrName>
                                        </p:attrNameLst>
                                      </p:cBhvr>
                                      <p:tavLst>
                                        <p:tav tm="0">
                                          <p:val>
                                            <p:strVal val="#ppt_x"/>
                                          </p:val>
                                        </p:tav>
                                        <p:tav tm="100000">
                                          <p:val>
                                            <p:strVal val="#ppt_x"/>
                                          </p:val>
                                        </p:tav>
                                      </p:tavLst>
                                    </p:anim>
                                    <p:anim calcmode="lin" valueType="num">
                                      <p:cBhvr additive="base">
                                        <p:cTn id="17" dur="750" fill="hold"/>
                                        <p:tgtEl>
                                          <p:spTgt spid="5"/>
                                        </p:tgtEl>
                                        <p:attrNameLst>
                                          <p:attrName>ppt_y</p:attrName>
                                        </p:attrNameLst>
                                      </p:cBhvr>
                                      <p:tavLst>
                                        <p:tav tm="0">
                                          <p:val>
                                            <p:strVal val="1+#ppt_h/2"/>
                                          </p:val>
                                        </p:tav>
                                        <p:tav tm="100000">
                                          <p:val>
                                            <p:strVal val="#ppt_y"/>
                                          </p:val>
                                        </p:tav>
                                      </p:tavLst>
                                    </p:anim>
                                  </p:childTnLst>
                                </p:cTn>
                              </p:par>
                              <p:par>
                                <p:cTn id="18" presetID="2" presetClass="entr" presetSubtype="4" decel="100000" fill="hold" grpId="0" nodeType="withEffect">
                                  <p:stCondLst>
                                    <p:cond delay="250"/>
                                  </p:stCondLst>
                                  <p:childTnLst>
                                    <p:set>
                                      <p:cBhvr>
                                        <p:cTn id="19" dur="1" fill="hold">
                                          <p:stCondLst>
                                            <p:cond delay="0"/>
                                          </p:stCondLst>
                                        </p:cTn>
                                        <p:tgtEl>
                                          <p:spTgt spid="6"/>
                                        </p:tgtEl>
                                        <p:attrNameLst>
                                          <p:attrName>style.visibility</p:attrName>
                                        </p:attrNameLst>
                                      </p:cBhvr>
                                      <p:to>
                                        <p:strVal val="visible"/>
                                      </p:to>
                                    </p:set>
                                    <p:anim calcmode="lin" valueType="num">
                                      <p:cBhvr additive="base">
                                        <p:cTn id="20" dur="750" fill="hold"/>
                                        <p:tgtEl>
                                          <p:spTgt spid="6"/>
                                        </p:tgtEl>
                                        <p:attrNameLst>
                                          <p:attrName>ppt_x</p:attrName>
                                        </p:attrNameLst>
                                      </p:cBhvr>
                                      <p:tavLst>
                                        <p:tav tm="0">
                                          <p:val>
                                            <p:strVal val="#ppt_x"/>
                                          </p:val>
                                        </p:tav>
                                        <p:tav tm="100000">
                                          <p:val>
                                            <p:strVal val="#ppt_x"/>
                                          </p:val>
                                        </p:tav>
                                      </p:tavLst>
                                    </p:anim>
                                    <p:anim calcmode="lin" valueType="num">
                                      <p:cBhvr additive="base">
                                        <p:cTn id="21" dur="750" fill="hold"/>
                                        <p:tgtEl>
                                          <p:spTgt spid="6"/>
                                        </p:tgtEl>
                                        <p:attrNameLst>
                                          <p:attrName>ppt_y</p:attrName>
                                        </p:attrNameLst>
                                      </p:cBhvr>
                                      <p:tavLst>
                                        <p:tav tm="0">
                                          <p:val>
                                            <p:strVal val="1+#ppt_h/2"/>
                                          </p:val>
                                        </p:tav>
                                        <p:tav tm="100000">
                                          <p:val>
                                            <p:strVal val="#ppt_y"/>
                                          </p:val>
                                        </p:tav>
                                      </p:tavLst>
                                    </p:anim>
                                  </p:childTnLst>
                                </p:cTn>
                              </p:par>
                            </p:childTnLst>
                          </p:cTn>
                        </p:par>
                        <p:par>
                          <p:cTn id="22" fill="hold">
                            <p:stCondLst>
                              <p:cond delay="2000"/>
                            </p:stCondLst>
                            <p:childTnLst>
                              <p:par>
                                <p:cTn id="23" presetID="2" presetClass="entr" presetSubtype="4" decel="100000" fill="hold" grpId="0" nodeType="after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750" fill="hold"/>
                                        <p:tgtEl>
                                          <p:spTgt spid="3"/>
                                        </p:tgtEl>
                                        <p:attrNameLst>
                                          <p:attrName>ppt_x</p:attrName>
                                        </p:attrNameLst>
                                      </p:cBhvr>
                                      <p:tavLst>
                                        <p:tav tm="0">
                                          <p:val>
                                            <p:strVal val="#ppt_x"/>
                                          </p:val>
                                        </p:tav>
                                        <p:tav tm="100000">
                                          <p:val>
                                            <p:strVal val="#ppt_x"/>
                                          </p:val>
                                        </p:tav>
                                      </p:tavLst>
                                    </p:anim>
                                    <p:anim calcmode="lin" valueType="num">
                                      <p:cBhvr additive="base">
                                        <p:cTn id="26" dur="750" fill="hold"/>
                                        <p:tgtEl>
                                          <p:spTgt spid="3"/>
                                        </p:tgtEl>
                                        <p:attrNameLst>
                                          <p:attrName>ppt_y</p:attrName>
                                        </p:attrNameLst>
                                      </p:cBhvr>
                                      <p:tavLst>
                                        <p:tav tm="0">
                                          <p:val>
                                            <p:strVal val="1+#ppt_h/2"/>
                                          </p:val>
                                        </p:tav>
                                        <p:tav tm="100000">
                                          <p:val>
                                            <p:strVal val="#ppt_y"/>
                                          </p:val>
                                        </p:tav>
                                      </p:tavLst>
                                    </p:anim>
                                  </p:childTnLst>
                                </p:cTn>
                              </p:par>
                            </p:childTnLst>
                          </p:cTn>
                        </p:par>
                        <p:par>
                          <p:cTn id="27" fill="hold">
                            <p:stCondLst>
                              <p:cond delay="2750"/>
                            </p:stCondLst>
                            <p:childTnLst>
                              <p:par>
                                <p:cTn id="28" presetID="2" presetClass="entr" presetSubtype="4" decel="100000" fill="hold" grpId="0" nodeType="afterEffect">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cBhvr additive="base">
                                        <p:cTn id="30" dur="750" fill="hold"/>
                                        <p:tgtEl>
                                          <p:spTgt spid="8"/>
                                        </p:tgtEl>
                                        <p:attrNameLst>
                                          <p:attrName>ppt_x</p:attrName>
                                        </p:attrNameLst>
                                      </p:cBhvr>
                                      <p:tavLst>
                                        <p:tav tm="0">
                                          <p:val>
                                            <p:strVal val="#ppt_x"/>
                                          </p:val>
                                        </p:tav>
                                        <p:tav tm="100000">
                                          <p:val>
                                            <p:strVal val="#ppt_x"/>
                                          </p:val>
                                        </p:tav>
                                      </p:tavLst>
                                    </p:anim>
                                    <p:anim calcmode="lin" valueType="num">
                                      <p:cBhvr additive="base">
                                        <p:cTn id="31" dur="750" fill="hold"/>
                                        <p:tgtEl>
                                          <p:spTgt spid="8"/>
                                        </p:tgtEl>
                                        <p:attrNameLst>
                                          <p:attrName>ppt_y</p:attrName>
                                        </p:attrNameLst>
                                      </p:cBhvr>
                                      <p:tavLst>
                                        <p:tav tm="0">
                                          <p:val>
                                            <p:strVal val="1+#ppt_h/2"/>
                                          </p:val>
                                        </p:tav>
                                        <p:tav tm="100000">
                                          <p:val>
                                            <p:strVal val="#ppt_y"/>
                                          </p:val>
                                        </p:tav>
                                      </p:tavLst>
                                    </p:anim>
                                  </p:childTnLst>
                                </p:cTn>
                              </p:par>
                              <p:par>
                                <p:cTn id="32" presetID="2" presetClass="entr" presetSubtype="4" decel="100000" fill="hold" grpId="0" nodeType="withEffect">
                                  <p:stCondLst>
                                    <p:cond delay="250"/>
                                  </p:stCondLst>
                                  <p:childTnLst>
                                    <p:set>
                                      <p:cBhvr>
                                        <p:cTn id="33" dur="1" fill="hold">
                                          <p:stCondLst>
                                            <p:cond delay="0"/>
                                          </p:stCondLst>
                                        </p:cTn>
                                        <p:tgtEl>
                                          <p:spTgt spid="12"/>
                                        </p:tgtEl>
                                        <p:attrNameLst>
                                          <p:attrName>style.visibility</p:attrName>
                                        </p:attrNameLst>
                                      </p:cBhvr>
                                      <p:to>
                                        <p:strVal val="visible"/>
                                      </p:to>
                                    </p:set>
                                    <p:anim calcmode="lin" valueType="num">
                                      <p:cBhvr additive="base">
                                        <p:cTn id="34" dur="750" fill="hold"/>
                                        <p:tgtEl>
                                          <p:spTgt spid="12"/>
                                        </p:tgtEl>
                                        <p:attrNameLst>
                                          <p:attrName>ppt_x</p:attrName>
                                        </p:attrNameLst>
                                      </p:cBhvr>
                                      <p:tavLst>
                                        <p:tav tm="0">
                                          <p:val>
                                            <p:strVal val="#ppt_x"/>
                                          </p:val>
                                        </p:tav>
                                        <p:tav tm="100000">
                                          <p:val>
                                            <p:strVal val="#ppt_x"/>
                                          </p:val>
                                        </p:tav>
                                      </p:tavLst>
                                    </p:anim>
                                    <p:anim calcmode="lin" valueType="num">
                                      <p:cBhvr additive="base">
                                        <p:cTn id="35" dur="750" fill="hold"/>
                                        <p:tgtEl>
                                          <p:spTgt spid="12"/>
                                        </p:tgtEl>
                                        <p:attrNameLst>
                                          <p:attrName>ppt_y</p:attrName>
                                        </p:attrNameLst>
                                      </p:cBhvr>
                                      <p:tavLst>
                                        <p:tav tm="0">
                                          <p:val>
                                            <p:strVal val="1+#ppt_h/2"/>
                                          </p:val>
                                        </p:tav>
                                        <p:tav tm="100000">
                                          <p:val>
                                            <p:strVal val="#ppt_y"/>
                                          </p:val>
                                        </p:tav>
                                      </p:tavLst>
                                    </p:anim>
                                  </p:childTnLst>
                                </p:cTn>
                              </p:par>
                            </p:childTnLst>
                          </p:cTn>
                        </p:par>
                        <p:par>
                          <p:cTn id="36" fill="hold">
                            <p:stCondLst>
                              <p:cond delay="3750"/>
                            </p:stCondLst>
                            <p:childTnLst>
                              <p:par>
                                <p:cTn id="37" presetID="2" presetClass="entr" presetSubtype="4" decel="100000"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 calcmode="lin" valueType="num">
                                      <p:cBhvr additive="base">
                                        <p:cTn id="39" dur="750" fill="hold"/>
                                        <p:tgtEl>
                                          <p:spTgt spid="9"/>
                                        </p:tgtEl>
                                        <p:attrNameLst>
                                          <p:attrName>ppt_x</p:attrName>
                                        </p:attrNameLst>
                                      </p:cBhvr>
                                      <p:tavLst>
                                        <p:tav tm="0">
                                          <p:val>
                                            <p:strVal val="#ppt_x"/>
                                          </p:val>
                                        </p:tav>
                                        <p:tav tm="100000">
                                          <p:val>
                                            <p:strVal val="#ppt_x"/>
                                          </p:val>
                                        </p:tav>
                                      </p:tavLst>
                                    </p:anim>
                                    <p:anim calcmode="lin" valueType="num">
                                      <p:cBhvr additive="base">
                                        <p:cTn id="40" dur="750" fill="hold"/>
                                        <p:tgtEl>
                                          <p:spTgt spid="9"/>
                                        </p:tgtEl>
                                        <p:attrNameLst>
                                          <p:attrName>ppt_y</p:attrName>
                                        </p:attrNameLst>
                                      </p:cBhvr>
                                      <p:tavLst>
                                        <p:tav tm="0">
                                          <p:val>
                                            <p:strVal val="1+#ppt_h/2"/>
                                          </p:val>
                                        </p:tav>
                                        <p:tav tm="100000">
                                          <p:val>
                                            <p:strVal val="#ppt_y"/>
                                          </p:val>
                                        </p:tav>
                                      </p:tavLst>
                                    </p:anim>
                                  </p:childTnLst>
                                </p:cTn>
                              </p:par>
                              <p:par>
                                <p:cTn id="41" presetID="2" presetClass="entr" presetSubtype="4" decel="100000" fill="hold" grpId="0" nodeType="withEffect">
                                  <p:stCondLst>
                                    <p:cond delay="250"/>
                                  </p:stCondLst>
                                  <p:childTnLst>
                                    <p:set>
                                      <p:cBhvr>
                                        <p:cTn id="42" dur="1" fill="hold">
                                          <p:stCondLst>
                                            <p:cond delay="0"/>
                                          </p:stCondLst>
                                        </p:cTn>
                                        <p:tgtEl>
                                          <p:spTgt spid="13"/>
                                        </p:tgtEl>
                                        <p:attrNameLst>
                                          <p:attrName>style.visibility</p:attrName>
                                        </p:attrNameLst>
                                      </p:cBhvr>
                                      <p:to>
                                        <p:strVal val="visible"/>
                                      </p:to>
                                    </p:set>
                                    <p:anim calcmode="lin" valueType="num">
                                      <p:cBhvr additive="base">
                                        <p:cTn id="43" dur="750" fill="hold"/>
                                        <p:tgtEl>
                                          <p:spTgt spid="13"/>
                                        </p:tgtEl>
                                        <p:attrNameLst>
                                          <p:attrName>ppt_x</p:attrName>
                                        </p:attrNameLst>
                                      </p:cBhvr>
                                      <p:tavLst>
                                        <p:tav tm="0">
                                          <p:val>
                                            <p:strVal val="#ppt_x"/>
                                          </p:val>
                                        </p:tav>
                                        <p:tav tm="100000">
                                          <p:val>
                                            <p:strVal val="#ppt_x"/>
                                          </p:val>
                                        </p:tav>
                                      </p:tavLst>
                                    </p:anim>
                                    <p:anim calcmode="lin" valueType="num">
                                      <p:cBhvr additive="base">
                                        <p:cTn id="44" dur="750" fill="hold"/>
                                        <p:tgtEl>
                                          <p:spTgt spid="13"/>
                                        </p:tgtEl>
                                        <p:attrNameLst>
                                          <p:attrName>ppt_y</p:attrName>
                                        </p:attrNameLst>
                                      </p:cBhvr>
                                      <p:tavLst>
                                        <p:tav tm="0">
                                          <p:val>
                                            <p:strVal val="1+#ppt_h/2"/>
                                          </p:val>
                                        </p:tav>
                                        <p:tav tm="100000">
                                          <p:val>
                                            <p:strVal val="#ppt_y"/>
                                          </p:val>
                                        </p:tav>
                                      </p:tavLst>
                                    </p:anim>
                                  </p:childTnLst>
                                </p:cTn>
                              </p:par>
                            </p:childTnLst>
                          </p:cTn>
                        </p:par>
                        <p:par>
                          <p:cTn id="45" fill="hold">
                            <p:stCondLst>
                              <p:cond delay="4750"/>
                            </p:stCondLst>
                            <p:childTnLst>
                              <p:par>
                                <p:cTn id="46" presetID="2" presetClass="entr" presetSubtype="4" decel="100000" fill="hold" grpId="0" nodeType="afterEffect">
                                  <p:stCondLst>
                                    <p:cond delay="0"/>
                                  </p:stCondLst>
                                  <p:childTnLst>
                                    <p:set>
                                      <p:cBhvr>
                                        <p:cTn id="47" dur="1" fill="hold">
                                          <p:stCondLst>
                                            <p:cond delay="0"/>
                                          </p:stCondLst>
                                        </p:cTn>
                                        <p:tgtEl>
                                          <p:spTgt spid="10"/>
                                        </p:tgtEl>
                                        <p:attrNameLst>
                                          <p:attrName>style.visibility</p:attrName>
                                        </p:attrNameLst>
                                      </p:cBhvr>
                                      <p:to>
                                        <p:strVal val="visible"/>
                                      </p:to>
                                    </p:set>
                                    <p:anim calcmode="lin" valueType="num">
                                      <p:cBhvr additive="base">
                                        <p:cTn id="48" dur="750" fill="hold"/>
                                        <p:tgtEl>
                                          <p:spTgt spid="10"/>
                                        </p:tgtEl>
                                        <p:attrNameLst>
                                          <p:attrName>ppt_x</p:attrName>
                                        </p:attrNameLst>
                                      </p:cBhvr>
                                      <p:tavLst>
                                        <p:tav tm="0">
                                          <p:val>
                                            <p:strVal val="#ppt_x"/>
                                          </p:val>
                                        </p:tav>
                                        <p:tav tm="100000">
                                          <p:val>
                                            <p:strVal val="#ppt_x"/>
                                          </p:val>
                                        </p:tav>
                                      </p:tavLst>
                                    </p:anim>
                                    <p:anim calcmode="lin" valueType="num">
                                      <p:cBhvr additive="base">
                                        <p:cTn id="49" dur="750" fill="hold"/>
                                        <p:tgtEl>
                                          <p:spTgt spid="10"/>
                                        </p:tgtEl>
                                        <p:attrNameLst>
                                          <p:attrName>ppt_y</p:attrName>
                                        </p:attrNameLst>
                                      </p:cBhvr>
                                      <p:tavLst>
                                        <p:tav tm="0">
                                          <p:val>
                                            <p:strVal val="1+#ppt_h/2"/>
                                          </p:val>
                                        </p:tav>
                                        <p:tav tm="100000">
                                          <p:val>
                                            <p:strVal val="#ppt_y"/>
                                          </p:val>
                                        </p:tav>
                                      </p:tavLst>
                                    </p:anim>
                                  </p:childTnLst>
                                </p:cTn>
                              </p:par>
                              <p:par>
                                <p:cTn id="50" presetID="2" presetClass="entr" presetSubtype="4" decel="100000" fill="hold" grpId="0" nodeType="withEffect">
                                  <p:stCondLst>
                                    <p:cond delay="250"/>
                                  </p:stCondLst>
                                  <p:childTnLst>
                                    <p:set>
                                      <p:cBhvr>
                                        <p:cTn id="51" dur="1" fill="hold">
                                          <p:stCondLst>
                                            <p:cond delay="0"/>
                                          </p:stCondLst>
                                        </p:cTn>
                                        <p:tgtEl>
                                          <p:spTgt spid="14"/>
                                        </p:tgtEl>
                                        <p:attrNameLst>
                                          <p:attrName>style.visibility</p:attrName>
                                        </p:attrNameLst>
                                      </p:cBhvr>
                                      <p:to>
                                        <p:strVal val="visible"/>
                                      </p:to>
                                    </p:set>
                                    <p:anim calcmode="lin" valueType="num">
                                      <p:cBhvr additive="base">
                                        <p:cTn id="52" dur="750" fill="hold"/>
                                        <p:tgtEl>
                                          <p:spTgt spid="14"/>
                                        </p:tgtEl>
                                        <p:attrNameLst>
                                          <p:attrName>ppt_x</p:attrName>
                                        </p:attrNameLst>
                                      </p:cBhvr>
                                      <p:tavLst>
                                        <p:tav tm="0">
                                          <p:val>
                                            <p:strVal val="#ppt_x"/>
                                          </p:val>
                                        </p:tav>
                                        <p:tav tm="100000">
                                          <p:val>
                                            <p:strVal val="#ppt_x"/>
                                          </p:val>
                                        </p:tav>
                                      </p:tavLst>
                                    </p:anim>
                                    <p:anim calcmode="lin" valueType="num">
                                      <p:cBhvr additive="base">
                                        <p:cTn id="53" dur="750" fill="hold"/>
                                        <p:tgtEl>
                                          <p:spTgt spid="14"/>
                                        </p:tgtEl>
                                        <p:attrNameLst>
                                          <p:attrName>ppt_y</p:attrName>
                                        </p:attrNameLst>
                                      </p:cBhvr>
                                      <p:tavLst>
                                        <p:tav tm="0">
                                          <p:val>
                                            <p:strVal val="1+#ppt_h/2"/>
                                          </p:val>
                                        </p:tav>
                                        <p:tav tm="100000">
                                          <p:val>
                                            <p:strVal val="#ppt_y"/>
                                          </p:val>
                                        </p:tav>
                                      </p:tavLst>
                                    </p:anim>
                                  </p:childTnLst>
                                </p:cTn>
                              </p:par>
                            </p:childTnLst>
                          </p:cTn>
                        </p:par>
                        <p:par>
                          <p:cTn id="54" fill="hold">
                            <p:stCondLst>
                              <p:cond delay="5750"/>
                            </p:stCondLst>
                            <p:childTnLst>
                              <p:par>
                                <p:cTn id="55" presetID="2" presetClass="entr" presetSubtype="4" decel="100000" fill="hold" grpId="0" nodeType="afterEffect">
                                  <p:stCondLst>
                                    <p:cond delay="0"/>
                                  </p:stCondLst>
                                  <p:childTnLst>
                                    <p:set>
                                      <p:cBhvr>
                                        <p:cTn id="56" dur="1" fill="hold">
                                          <p:stCondLst>
                                            <p:cond delay="0"/>
                                          </p:stCondLst>
                                        </p:cTn>
                                        <p:tgtEl>
                                          <p:spTgt spid="11"/>
                                        </p:tgtEl>
                                        <p:attrNameLst>
                                          <p:attrName>style.visibility</p:attrName>
                                        </p:attrNameLst>
                                      </p:cBhvr>
                                      <p:to>
                                        <p:strVal val="visible"/>
                                      </p:to>
                                    </p:set>
                                    <p:anim calcmode="lin" valueType="num">
                                      <p:cBhvr additive="base">
                                        <p:cTn id="57" dur="750" fill="hold"/>
                                        <p:tgtEl>
                                          <p:spTgt spid="11"/>
                                        </p:tgtEl>
                                        <p:attrNameLst>
                                          <p:attrName>ppt_x</p:attrName>
                                        </p:attrNameLst>
                                      </p:cBhvr>
                                      <p:tavLst>
                                        <p:tav tm="0">
                                          <p:val>
                                            <p:strVal val="#ppt_x"/>
                                          </p:val>
                                        </p:tav>
                                        <p:tav tm="100000">
                                          <p:val>
                                            <p:strVal val="#ppt_x"/>
                                          </p:val>
                                        </p:tav>
                                      </p:tavLst>
                                    </p:anim>
                                    <p:anim calcmode="lin" valueType="num">
                                      <p:cBhvr additive="base">
                                        <p:cTn id="58" dur="750" fill="hold"/>
                                        <p:tgtEl>
                                          <p:spTgt spid="11"/>
                                        </p:tgtEl>
                                        <p:attrNameLst>
                                          <p:attrName>ppt_y</p:attrName>
                                        </p:attrNameLst>
                                      </p:cBhvr>
                                      <p:tavLst>
                                        <p:tav tm="0">
                                          <p:val>
                                            <p:strVal val="1+#ppt_h/2"/>
                                          </p:val>
                                        </p:tav>
                                        <p:tav tm="100000">
                                          <p:val>
                                            <p:strVal val="#ppt_y"/>
                                          </p:val>
                                        </p:tav>
                                      </p:tavLst>
                                    </p:anim>
                                  </p:childTnLst>
                                </p:cTn>
                              </p:par>
                              <p:par>
                                <p:cTn id="59" presetID="2" presetClass="entr" presetSubtype="4" decel="100000" fill="hold" grpId="0" nodeType="withEffect">
                                  <p:stCondLst>
                                    <p:cond delay="250"/>
                                  </p:stCondLst>
                                  <p:childTnLst>
                                    <p:set>
                                      <p:cBhvr>
                                        <p:cTn id="60" dur="1" fill="hold">
                                          <p:stCondLst>
                                            <p:cond delay="0"/>
                                          </p:stCondLst>
                                        </p:cTn>
                                        <p:tgtEl>
                                          <p:spTgt spid="15"/>
                                        </p:tgtEl>
                                        <p:attrNameLst>
                                          <p:attrName>style.visibility</p:attrName>
                                        </p:attrNameLst>
                                      </p:cBhvr>
                                      <p:to>
                                        <p:strVal val="visible"/>
                                      </p:to>
                                    </p:set>
                                    <p:anim calcmode="lin" valueType="num">
                                      <p:cBhvr additive="base">
                                        <p:cTn id="61" dur="750" fill="hold"/>
                                        <p:tgtEl>
                                          <p:spTgt spid="15"/>
                                        </p:tgtEl>
                                        <p:attrNameLst>
                                          <p:attrName>ppt_x</p:attrName>
                                        </p:attrNameLst>
                                      </p:cBhvr>
                                      <p:tavLst>
                                        <p:tav tm="0">
                                          <p:val>
                                            <p:strVal val="#ppt_x"/>
                                          </p:val>
                                        </p:tav>
                                        <p:tav tm="100000">
                                          <p:val>
                                            <p:strVal val="#ppt_x"/>
                                          </p:val>
                                        </p:tav>
                                      </p:tavLst>
                                    </p:anim>
                                    <p:anim calcmode="lin" valueType="num">
                                      <p:cBhvr additive="base">
                                        <p:cTn id="62" dur="75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animBg="1"/>
      <p:bldP spid="9" grpId="0" animBg="1"/>
      <p:bldP spid="10" grpId="0" animBg="1"/>
      <p:bldP spid="11" grpId="0" animBg="1"/>
      <p:bldP spid="12" grpId="0"/>
      <p:bldP spid="13" grpId="0"/>
      <p:bldP spid="14" grpId="0"/>
      <p:bldP spid="15" grpId="0"/>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AutoShape 1"/>
          <p:cNvSpPr>
            <a:spLocks/>
          </p:cNvSpPr>
          <p:nvPr/>
        </p:nvSpPr>
        <p:spPr bwMode="auto">
          <a:xfrm>
            <a:off x="1278399" y="1895475"/>
            <a:ext cx="2801208" cy="965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395" tIns="25395" rIns="25395" bIns="25395" anchor="ctr"/>
          <a:lstStyle/>
          <a:p>
            <a:pPr defTabSz="412667" fontAlgn="base" hangingPunct="0">
              <a:spcBef>
                <a:spcPct val="0"/>
              </a:spcBef>
              <a:spcAft>
                <a:spcPct val="0"/>
              </a:spcAft>
              <a:defRPr/>
            </a:pPr>
            <a:r>
              <a:rPr lang="es-ES" sz="6000" b="1" dirty="0">
                <a:solidFill>
                  <a:srgbClr val="FFC000"/>
                </a:solidFill>
                <a:latin typeface="League Gothic" charset="0"/>
                <a:ea typeface="ＭＳ Ｐゴシック" charset="0"/>
                <a:cs typeface="League Gothic" charset="0"/>
                <a:sym typeface="League Gothic" charset="0"/>
              </a:rPr>
              <a:t>THANKS</a:t>
            </a:r>
            <a:endParaRPr lang="es-ES" sz="4000" dirty="0">
              <a:solidFill>
                <a:srgbClr val="FFC000"/>
              </a:solidFill>
              <a:latin typeface="League Gothic" charset="0"/>
              <a:ea typeface="ＭＳ Ｐゴシック" charset="0"/>
              <a:cs typeface="League Gothic" charset="0"/>
              <a:sym typeface="League Gothic" charset="0"/>
            </a:endParaRPr>
          </a:p>
        </p:txBody>
      </p:sp>
      <p:sp>
        <p:nvSpPr>
          <p:cNvPr id="10" name="AutoShape 2"/>
          <p:cNvSpPr>
            <a:spLocks/>
          </p:cNvSpPr>
          <p:nvPr/>
        </p:nvSpPr>
        <p:spPr bwMode="auto">
          <a:xfrm>
            <a:off x="1295857" y="2540794"/>
            <a:ext cx="2801208" cy="965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395" tIns="25395" rIns="25395" bIns="25395" anchor="ctr"/>
          <a:lstStyle/>
          <a:p>
            <a:pPr defTabSz="412667" fontAlgn="base" hangingPunct="0">
              <a:spcBef>
                <a:spcPct val="0"/>
              </a:spcBef>
              <a:spcAft>
                <a:spcPct val="0"/>
              </a:spcAft>
              <a:defRPr/>
            </a:pPr>
            <a:r>
              <a:rPr lang="es-ES" sz="6000" b="1" dirty="0">
                <a:solidFill>
                  <a:srgbClr val="FFC000"/>
                </a:solidFill>
                <a:latin typeface="League Gothic" charset="0"/>
                <a:ea typeface="ＭＳ Ｐゴシック" charset="0"/>
                <a:cs typeface="League Gothic" charset="0"/>
                <a:sym typeface="League Gothic" charset="0"/>
              </a:rPr>
              <a:t>FOR YOUR</a:t>
            </a:r>
            <a:endParaRPr lang="es-ES" sz="4000" dirty="0">
              <a:solidFill>
                <a:srgbClr val="FFC000"/>
              </a:solidFill>
              <a:latin typeface="League Gothic" charset="0"/>
              <a:ea typeface="ＭＳ Ｐゴシック" charset="0"/>
              <a:cs typeface="League Gothic" charset="0"/>
              <a:sym typeface="League Gothic" charset="0"/>
            </a:endParaRPr>
          </a:p>
        </p:txBody>
      </p:sp>
      <p:sp>
        <p:nvSpPr>
          <p:cNvPr id="11" name="AutoShape 3"/>
          <p:cNvSpPr>
            <a:spLocks/>
          </p:cNvSpPr>
          <p:nvPr/>
        </p:nvSpPr>
        <p:spPr bwMode="auto">
          <a:xfrm>
            <a:off x="1329185" y="3169444"/>
            <a:ext cx="2801208" cy="965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395" tIns="25395" rIns="25395" bIns="25395" anchor="ctr"/>
          <a:lstStyle/>
          <a:p>
            <a:pPr defTabSz="412667" fontAlgn="base" hangingPunct="0">
              <a:spcBef>
                <a:spcPct val="0"/>
              </a:spcBef>
              <a:spcAft>
                <a:spcPct val="0"/>
              </a:spcAft>
              <a:defRPr/>
            </a:pPr>
            <a:r>
              <a:rPr lang="es-ES" sz="6000" b="1" dirty="0">
                <a:solidFill>
                  <a:srgbClr val="FFC000"/>
                </a:solidFill>
                <a:latin typeface="League Gothic" charset="0"/>
                <a:ea typeface="ＭＳ Ｐゴシック" charset="0"/>
                <a:cs typeface="League Gothic" charset="0"/>
                <a:sym typeface="League Gothic" charset="0"/>
              </a:rPr>
              <a:t>TIME</a:t>
            </a:r>
            <a:endParaRPr lang="es-ES" sz="4000" dirty="0">
              <a:solidFill>
                <a:srgbClr val="FFC000"/>
              </a:solidFill>
              <a:latin typeface="League Gothic" charset="0"/>
              <a:ea typeface="ＭＳ Ｐゴシック" charset="0"/>
              <a:cs typeface="League Gothic" charset="0"/>
              <a:sym typeface="League Gothic" charset="0"/>
            </a:endParaRPr>
          </a:p>
        </p:txBody>
      </p:sp>
      <p:sp>
        <p:nvSpPr>
          <p:cNvPr id="12" name="AutoShape 4"/>
          <p:cNvSpPr>
            <a:spLocks/>
          </p:cNvSpPr>
          <p:nvPr/>
        </p:nvSpPr>
        <p:spPr bwMode="auto">
          <a:xfrm>
            <a:off x="1363307" y="4202907"/>
            <a:ext cx="2728996" cy="6429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just" defTabSz="323785" fontAlgn="base" hangingPunct="0">
              <a:lnSpc>
                <a:spcPct val="120000"/>
              </a:lnSpc>
              <a:spcBef>
                <a:spcPts val="850"/>
              </a:spcBef>
              <a:spcAft>
                <a:spcPct val="0"/>
              </a:spcAft>
              <a:defRPr/>
            </a:pPr>
            <a:r>
              <a:rPr lang="es-ES" sz="1100" dirty="0" err="1">
                <a:solidFill>
                  <a:srgbClr val="DCDEE0"/>
                </a:solidFill>
                <a:latin typeface="Lato" charset="0"/>
                <a:ea typeface="ＭＳ Ｐゴシック" charset="0"/>
                <a:cs typeface="Lato" charset="0"/>
                <a:sym typeface="Lato" charset="0"/>
              </a:rPr>
              <a:t>Lorem</a:t>
            </a:r>
            <a:r>
              <a:rPr lang="es-ES" sz="1100" dirty="0">
                <a:solidFill>
                  <a:srgbClr val="DCDEE0"/>
                </a:solidFill>
                <a:latin typeface="Lato" charset="0"/>
                <a:ea typeface="ＭＳ Ｐゴシック" charset="0"/>
                <a:cs typeface="Lato" charset="0"/>
                <a:sym typeface="Lato" charset="0"/>
              </a:rPr>
              <a:t> </a:t>
            </a:r>
            <a:r>
              <a:rPr lang="es-ES" sz="1100" dirty="0" err="1">
                <a:solidFill>
                  <a:srgbClr val="DCDEE0"/>
                </a:solidFill>
                <a:latin typeface="Lato" charset="0"/>
                <a:ea typeface="ＭＳ Ｐゴシック" charset="0"/>
                <a:cs typeface="Lato" charset="0"/>
                <a:sym typeface="Lato" charset="0"/>
              </a:rPr>
              <a:t>ipsum</a:t>
            </a:r>
            <a:r>
              <a:rPr lang="es-ES" sz="1100" dirty="0">
                <a:solidFill>
                  <a:srgbClr val="DCDEE0"/>
                </a:solidFill>
                <a:latin typeface="Lato" charset="0"/>
                <a:ea typeface="ＭＳ Ｐゴシック" charset="0"/>
                <a:cs typeface="Lato" charset="0"/>
                <a:sym typeface="Lato" charset="0"/>
              </a:rPr>
              <a:t> dolor </a:t>
            </a:r>
            <a:r>
              <a:rPr lang="es-ES" sz="1100" dirty="0" err="1">
                <a:solidFill>
                  <a:srgbClr val="DCDEE0"/>
                </a:solidFill>
                <a:latin typeface="Lato" charset="0"/>
                <a:ea typeface="ＭＳ Ｐゴシック" charset="0"/>
                <a:cs typeface="Lato" charset="0"/>
                <a:sym typeface="Lato" charset="0"/>
              </a:rPr>
              <a:t>sit</a:t>
            </a:r>
            <a:r>
              <a:rPr lang="es-ES" sz="1100" dirty="0">
                <a:solidFill>
                  <a:srgbClr val="DCDEE0"/>
                </a:solidFill>
                <a:latin typeface="Lato" charset="0"/>
                <a:ea typeface="ＭＳ Ｐゴシック" charset="0"/>
                <a:cs typeface="Lato" charset="0"/>
                <a:sym typeface="Lato" charset="0"/>
              </a:rPr>
              <a:t> </a:t>
            </a:r>
            <a:r>
              <a:rPr lang="es-ES" sz="1100" dirty="0" err="1">
                <a:solidFill>
                  <a:srgbClr val="DCDEE0"/>
                </a:solidFill>
                <a:latin typeface="Lato" charset="0"/>
                <a:ea typeface="ＭＳ Ｐゴシック" charset="0"/>
                <a:cs typeface="Lato" charset="0"/>
                <a:sym typeface="Lato" charset="0"/>
              </a:rPr>
              <a:t>amet</a:t>
            </a:r>
            <a:r>
              <a:rPr lang="es-ES" sz="1100" dirty="0">
                <a:solidFill>
                  <a:srgbClr val="DCDEE0"/>
                </a:solidFill>
                <a:latin typeface="Lato" charset="0"/>
                <a:ea typeface="ＭＳ Ｐゴシック" charset="0"/>
                <a:cs typeface="Lato" charset="0"/>
                <a:sym typeface="Lato" charset="0"/>
              </a:rPr>
              <a:t>, </a:t>
            </a:r>
            <a:r>
              <a:rPr lang="es-ES" sz="1100" dirty="0" err="1">
                <a:solidFill>
                  <a:srgbClr val="DCDEE0"/>
                </a:solidFill>
                <a:latin typeface="Lato" charset="0"/>
                <a:ea typeface="ＭＳ Ｐゴシック" charset="0"/>
                <a:cs typeface="Lato" charset="0"/>
                <a:sym typeface="Lato" charset="0"/>
              </a:rPr>
              <a:t>consectetur</a:t>
            </a:r>
            <a:r>
              <a:rPr lang="es-ES" sz="1100" dirty="0">
                <a:solidFill>
                  <a:srgbClr val="DCDEE0"/>
                </a:solidFill>
                <a:latin typeface="Lato" charset="0"/>
                <a:ea typeface="ＭＳ Ｐゴシック" charset="0"/>
                <a:cs typeface="Lato" charset="0"/>
                <a:sym typeface="Lato" charset="0"/>
              </a:rPr>
              <a:t> </a:t>
            </a:r>
            <a:r>
              <a:rPr lang="es-ES" sz="1100" dirty="0" err="1">
                <a:solidFill>
                  <a:srgbClr val="DCDEE0"/>
                </a:solidFill>
                <a:latin typeface="Lato" charset="0"/>
                <a:ea typeface="ＭＳ Ｐゴシック" charset="0"/>
                <a:cs typeface="Lato" charset="0"/>
                <a:sym typeface="Lato" charset="0"/>
              </a:rPr>
              <a:t>adipiscing</a:t>
            </a:r>
            <a:r>
              <a:rPr lang="es-ES" sz="1100" dirty="0">
                <a:solidFill>
                  <a:srgbClr val="DCDEE0"/>
                </a:solidFill>
                <a:latin typeface="Lato" charset="0"/>
                <a:ea typeface="ＭＳ Ｐゴシック" charset="0"/>
                <a:cs typeface="Lato" charset="0"/>
                <a:sym typeface="Lato" charset="0"/>
              </a:rPr>
              <a:t> </a:t>
            </a:r>
            <a:r>
              <a:rPr lang="es-ES" sz="1100" dirty="0" err="1">
                <a:solidFill>
                  <a:srgbClr val="DCDEE0"/>
                </a:solidFill>
                <a:latin typeface="Lato" charset="0"/>
                <a:ea typeface="ＭＳ Ｐゴシック" charset="0"/>
                <a:cs typeface="Lato" charset="0"/>
                <a:sym typeface="Lato" charset="0"/>
              </a:rPr>
              <a:t>elit</a:t>
            </a:r>
            <a:r>
              <a:rPr lang="es-ES" sz="1100" dirty="0">
                <a:solidFill>
                  <a:srgbClr val="DCDEE0"/>
                </a:solidFill>
                <a:latin typeface="Lato" charset="0"/>
                <a:ea typeface="ＭＳ Ｐゴシック" charset="0"/>
                <a:cs typeface="Lato" charset="0"/>
                <a:sym typeface="Lato" charset="0"/>
              </a:rPr>
              <a:t>. </a:t>
            </a:r>
            <a:r>
              <a:rPr lang="es-ES" sz="1100" dirty="0" err="1">
                <a:solidFill>
                  <a:srgbClr val="DCDEE0"/>
                </a:solidFill>
                <a:latin typeface="Lato" charset="0"/>
                <a:ea typeface="ＭＳ Ｐゴシック" charset="0"/>
                <a:cs typeface="Lato" charset="0"/>
                <a:sym typeface="Lato" charset="0"/>
              </a:rPr>
              <a:t>Integer</a:t>
            </a:r>
            <a:r>
              <a:rPr lang="es-ES" sz="1100" dirty="0">
                <a:solidFill>
                  <a:srgbClr val="DCDEE0"/>
                </a:solidFill>
                <a:latin typeface="Lato" charset="0"/>
                <a:ea typeface="ＭＳ Ｐゴシック" charset="0"/>
                <a:cs typeface="Lato" charset="0"/>
                <a:sym typeface="Lato" charset="0"/>
              </a:rPr>
              <a:t> </a:t>
            </a:r>
            <a:r>
              <a:rPr lang="es-ES" sz="1100" dirty="0" err="1">
                <a:solidFill>
                  <a:srgbClr val="DCDEE0"/>
                </a:solidFill>
                <a:latin typeface="Lato" charset="0"/>
                <a:ea typeface="ＭＳ Ｐゴシック" charset="0"/>
                <a:cs typeface="Lato" charset="0"/>
                <a:sym typeface="Lato" charset="0"/>
              </a:rPr>
              <a:t>mollis</a:t>
            </a:r>
            <a:r>
              <a:rPr lang="es-ES" sz="1100" dirty="0">
                <a:solidFill>
                  <a:srgbClr val="DCDEE0"/>
                </a:solidFill>
                <a:latin typeface="Lato" charset="0"/>
                <a:ea typeface="ＭＳ Ｐゴシック" charset="0"/>
                <a:cs typeface="Lato" charset="0"/>
                <a:sym typeface="Lato" charset="0"/>
              </a:rPr>
              <a:t> vehicula </a:t>
            </a:r>
            <a:r>
              <a:rPr lang="es-ES" sz="1100" dirty="0" err="1">
                <a:solidFill>
                  <a:srgbClr val="DCDEE0"/>
                </a:solidFill>
                <a:latin typeface="Lato" charset="0"/>
                <a:ea typeface="ＭＳ Ｐゴシック" charset="0"/>
                <a:cs typeface="Lato" charset="0"/>
                <a:sym typeface="Lato" charset="0"/>
              </a:rPr>
              <a:t>ligula</a:t>
            </a:r>
            <a:r>
              <a:rPr lang="es-ES" sz="1100" dirty="0">
                <a:solidFill>
                  <a:srgbClr val="DCDEE0"/>
                </a:solidFill>
                <a:latin typeface="Lato" charset="0"/>
                <a:ea typeface="ＭＳ Ｐゴシック" charset="0"/>
                <a:cs typeface="Lato" charset="0"/>
                <a:sym typeface="Lato" charset="0"/>
              </a:rPr>
              <a:t> ut </a:t>
            </a:r>
            <a:r>
              <a:rPr lang="es-ES" sz="1100" dirty="0" err="1" smtClean="0">
                <a:solidFill>
                  <a:srgbClr val="DCDEE0"/>
                </a:solidFill>
                <a:latin typeface="Lato" charset="0"/>
                <a:ea typeface="ＭＳ Ｐゴシック" charset="0"/>
                <a:cs typeface="Lato" charset="0"/>
                <a:sym typeface="Lato" charset="0"/>
              </a:rPr>
              <a:t>faucibus</a:t>
            </a:r>
            <a:endParaRPr lang="es-ES" sz="5400" dirty="0">
              <a:solidFill>
                <a:srgbClr val="FFFFFF"/>
              </a:solidFill>
              <a:latin typeface="League Gothic" charset="0"/>
              <a:ea typeface="ＭＳ Ｐゴシック" charset="0"/>
              <a:cs typeface="League Gothic" charset="0"/>
              <a:sym typeface="League Gothic" charset="0"/>
            </a:endParaRPr>
          </a:p>
        </p:txBody>
      </p:sp>
      <p:sp>
        <p:nvSpPr>
          <p:cNvPr id="13" name="Line 5"/>
          <p:cNvSpPr>
            <a:spLocks noChangeShapeType="1"/>
          </p:cNvSpPr>
          <p:nvPr/>
        </p:nvSpPr>
        <p:spPr bwMode="auto">
          <a:xfrm>
            <a:off x="1352198" y="4102894"/>
            <a:ext cx="2805176" cy="0"/>
          </a:xfrm>
          <a:prstGeom prst="line">
            <a:avLst/>
          </a:prstGeom>
          <a:ln>
            <a:headEnd/>
            <a:tailEnd/>
          </a:ln>
          <a:extLst/>
        </p:spPr>
        <p:style>
          <a:lnRef idx="1">
            <a:schemeClr val="accent4"/>
          </a:lnRef>
          <a:fillRef idx="0">
            <a:schemeClr val="accent4"/>
          </a:fillRef>
          <a:effectRef idx="0">
            <a:schemeClr val="accent4"/>
          </a:effectRef>
          <a:fontRef idx="minor">
            <a:schemeClr val="tx1"/>
          </a:fontRef>
        </p:style>
        <p:txBody>
          <a:bodyPr lIns="0" tIns="0" rIns="0" bIns="0" anchor="ctr"/>
          <a:lstStyle/>
          <a:p>
            <a:pPr algn="ctr" defTabSz="412667" fontAlgn="base" hangingPunct="0">
              <a:spcBef>
                <a:spcPct val="0"/>
              </a:spcBef>
              <a:spcAft>
                <a:spcPct val="0"/>
              </a:spcAft>
              <a:defRPr/>
            </a:pPr>
            <a:endParaRPr lang="es-ES" sz="2800">
              <a:solidFill>
                <a:srgbClr val="FFFFFF"/>
              </a:solidFill>
              <a:effectLst>
                <a:outerShdw blurRad="38100" dist="38100" dir="2700000" algn="tl">
                  <a:srgbClr val="DDDDDD"/>
                </a:outerShdw>
              </a:effectLst>
              <a:latin typeface="Gill Sans" charset="0"/>
              <a:ea typeface="ＭＳ Ｐゴシック" charset="0"/>
              <a:cs typeface="Gill Sans" charset="0"/>
              <a:sym typeface="Gill Sans" charset="0"/>
            </a:endParaRPr>
          </a:p>
        </p:txBody>
      </p:sp>
      <p:sp>
        <p:nvSpPr>
          <p:cNvPr id="14" name="Line 6"/>
          <p:cNvSpPr>
            <a:spLocks noChangeShapeType="1"/>
          </p:cNvSpPr>
          <p:nvPr/>
        </p:nvSpPr>
        <p:spPr bwMode="auto">
          <a:xfrm>
            <a:off x="1352198" y="1847850"/>
            <a:ext cx="2805176" cy="0"/>
          </a:xfrm>
          <a:prstGeom prst="line">
            <a:avLst/>
          </a:prstGeom>
          <a:ln>
            <a:headEnd/>
            <a:tailEnd/>
          </a:ln>
          <a:extLst/>
        </p:spPr>
        <p:style>
          <a:lnRef idx="1">
            <a:schemeClr val="accent4"/>
          </a:lnRef>
          <a:fillRef idx="0">
            <a:schemeClr val="accent4"/>
          </a:fillRef>
          <a:effectRef idx="0">
            <a:schemeClr val="accent4"/>
          </a:effectRef>
          <a:fontRef idx="minor">
            <a:schemeClr val="tx1"/>
          </a:fontRef>
        </p:style>
        <p:txBody>
          <a:bodyPr lIns="0" tIns="0" rIns="0" bIns="0" anchor="ctr"/>
          <a:lstStyle/>
          <a:p>
            <a:pPr algn="ctr" defTabSz="412667" fontAlgn="base" hangingPunct="0">
              <a:spcBef>
                <a:spcPct val="0"/>
              </a:spcBef>
              <a:spcAft>
                <a:spcPct val="0"/>
              </a:spcAft>
              <a:defRPr/>
            </a:pPr>
            <a:endParaRPr lang="es-ES" sz="2800">
              <a:solidFill>
                <a:srgbClr val="FFFFFF"/>
              </a:solidFill>
              <a:effectLst>
                <a:outerShdw blurRad="38100" dist="38100" dir="2700000" algn="tl">
                  <a:srgbClr val="DDDDDD"/>
                </a:outerShdw>
              </a:effectLst>
              <a:latin typeface="Gill Sans" charset="0"/>
              <a:ea typeface="ＭＳ Ｐゴシック" charset="0"/>
              <a:cs typeface="Gill Sans" charset="0"/>
              <a:sym typeface="Gill Sans" charset="0"/>
            </a:endParaRPr>
          </a:p>
        </p:txBody>
      </p:sp>
      <p:sp>
        <p:nvSpPr>
          <p:cNvPr id="2" name="Picture Placeholder 1"/>
          <p:cNvSpPr>
            <a:spLocks noGrp="1"/>
          </p:cNvSpPr>
          <p:nvPr>
            <p:ph type="pic" sz="quarter" idx="13"/>
          </p:nvPr>
        </p:nvSpPr>
        <p:spPr/>
      </p:sp>
    </p:spTree>
    <p:extLst>
      <p:ext uri="{BB962C8B-B14F-4D97-AF65-F5344CB8AC3E}">
        <p14:creationId xmlns:p14="http://schemas.microsoft.com/office/powerpoint/2010/main" val="383757738"/>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left)">
                                      <p:cBhvr>
                                        <p:cTn id="11" dur="500"/>
                                        <p:tgtEl>
                                          <p:spTgt spid="13"/>
                                        </p:tgtEl>
                                      </p:cBhvr>
                                    </p:animEffect>
                                  </p:childTnLst>
                                </p:cTn>
                              </p:par>
                            </p:childTnLst>
                          </p:cTn>
                        </p:par>
                        <p:par>
                          <p:cTn id="12" fill="hold">
                            <p:stCondLst>
                              <p:cond delay="1000"/>
                            </p:stCondLst>
                            <p:childTnLst>
                              <p:par>
                                <p:cTn id="13" presetID="2" presetClass="entr" presetSubtype="2"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1+#ppt_w/2"/>
                                          </p:val>
                                        </p:tav>
                                        <p:tav tm="100000">
                                          <p:val>
                                            <p:strVal val="#ppt_x"/>
                                          </p:val>
                                        </p:tav>
                                      </p:tavLst>
                                    </p:anim>
                                    <p:anim calcmode="lin" valueType="num">
                                      <p:cBhvr additive="base">
                                        <p:cTn id="16" dur="500" fill="hold"/>
                                        <p:tgtEl>
                                          <p:spTgt spid="9"/>
                                        </p:tgtEl>
                                        <p:attrNameLst>
                                          <p:attrName>ppt_y</p:attrName>
                                        </p:attrNameLst>
                                      </p:cBhvr>
                                      <p:tavLst>
                                        <p:tav tm="0">
                                          <p:val>
                                            <p:strVal val="#ppt_y"/>
                                          </p:val>
                                        </p:tav>
                                        <p:tav tm="100000">
                                          <p:val>
                                            <p:strVal val="#ppt_y"/>
                                          </p:val>
                                        </p:tav>
                                      </p:tavLst>
                                    </p:anim>
                                  </p:childTnLst>
                                </p:cTn>
                              </p:par>
                            </p:childTnLst>
                          </p:cTn>
                        </p:par>
                        <p:par>
                          <p:cTn id="17" fill="hold">
                            <p:stCondLst>
                              <p:cond delay="1500"/>
                            </p:stCondLst>
                            <p:childTnLst>
                              <p:par>
                                <p:cTn id="18" presetID="2" presetClass="entr" presetSubtype="2"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additive="base">
                                        <p:cTn id="20" dur="500" fill="hold"/>
                                        <p:tgtEl>
                                          <p:spTgt spid="10"/>
                                        </p:tgtEl>
                                        <p:attrNameLst>
                                          <p:attrName>ppt_x</p:attrName>
                                        </p:attrNameLst>
                                      </p:cBhvr>
                                      <p:tavLst>
                                        <p:tav tm="0">
                                          <p:val>
                                            <p:strVal val="1+#ppt_w/2"/>
                                          </p:val>
                                        </p:tav>
                                        <p:tav tm="100000">
                                          <p:val>
                                            <p:strVal val="#ppt_x"/>
                                          </p:val>
                                        </p:tav>
                                      </p:tavLst>
                                    </p:anim>
                                    <p:anim calcmode="lin" valueType="num">
                                      <p:cBhvr additive="base">
                                        <p:cTn id="21" dur="500" fill="hold"/>
                                        <p:tgtEl>
                                          <p:spTgt spid="10"/>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2" presetClass="entr" presetSubtype="2"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fill="hold"/>
                                        <p:tgtEl>
                                          <p:spTgt spid="11"/>
                                        </p:tgtEl>
                                        <p:attrNameLst>
                                          <p:attrName>ppt_x</p:attrName>
                                        </p:attrNameLst>
                                      </p:cBhvr>
                                      <p:tavLst>
                                        <p:tav tm="0">
                                          <p:val>
                                            <p:strVal val="1+#ppt_w/2"/>
                                          </p:val>
                                        </p:tav>
                                        <p:tav tm="100000">
                                          <p:val>
                                            <p:strVal val="#ppt_x"/>
                                          </p:val>
                                        </p:tav>
                                      </p:tavLst>
                                    </p:anim>
                                    <p:anim calcmode="lin" valueType="num">
                                      <p:cBhvr additive="base">
                                        <p:cTn id="26" dur="500" fill="hold"/>
                                        <p:tgtEl>
                                          <p:spTgt spid="11"/>
                                        </p:tgtEl>
                                        <p:attrNameLst>
                                          <p:attrName>ppt_y</p:attrName>
                                        </p:attrNameLst>
                                      </p:cBhvr>
                                      <p:tavLst>
                                        <p:tav tm="0">
                                          <p:val>
                                            <p:strVal val="#ppt_y"/>
                                          </p:val>
                                        </p:tav>
                                        <p:tav tm="100000">
                                          <p:val>
                                            <p:strVal val="#ppt_y"/>
                                          </p:val>
                                        </p:tav>
                                      </p:tavLst>
                                    </p:anim>
                                  </p:childTnLst>
                                </p:cTn>
                              </p:par>
                            </p:childTnLst>
                          </p:cTn>
                        </p:par>
                        <p:par>
                          <p:cTn id="27" fill="hold">
                            <p:stCondLst>
                              <p:cond delay="2500"/>
                            </p:stCondLst>
                            <p:childTnLst>
                              <p:par>
                                <p:cTn id="28" presetID="2" presetClass="entr" presetSubtype="2" fill="hold" grpId="0" nodeType="afterEffect">
                                  <p:stCondLst>
                                    <p:cond delay="0"/>
                                  </p:stCondLst>
                                  <p:childTnLst>
                                    <p:set>
                                      <p:cBhvr>
                                        <p:cTn id="29" dur="1" fill="hold">
                                          <p:stCondLst>
                                            <p:cond delay="0"/>
                                          </p:stCondLst>
                                        </p:cTn>
                                        <p:tgtEl>
                                          <p:spTgt spid="12"/>
                                        </p:tgtEl>
                                        <p:attrNameLst>
                                          <p:attrName>style.visibility</p:attrName>
                                        </p:attrNameLst>
                                      </p:cBhvr>
                                      <p:to>
                                        <p:strVal val="visible"/>
                                      </p:to>
                                    </p:set>
                                    <p:anim calcmode="lin" valueType="num">
                                      <p:cBhvr additive="base">
                                        <p:cTn id="30" dur="500" fill="hold"/>
                                        <p:tgtEl>
                                          <p:spTgt spid="12"/>
                                        </p:tgtEl>
                                        <p:attrNameLst>
                                          <p:attrName>ppt_x</p:attrName>
                                        </p:attrNameLst>
                                      </p:cBhvr>
                                      <p:tavLst>
                                        <p:tav tm="0">
                                          <p:val>
                                            <p:strVal val="1+#ppt_w/2"/>
                                          </p:val>
                                        </p:tav>
                                        <p:tav tm="100000">
                                          <p:val>
                                            <p:strVal val="#ppt_x"/>
                                          </p:val>
                                        </p:tav>
                                      </p:tavLst>
                                    </p:anim>
                                    <p:anim calcmode="lin" valueType="num">
                                      <p:cBhvr additive="base">
                                        <p:cTn id="31"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utoUpdateAnimBg="0"/>
      <p:bldP spid="10" grpId="0" autoUpdateAnimBg="0"/>
      <p:bldP spid="11" grpId="0" autoUpdateAnimBg="0"/>
      <p:bldP spid="12" grpId="0" autoUpdateAnimBg="0"/>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p:nvPr/>
        </p:nvGrpSpPr>
        <p:grpSpPr>
          <a:xfrm>
            <a:off x="3407702" y="836713"/>
            <a:ext cx="5690620" cy="5051361"/>
            <a:chOff x="2555776" y="627534"/>
            <a:chExt cx="4267965" cy="3788521"/>
          </a:xfrm>
        </p:grpSpPr>
        <p:sp>
          <p:nvSpPr>
            <p:cNvPr id="3" name="Oval 2"/>
            <p:cNvSpPr/>
            <p:nvPr/>
          </p:nvSpPr>
          <p:spPr>
            <a:xfrm>
              <a:off x="2555776" y="627534"/>
              <a:ext cx="4027750" cy="3788521"/>
            </a:xfrm>
            <a:prstGeom prst="ellipse">
              <a:avLst/>
            </a:prstGeom>
            <a:solidFill>
              <a:schemeClr val="tx1">
                <a:lumMod val="95000"/>
                <a:lumOff val="5000"/>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2795991" y="627534"/>
              <a:ext cx="4027750" cy="3788521"/>
            </a:xfrm>
            <a:prstGeom prst="ellipse">
              <a:avLst/>
            </a:prstGeom>
            <a:solidFill>
              <a:schemeClr val="tx1">
                <a:lumMod val="95000"/>
                <a:lumOff val="5000"/>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 name="Group 5"/>
          <p:cNvGrpSpPr/>
          <p:nvPr/>
        </p:nvGrpSpPr>
        <p:grpSpPr>
          <a:xfrm>
            <a:off x="3625714" y="2309817"/>
            <a:ext cx="5152322" cy="1541667"/>
            <a:chOff x="-1365029" y="4518064"/>
            <a:chExt cx="7253926" cy="1541667"/>
          </a:xfrm>
        </p:grpSpPr>
        <p:sp>
          <p:nvSpPr>
            <p:cNvPr id="18" name="Subtitle 2"/>
            <p:cNvSpPr txBox="1">
              <a:spLocks/>
            </p:cNvSpPr>
            <p:nvPr/>
          </p:nvSpPr>
          <p:spPr>
            <a:xfrm>
              <a:off x="-1365029" y="4518064"/>
              <a:ext cx="7253926" cy="78554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5900" b="1" spc="-200" dirty="0" smtClean="0">
                  <a:solidFill>
                    <a:schemeClr val="bg1"/>
                  </a:solidFill>
                  <a:latin typeface="Georgia" panose="02040502050405020303" pitchFamily="18" charset="0"/>
                  <a:ea typeface="Franchise" pitchFamily="49" charset="0"/>
                </a:rPr>
                <a:t>thank </a:t>
              </a:r>
              <a:r>
                <a:rPr lang="en-US" sz="5900" b="1" spc="-200" dirty="0" smtClean="0">
                  <a:solidFill>
                    <a:srgbClr val="F5C24C"/>
                  </a:solidFill>
                  <a:latin typeface="Georgia" panose="02040502050405020303" pitchFamily="18" charset="0"/>
                  <a:ea typeface="Franchise" pitchFamily="49" charset="0"/>
                </a:rPr>
                <a:t>you!</a:t>
              </a:r>
              <a:endParaRPr lang="en-US" sz="5900" b="1" spc="-200" dirty="0">
                <a:solidFill>
                  <a:srgbClr val="F5C24C"/>
                </a:solidFill>
                <a:latin typeface="Georgia" panose="02040502050405020303" pitchFamily="18" charset="0"/>
                <a:ea typeface="Franchise" pitchFamily="49" charset="0"/>
              </a:endParaRPr>
            </a:p>
          </p:txBody>
        </p:sp>
        <p:sp>
          <p:nvSpPr>
            <p:cNvPr id="27" name="TextBox 26"/>
            <p:cNvSpPr txBox="1"/>
            <p:nvPr/>
          </p:nvSpPr>
          <p:spPr>
            <a:xfrm>
              <a:off x="-1002461" y="5398203"/>
              <a:ext cx="6607532" cy="661528"/>
            </a:xfrm>
            <a:prstGeom prst="rect">
              <a:avLst/>
            </a:prstGeom>
            <a:noFill/>
          </p:spPr>
          <p:txBody>
            <a:bodyPr wrap="square" rtlCol="0">
              <a:spAutoFit/>
            </a:bodyPr>
            <a:lstStyle/>
            <a:p>
              <a:pPr algn="ctr" defTabSz="323785" fontAlgn="base" hangingPunct="0">
                <a:lnSpc>
                  <a:spcPct val="120000"/>
                </a:lnSpc>
                <a:spcBef>
                  <a:spcPts val="850"/>
                </a:spcBef>
                <a:spcAft>
                  <a:spcPct val="0"/>
                </a:spcAft>
                <a:defRPr/>
              </a:pPr>
              <a:r>
                <a:rPr lang="es-ES" sz="1600" dirty="0" err="1">
                  <a:solidFill>
                    <a:srgbClr val="DCDEE0"/>
                  </a:solidFill>
                  <a:latin typeface="Lato" charset="0"/>
                  <a:ea typeface="ＭＳ Ｐゴシック" charset="0"/>
                  <a:cs typeface="Lato" charset="0"/>
                  <a:sym typeface="Lato" charset="0"/>
                </a:rPr>
                <a:t>Lorem</a:t>
              </a:r>
              <a:r>
                <a:rPr lang="es-ES" sz="1600" dirty="0">
                  <a:solidFill>
                    <a:srgbClr val="DCDEE0"/>
                  </a:solidFill>
                  <a:latin typeface="Lato" charset="0"/>
                  <a:ea typeface="ＭＳ Ｐゴシック" charset="0"/>
                  <a:cs typeface="Lato" charset="0"/>
                  <a:sym typeface="Lato" charset="0"/>
                </a:rPr>
                <a:t> </a:t>
              </a:r>
              <a:r>
                <a:rPr lang="es-ES" sz="1600" dirty="0" err="1">
                  <a:solidFill>
                    <a:srgbClr val="DCDEE0"/>
                  </a:solidFill>
                  <a:latin typeface="Lato" charset="0"/>
                  <a:ea typeface="ＭＳ Ｐゴシック" charset="0"/>
                  <a:cs typeface="Lato" charset="0"/>
                  <a:sym typeface="Lato" charset="0"/>
                </a:rPr>
                <a:t>ipsum</a:t>
              </a:r>
              <a:r>
                <a:rPr lang="es-ES" sz="1600" dirty="0">
                  <a:solidFill>
                    <a:srgbClr val="DCDEE0"/>
                  </a:solidFill>
                  <a:latin typeface="Lato" charset="0"/>
                  <a:ea typeface="ＭＳ Ｐゴシック" charset="0"/>
                  <a:cs typeface="Lato" charset="0"/>
                  <a:sym typeface="Lato" charset="0"/>
                </a:rPr>
                <a:t> dolor </a:t>
              </a:r>
              <a:r>
                <a:rPr lang="es-ES" sz="1600" dirty="0" err="1">
                  <a:solidFill>
                    <a:srgbClr val="DCDEE0"/>
                  </a:solidFill>
                  <a:latin typeface="Lato" charset="0"/>
                  <a:ea typeface="ＭＳ Ｐゴシック" charset="0"/>
                  <a:cs typeface="Lato" charset="0"/>
                  <a:sym typeface="Lato" charset="0"/>
                </a:rPr>
                <a:t>sit</a:t>
              </a:r>
              <a:r>
                <a:rPr lang="es-ES" sz="1600" dirty="0">
                  <a:solidFill>
                    <a:srgbClr val="DCDEE0"/>
                  </a:solidFill>
                  <a:latin typeface="Lato" charset="0"/>
                  <a:ea typeface="ＭＳ Ｐゴシック" charset="0"/>
                  <a:cs typeface="Lato" charset="0"/>
                  <a:sym typeface="Lato" charset="0"/>
                </a:rPr>
                <a:t> </a:t>
              </a:r>
              <a:r>
                <a:rPr lang="es-ES" sz="1600" dirty="0" err="1">
                  <a:solidFill>
                    <a:srgbClr val="DCDEE0"/>
                  </a:solidFill>
                  <a:latin typeface="Lato" charset="0"/>
                  <a:ea typeface="ＭＳ Ｐゴシック" charset="0"/>
                  <a:cs typeface="Lato" charset="0"/>
                  <a:sym typeface="Lato" charset="0"/>
                </a:rPr>
                <a:t>amet</a:t>
              </a:r>
              <a:r>
                <a:rPr lang="es-ES" sz="1600" dirty="0">
                  <a:solidFill>
                    <a:srgbClr val="DCDEE0"/>
                  </a:solidFill>
                  <a:latin typeface="Lato" charset="0"/>
                  <a:ea typeface="ＭＳ Ｐゴシック" charset="0"/>
                  <a:cs typeface="Lato" charset="0"/>
                  <a:sym typeface="Lato" charset="0"/>
                </a:rPr>
                <a:t>, </a:t>
              </a:r>
              <a:r>
                <a:rPr lang="es-ES" sz="1600" dirty="0" err="1">
                  <a:solidFill>
                    <a:srgbClr val="DCDEE0"/>
                  </a:solidFill>
                  <a:latin typeface="Lato" charset="0"/>
                  <a:ea typeface="ＭＳ Ｐゴシック" charset="0"/>
                  <a:cs typeface="Lato" charset="0"/>
                  <a:sym typeface="Lato" charset="0"/>
                </a:rPr>
                <a:t>consectetur</a:t>
              </a:r>
              <a:r>
                <a:rPr lang="es-ES" sz="1600" dirty="0">
                  <a:solidFill>
                    <a:srgbClr val="DCDEE0"/>
                  </a:solidFill>
                  <a:latin typeface="Lato" charset="0"/>
                  <a:ea typeface="ＭＳ Ｐゴシック" charset="0"/>
                  <a:cs typeface="Lato" charset="0"/>
                  <a:sym typeface="Lato" charset="0"/>
                </a:rPr>
                <a:t> </a:t>
              </a:r>
              <a:r>
                <a:rPr lang="es-ES" sz="1600" dirty="0" err="1">
                  <a:solidFill>
                    <a:srgbClr val="DCDEE0"/>
                  </a:solidFill>
                  <a:latin typeface="Lato" charset="0"/>
                  <a:ea typeface="ＭＳ Ｐゴシック" charset="0"/>
                  <a:cs typeface="Lato" charset="0"/>
                  <a:sym typeface="Lato" charset="0"/>
                </a:rPr>
                <a:t>adipiscing</a:t>
              </a:r>
              <a:r>
                <a:rPr lang="es-ES" sz="1600" dirty="0">
                  <a:solidFill>
                    <a:srgbClr val="DCDEE0"/>
                  </a:solidFill>
                  <a:latin typeface="Lato" charset="0"/>
                  <a:ea typeface="ＭＳ Ｐゴシック" charset="0"/>
                  <a:cs typeface="Lato" charset="0"/>
                  <a:sym typeface="Lato" charset="0"/>
                </a:rPr>
                <a:t> </a:t>
              </a:r>
              <a:r>
                <a:rPr lang="es-ES" sz="1600" dirty="0" err="1">
                  <a:solidFill>
                    <a:srgbClr val="DCDEE0"/>
                  </a:solidFill>
                  <a:latin typeface="Lato" charset="0"/>
                  <a:ea typeface="ＭＳ Ｐゴシック" charset="0"/>
                  <a:cs typeface="Lato" charset="0"/>
                  <a:sym typeface="Lato" charset="0"/>
                </a:rPr>
                <a:t>elit</a:t>
              </a:r>
              <a:r>
                <a:rPr lang="es-ES" sz="1600" dirty="0">
                  <a:solidFill>
                    <a:srgbClr val="DCDEE0"/>
                  </a:solidFill>
                  <a:latin typeface="Lato" charset="0"/>
                  <a:ea typeface="ＭＳ Ｐゴシック" charset="0"/>
                  <a:cs typeface="Lato" charset="0"/>
                  <a:sym typeface="Lato" charset="0"/>
                </a:rPr>
                <a:t>. </a:t>
              </a:r>
              <a:r>
                <a:rPr lang="es-ES" sz="1600" dirty="0" err="1">
                  <a:solidFill>
                    <a:srgbClr val="DCDEE0"/>
                  </a:solidFill>
                  <a:latin typeface="Lato" charset="0"/>
                  <a:ea typeface="ＭＳ Ｐゴシック" charset="0"/>
                  <a:cs typeface="Lato" charset="0"/>
                  <a:sym typeface="Lato" charset="0"/>
                </a:rPr>
                <a:t>Integer</a:t>
              </a:r>
              <a:r>
                <a:rPr lang="es-ES" sz="1600" dirty="0">
                  <a:solidFill>
                    <a:srgbClr val="DCDEE0"/>
                  </a:solidFill>
                  <a:latin typeface="Lato" charset="0"/>
                  <a:ea typeface="ＭＳ Ｐゴシック" charset="0"/>
                  <a:cs typeface="Lato" charset="0"/>
                  <a:sym typeface="Lato" charset="0"/>
                </a:rPr>
                <a:t> </a:t>
              </a:r>
              <a:r>
                <a:rPr lang="es-ES" sz="1600" dirty="0" err="1">
                  <a:solidFill>
                    <a:srgbClr val="DCDEE0"/>
                  </a:solidFill>
                  <a:latin typeface="Lato" charset="0"/>
                  <a:ea typeface="ＭＳ Ｐゴシック" charset="0"/>
                  <a:cs typeface="Lato" charset="0"/>
                  <a:sym typeface="Lato" charset="0"/>
                </a:rPr>
                <a:t>mollis</a:t>
              </a:r>
              <a:r>
                <a:rPr lang="es-ES" sz="1600" dirty="0">
                  <a:solidFill>
                    <a:srgbClr val="DCDEE0"/>
                  </a:solidFill>
                  <a:latin typeface="Lato" charset="0"/>
                  <a:ea typeface="ＭＳ Ｐゴシック" charset="0"/>
                  <a:cs typeface="Lato" charset="0"/>
                  <a:sym typeface="Lato" charset="0"/>
                </a:rPr>
                <a:t> vehicula </a:t>
              </a:r>
              <a:r>
                <a:rPr lang="es-ES" sz="1600" dirty="0" err="1">
                  <a:solidFill>
                    <a:srgbClr val="DCDEE0"/>
                  </a:solidFill>
                  <a:latin typeface="Lato" charset="0"/>
                  <a:ea typeface="ＭＳ Ｐゴシック" charset="0"/>
                  <a:cs typeface="Lato" charset="0"/>
                  <a:sym typeface="Lato" charset="0"/>
                </a:rPr>
                <a:t>ligula</a:t>
              </a:r>
              <a:r>
                <a:rPr lang="es-ES" sz="1600" dirty="0">
                  <a:solidFill>
                    <a:srgbClr val="DCDEE0"/>
                  </a:solidFill>
                  <a:latin typeface="Lato" charset="0"/>
                  <a:ea typeface="ＭＳ Ｐゴシック" charset="0"/>
                  <a:cs typeface="Lato" charset="0"/>
                  <a:sym typeface="Lato" charset="0"/>
                </a:rPr>
                <a:t> ut </a:t>
              </a:r>
              <a:r>
                <a:rPr lang="es-ES" sz="1600" dirty="0" err="1">
                  <a:solidFill>
                    <a:srgbClr val="DCDEE0"/>
                  </a:solidFill>
                  <a:latin typeface="Lato" charset="0"/>
                  <a:ea typeface="ＭＳ Ｐゴシック" charset="0"/>
                  <a:cs typeface="Lato" charset="0"/>
                  <a:sym typeface="Lato" charset="0"/>
                </a:rPr>
                <a:t>faucibus</a:t>
              </a:r>
              <a:endParaRPr lang="es-ES" sz="7200" dirty="0">
                <a:solidFill>
                  <a:srgbClr val="FFFFFF"/>
                </a:solidFill>
                <a:latin typeface="League Gothic" charset="0"/>
                <a:ea typeface="ＭＳ Ｐゴシック" charset="0"/>
                <a:cs typeface="League Gothic" charset="0"/>
                <a:sym typeface="League Gothic" charset="0"/>
              </a:endParaRPr>
            </a:p>
          </p:txBody>
        </p:sp>
      </p:grpSp>
      <p:sp>
        <p:nvSpPr>
          <p:cNvPr id="2" name="Picture Placeholder 1"/>
          <p:cNvSpPr>
            <a:spLocks noGrp="1"/>
          </p:cNvSpPr>
          <p:nvPr>
            <p:ph type="pic" sz="quarter" idx="13"/>
          </p:nvPr>
        </p:nvSpPr>
        <p:spPr/>
      </p:sp>
    </p:spTree>
    <p:extLst>
      <p:ext uri="{BB962C8B-B14F-4D97-AF65-F5344CB8AC3E}">
        <p14:creationId xmlns:p14="http://schemas.microsoft.com/office/powerpoint/2010/main" val="1384223144"/>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childTnLst>
                                </p:cTn>
                              </p:par>
                            </p:childTnLst>
                          </p:cTn>
                        </p:par>
                        <p:par>
                          <p:cTn id="8" fill="hold">
                            <p:stCondLst>
                              <p:cond delay="1000"/>
                            </p:stCondLst>
                            <p:childTnLst>
                              <p:par>
                                <p:cTn id="9" presetID="42"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noAutofit/>
          </a:bodyPr>
          <a:lstStyle/>
          <a:p>
            <a:r>
              <a:rPr lang="en-US" sz="2000" dirty="0" smtClean="0">
                <a:latin typeface="Open Sans" panose="020B0606030504020204" pitchFamily="34" charset="0"/>
                <a:ea typeface="Open Sans" panose="020B0606030504020204" pitchFamily="34" charset="0"/>
                <a:cs typeface="Open Sans" panose="020B0606030504020204" pitchFamily="34" charset="0"/>
              </a:rPr>
              <a:t>John Doe</a:t>
            </a:r>
            <a:endParaRPr lang="en-US" sz="2000" dirty="0">
              <a:latin typeface="Open Sans" panose="020B0606030504020204" pitchFamily="34" charset="0"/>
              <a:ea typeface="Open Sans" panose="020B0606030504020204" pitchFamily="34" charset="0"/>
              <a:cs typeface="Open Sans" panose="020B0606030504020204" pitchFamily="34" charset="0"/>
            </a:endParaRPr>
          </a:p>
        </p:txBody>
      </p:sp>
      <p:sp>
        <p:nvSpPr>
          <p:cNvPr id="4" name="Text Placeholder 3"/>
          <p:cNvSpPr>
            <a:spLocks noGrp="1"/>
          </p:cNvSpPr>
          <p:nvPr>
            <p:ph type="body" sz="quarter" idx="11"/>
          </p:nvPr>
        </p:nvSpPr>
        <p:spPr/>
        <p:txBody>
          <a:bodyPr>
            <a:noAutofit/>
          </a:bodyPr>
          <a:lstStyle/>
          <a:p>
            <a:r>
              <a:rPr lang="en-US" sz="1200" dirty="0" smtClean="0">
                <a:latin typeface="Open Sans" panose="020B0606030504020204" pitchFamily="34" charset="0"/>
                <a:ea typeface="Open Sans" panose="020B0606030504020204" pitchFamily="34" charset="0"/>
                <a:cs typeface="Open Sans" panose="020B0606030504020204" pitchFamily="34" charset="0"/>
              </a:rPr>
              <a:t>CO Founder </a:t>
            </a:r>
            <a:r>
              <a:rPr lang="en-US" sz="1200" dirty="0">
                <a:latin typeface="Open Sans" panose="020B0606030504020204" pitchFamily="34" charset="0"/>
                <a:ea typeface="Open Sans" panose="020B0606030504020204" pitchFamily="34" charset="0"/>
                <a:cs typeface="Open Sans" panose="020B0606030504020204" pitchFamily="34" charset="0"/>
              </a:rPr>
              <a:t>of IM </a:t>
            </a:r>
            <a:r>
              <a:rPr lang="en-US" sz="1200" dirty="0" err="1">
                <a:latin typeface="Open Sans" panose="020B0606030504020204" pitchFamily="34" charset="0"/>
                <a:ea typeface="Open Sans" panose="020B0606030504020204" pitchFamily="34" charset="0"/>
                <a:cs typeface="Open Sans" panose="020B0606030504020204" pitchFamily="34" charset="0"/>
              </a:rPr>
              <a:t>Soendae</a:t>
            </a:r>
            <a:r>
              <a:rPr lang="en-US" sz="1200" dirty="0">
                <a:latin typeface="Open Sans" panose="020B0606030504020204" pitchFamily="34" charset="0"/>
                <a:ea typeface="Open Sans" panose="020B0606030504020204" pitchFamily="34" charset="0"/>
                <a:cs typeface="Open Sans" panose="020B0606030504020204" pitchFamily="34" charset="0"/>
              </a:rPr>
              <a:t> Inc.</a:t>
            </a:r>
          </a:p>
        </p:txBody>
      </p:sp>
      <p:sp>
        <p:nvSpPr>
          <p:cNvPr id="5" name="Text Placeholder 4"/>
          <p:cNvSpPr>
            <a:spLocks noGrp="1"/>
          </p:cNvSpPr>
          <p:nvPr>
            <p:ph type="body" sz="quarter" idx="17"/>
          </p:nvPr>
        </p:nvSpPr>
        <p:spPr/>
        <p:txBody>
          <a:bodyPr/>
          <a:lstStyle/>
          <a:p>
            <a:r>
              <a:rPr lang="en-US" sz="2000" dirty="0">
                <a:ea typeface="FontAwesome"/>
                <a:sym typeface="FontAwesome"/>
              </a:rPr>
              <a:t> </a:t>
            </a:r>
            <a:endParaRPr lang="en-US" dirty="0"/>
          </a:p>
        </p:txBody>
      </p:sp>
      <p:sp>
        <p:nvSpPr>
          <p:cNvPr id="6" name="Text Placeholder 5"/>
          <p:cNvSpPr>
            <a:spLocks noGrp="1"/>
          </p:cNvSpPr>
          <p:nvPr>
            <p:ph type="body" sz="quarter" idx="16"/>
          </p:nvPr>
        </p:nvSpPr>
        <p:spPr/>
        <p:txBody>
          <a:bodyPr>
            <a:normAutofit/>
          </a:bodyPr>
          <a:lstStyle/>
          <a:p>
            <a:pPr lvl="0"/>
            <a:r>
              <a:rPr lang="en-US" sz="1400" dirty="0">
                <a:latin typeface="Open Sans" panose="020B0606030504020204" pitchFamily="34" charset="0"/>
                <a:ea typeface="Open Sans" panose="020B0606030504020204" pitchFamily="34" charset="0"/>
                <a:cs typeface="Open Sans" panose="020B0606030504020204" pitchFamily="34" charset="0"/>
              </a:rPr>
              <a:t>Donec vel nisl nec risus vulputate placerat in at ligula. Donec auctor magna nec lacus porttitor hendrerit. In pulvinar quam vitae pellentesque aliquam. Fusce venenatis lorem faucibus, commodo magna eget, egestas orci. Nullam at risus congue, hendrerit enim id, dictum abo zacomic quam. </a:t>
            </a:r>
          </a:p>
          <a:p>
            <a:endParaRPr lang="en-US" sz="1400" dirty="0">
              <a:latin typeface="Open Sans" panose="020B0606030504020204" pitchFamily="34" charset="0"/>
              <a:ea typeface="Open Sans" panose="020B0606030504020204" pitchFamily="34" charset="0"/>
              <a:cs typeface="Open Sans" panose="020B0606030504020204" pitchFamily="34" charset="0"/>
            </a:endParaRPr>
          </a:p>
        </p:txBody>
      </p:sp>
      <p:sp>
        <p:nvSpPr>
          <p:cNvPr id="2" name="Picture Placeholder 1"/>
          <p:cNvSpPr>
            <a:spLocks noGrp="1"/>
          </p:cNvSpPr>
          <p:nvPr>
            <p:ph type="pic" sz="quarter" idx="24"/>
          </p:nvPr>
        </p:nvSpPr>
        <p:spPr/>
      </p:sp>
    </p:spTree>
    <p:extLst>
      <p:ext uri="{BB962C8B-B14F-4D97-AF65-F5344CB8AC3E}">
        <p14:creationId xmlns:p14="http://schemas.microsoft.com/office/powerpoint/2010/main" val="181143754"/>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p:nvPr/>
        </p:nvSpPr>
        <p:spPr>
          <a:xfrm>
            <a:off x="5501390" y="2585783"/>
            <a:ext cx="5111645" cy="2600708"/>
          </a:xfrm>
          <a:prstGeom prst="rect">
            <a:avLst/>
          </a:prstGeom>
          <a:noFill/>
        </p:spPr>
        <p:txBody>
          <a:bodyPr wrap="square" lIns="121917" tIns="60958" rIns="121917" bIns="60958" rtlCol="0">
            <a:spAutoFit/>
          </a:bodyPr>
          <a:lstStyle/>
          <a:p>
            <a:pPr algn="ctr">
              <a:lnSpc>
                <a:spcPct val="70000"/>
              </a:lnSpc>
            </a:pPr>
            <a:r>
              <a:rPr lang="en-US" sz="11500" dirty="0" smtClean="0">
                <a:solidFill>
                  <a:srgbClr val="663300"/>
                </a:solidFill>
                <a:latin typeface="Janda Manatee Solid" panose="02000506000000020004" pitchFamily="2" charset="0"/>
                <a:cs typeface="Helvetica Neue"/>
              </a:rPr>
              <a:t>YOUR</a:t>
            </a:r>
            <a:endParaRPr lang="en-US" sz="11500" dirty="0">
              <a:solidFill>
                <a:srgbClr val="663300"/>
              </a:solidFill>
              <a:latin typeface="Janda Manatee Solid" panose="02000506000000020004" pitchFamily="2" charset="0"/>
              <a:cs typeface="Helvetica Neue"/>
            </a:endParaRPr>
          </a:p>
          <a:p>
            <a:pPr algn="ctr">
              <a:lnSpc>
                <a:spcPct val="70000"/>
              </a:lnSpc>
            </a:pPr>
            <a:r>
              <a:rPr lang="en-US" sz="11500" dirty="0" smtClean="0">
                <a:solidFill>
                  <a:srgbClr val="663300"/>
                </a:solidFill>
                <a:latin typeface="Janda Manatee Solid" panose="02000506000000020004" pitchFamily="2" charset="0"/>
                <a:cs typeface="Helvetica Neue"/>
              </a:rPr>
              <a:t>TIME</a:t>
            </a:r>
            <a:endParaRPr lang="en-US" sz="11500" dirty="0">
              <a:solidFill>
                <a:srgbClr val="663300"/>
              </a:solidFill>
              <a:latin typeface="Janda Manatee Solid" panose="02000506000000020004" pitchFamily="2" charset="0"/>
              <a:cs typeface="Helvetica Neue"/>
            </a:endParaRPr>
          </a:p>
        </p:txBody>
      </p:sp>
      <p:sp>
        <p:nvSpPr>
          <p:cNvPr id="14" name="TextBox 13"/>
          <p:cNvSpPr txBox="1"/>
          <p:nvPr/>
        </p:nvSpPr>
        <p:spPr>
          <a:xfrm>
            <a:off x="7320393" y="5740515"/>
            <a:ext cx="4676735" cy="533480"/>
          </a:xfrm>
          <a:prstGeom prst="rect">
            <a:avLst/>
          </a:prstGeom>
          <a:noFill/>
        </p:spPr>
        <p:txBody>
          <a:bodyPr wrap="square" lIns="121917" tIns="60958" rIns="121917" bIns="60958" rtlCol="0">
            <a:spAutoFit/>
          </a:bodyPr>
          <a:lstStyle/>
          <a:p>
            <a:pPr algn="ctr"/>
            <a:r>
              <a:rPr lang="en-US" sz="2700" dirty="0" smtClean="0">
                <a:solidFill>
                  <a:srgbClr val="663300"/>
                </a:solidFill>
                <a:latin typeface="Hand Of Sean (Demo)" pitchFamily="2" charset="0"/>
                <a:cs typeface="Helvetica Neue"/>
              </a:rPr>
              <a:t>See You at The TOP!</a:t>
            </a:r>
            <a:endParaRPr lang="en-US" sz="2700" dirty="0">
              <a:solidFill>
                <a:srgbClr val="663300"/>
              </a:solidFill>
              <a:latin typeface="Hand Of Sean (Demo)" pitchFamily="2" charset="0"/>
              <a:cs typeface="Helvetica Neue"/>
            </a:endParaRPr>
          </a:p>
        </p:txBody>
      </p:sp>
      <p:sp>
        <p:nvSpPr>
          <p:cNvPr id="21" name="TextBox 20"/>
          <p:cNvSpPr txBox="1"/>
          <p:nvPr/>
        </p:nvSpPr>
        <p:spPr>
          <a:xfrm>
            <a:off x="6139590" y="1641251"/>
            <a:ext cx="3983192" cy="615549"/>
          </a:xfrm>
          <a:prstGeom prst="rect">
            <a:avLst/>
          </a:prstGeom>
          <a:noFill/>
        </p:spPr>
        <p:txBody>
          <a:bodyPr wrap="square" lIns="121917" tIns="60958" rIns="121917" bIns="60958" rtlCol="0">
            <a:spAutoFit/>
          </a:bodyPr>
          <a:lstStyle/>
          <a:p>
            <a:r>
              <a:rPr lang="en-US" sz="3200" dirty="0" smtClean="0">
                <a:solidFill>
                  <a:srgbClr val="663300"/>
                </a:solidFill>
                <a:latin typeface="handwriting-draft_free-version" panose="02000500000000000000" pitchFamily="2" charset="0"/>
                <a:cs typeface="Helvetica Neue"/>
              </a:rPr>
              <a:t>Thank You For</a:t>
            </a:r>
            <a:endParaRPr lang="en-US" sz="3200" dirty="0">
              <a:solidFill>
                <a:srgbClr val="663300"/>
              </a:solidFill>
              <a:latin typeface="handwriting-draft_free-version" panose="02000500000000000000" pitchFamily="2" charset="0"/>
              <a:cs typeface="Helvetica Neue"/>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08390" y="224853"/>
            <a:ext cx="5958476" cy="6310859"/>
          </a:xfrm>
          <a:prstGeom prst="rect">
            <a:avLst/>
          </a:prstGeom>
        </p:spPr>
      </p:pic>
    </p:spTree>
    <p:extLst>
      <p:ext uri="{BB962C8B-B14F-4D97-AF65-F5344CB8AC3E}">
        <p14:creationId xmlns:p14="http://schemas.microsoft.com/office/powerpoint/2010/main" val="3142736736"/>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900" decel="100000" fill="hold"/>
                                        <p:tgtEl>
                                          <p:spTgt spid="21"/>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1000"/>
                                        <p:tgtEl>
                                          <p:spTgt spid="13"/>
                                        </p:tgtEl>
                                      </p:cBhvr>
                                    </p:animEffect>
                                    <p:anim calcmode="lin" valueType="num">
                                      <p:cBhvr>
                                        <p:cTn id="15" dur="1000" fill="hold"/>
                                        <p:tgtEl>
                                          <p:spTgt spid="13"/>
                                        </p:tgtEl>
                                        <p:attrNameLst>
                                          <p:attrName>ppt_x</p:attrName>
                                        </p:attrNameLst>
                                      </p:cBhvr>
                                      <p:tavLst>
                                        <p:tav tm="0">
                                          <p:val>
                                            <p:strVal val="#ppt_x"/>
                                          </p:val>
                                        </p:tav>
                                        <p:tav tm="100000">
                                          <p:val>
                                            <p:strVal val="#ppt_x"/>
                                          </p:val>
                                        </p:tav>
                                      </p:tavLst>
                                    </p:anim>
                                    <p:anim calcmode="lin" valueType="num">
                                      <p:cBhvr>
                                        <p:cTn id="16" dur="900" decel="100000" fill="hold"/>
                                        <p:tgtEl>
                                          <p:spTgt spid="13"/>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37" presetClass="entr" presetSubtype="0"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1000"/>
                                        <p:tgtEl>
                                          <p:spTgt spid="14"/>
                                        </p:tgtEl>
                                      </p:cBhvr>
                                    </p:animEffect>
                                    <p:anim calcmode="lin" valueType="num">
                                      <p:cBhvr>
                                        <p:cTn id="22" dur="1000" fill="hold"/>
                                        <p:tgtEl>
                                          <p:spTgt spid="14"/>
                                        </p:tgtEl>
                                        <p:attrNameLst>
                                          <p:attrName>ppt_x</p:attrName>
                                        </p:attrNameLst>
                                      </p:cBhvr>
                                      <p:tavLst>
                                        <p:tav tm="0">
                                          <p:val>
                                            <p:strVal val="#ppt_x"/>
                                          </p:val>
                                        </p:tav>
                                        <p:tav tm="100000">
                                          <p:val>
                                            <p:strVal val="#ppt_x"/>
                                          </p:val>
                                        </p:tav>
                                      </p:tavLst>
                                    </p:anim>
                                    <p:anim calcmode="lin" valueType="num">
                                      <p:cBhvr>
                                        <p:cTn id="23" dur="900" decel="100000" fill="hold"/>
                                        <p:tgtEl>
                                          <p:spTgt spid="14"/>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21" grpId="0"/>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p:nvPr/>
        </p:nvSpPr>
        <p:spPr>
          <a:xfrm>
            <a:off x="5501390" y="2585783"/>
            <a:ext cx="5111645" cy="2600708"/>
          </a:xfrm>
          <a:prstGeom prst="rect">
            <a:avLst/>
          </a:prstGeom>
          <a:noFill/>
        </p:spPr>
        <p:txBody>
          <a:bodyPr wrap="square" lIns="121917" tIns="60958" rIns="121917" bIns="60958" rtlCol="0">
            <a:spAutoFit/>
          </a:bodyPr>
          <a:lstStyle/>
          <a:p>
            <a:pPr algn="ctr">
              <a:lnSpc>
                <a:spcPct val="70000"/>
              </a:lnSpc>
            </a:pPr>
            <a:r>
              <a:rPr lang="en-US" sz="11500" dirty="0" smtClean="0">
                <a:solidFill>
                  <a:schemeClr val="tx1">
                    <a:lumMod val="85000"/>
                    <a:lumOff val="15000"/>
                  </a:schemeClr>
                </a:solidFill>
                <a:latin typeface="Janda Manatee Solid" panose="02000506000000020004" pitchFamily="2" charset="0"/>
                <a:cs typeface="Helvetica Neue"/>
              </a:rPr>
              <a:t>YOUR</a:t>
            </a:r>
            <a:endParaRPr lang="en-US" sz="11500" dirty="0">
              <a:solidFill>
                <a:schemeClr val="tx1">
                  <a:lumMod val="85000"/>
                  <a:lumOff val="15000"/>
                </a:schemeClr>
              </a:solidFill>
              <a:latin typeface="Janda Manatee Solid" panose="02000506000000020004" pitchFamily="2" charset="0"/>
              <a:cs typeface="Helvetica Neue"/>
            </a:endParaRPr>
          </a:p>
          <a:p>
            <a:pPr algn="ctr">
              <a:lnSpc>
                <a:spcPct val="70000"/>
              </a:lnSpc>
            </a:pPr>
            <a:r>
              <a:rPr lang="en-US" sz="11500" dirty="0" smtClean="0">
                <a:solidFill>
                  <a:schemeClr val="tx1">
                    <a:lumMod val="85000"/>
                    <a:lumOff val="15000"/>
                  </a:schemeClr>
                </a:solidFill>
                <a:latin typeface="Janda Manatee Solid" panose="02000506000000020004" pitchFamily="2" charset="0"/>
                <a:cs typeface="Helvetica Neue"/>
              </a:rPr>
              <a:t>TIME</a:t>
            </a:r>
            <a:endParaRPr lang="en-US" sz="11500" dirty="0">
              <a:solidFill>
                <a:schemeClr val="tx1">
                  <a:lumMod val="85000"/>
                  <a:lumOff val="15000"/>
                </a:schemeClr>
              </a:solidFill>
              <a:latin typeface="Janda Manatee Solid" panose="02000506000000020004" pitchFamily="2" charset="0"/>
              <a:cs typeface="Helvetica Neue"/>
            </a:endParaRPr>
          </a:p>
        </p:txBody>
      </p:sp>
      <p:sp>
        <p:nvSpPr>
          <p:cNvPr id="14" name="TextBox 13"/>
          <p:cNvSpPr txBox="1"/>
          <p:nvPr/>
        </p:nvSpPr>
        <p:spPr>
          <a:xfrm>
            <a:off x="7320393" y="5740515"/>
            <a:ext cx="4676735" cy="533480"/>
          </a:xfrm>
          <a:prstGeom prst="rect">
            <a:avLst/>
          </a:prstGeom>
          <a:noFill/>
        </p:spPr>
        <p:txBody>
          <a:bodyPr wrap="square" lIns="121917" tIns="60958" rIns="121917" bIns="60958" rtlCol="0">
            <a:spAutoFit/>
          </a:bodyPr>
          <a:lstStyle/>
          <a:p>
            <a:pPr algn="ctr"/>
            <a:r>
              <a:rPr lang="en-US" sz="2700" dirty="0" smtClean="0">
                <a:solidFill>
                  <a:schemeClr val="tx1">
                    <a:lumMod val="85000"/>
                    <a:lumOff val="15000"/>
                  </a:schemeClr>
                </a:solidFill>
                <a:latin typeface="Hand Of Sean (Demo)" pitchFamily="2" charset="0"/>
                <a:cs typeface="Helvetica Neue"/>
              </a:rPr>
              <a:t>See You at The TOP!</a:t>
            </a:r>
            <a:endParaRPr lang="en-US" sz="2700" dirty="0">
              <a:solidFill>
                <a:schemeClr val="tx1">
                  <a:lumMod val="85000"/>
                  <a:lumOff val="15000"/>
                </a:schemeClr>
              </a:solidFill>
              <a:latin typeface="Hand Of Sean (Demo)" pitchFamily="2" charset="0"/>
              <a:cs typeface="Helvetica Neue"/>
            </a:endParaRPr>
          </a:p>
        </p:txBody>
      </p:sp>
      <p:sp>
        <p:nvSpPr>
          <p:cNvPr id="21" name="TextBox 20"/>
          <p:cNvSpPr txBox="1"/>
          <p:nvPr/>
        </p:nvSpPr>
        <p:spPr>
          <a:xfrm>
            <a:off x="6139590" y="1641251"/>
            <a:ext cx="3983192" cy="615549"/>
          </a:xfrm>
          <a:prstGeom prst="rect">
            <a:avLst/>
          </a:prstGeom>
          <a:noFill/>
        </p:spPr>
        <p:txBody>
          <a:bodyPr wrap="square" lIns="121917" tIns="60958" rIns="121917" bIns="60958" rtlCol="0">
            <a:spAutoFit/>
          </a:bodyPr>
          <a:lstStyle/>
          <a:p>
            <a:r>
              <a:rPr lang="en-US" sz="3200" dirty="0" smtClean="0">
                <a:solidFill>
                  <a:schemeClr val="tx1">
                    <a:lumMod val="85000"/>
                    <a:lumOff val="15000"/>
                  </a:schemeClr>
                </a:solidFill>
                <a:latin typeface="handwriting-draft_free-version" panose="02000500000000000000" pitchFamily="2" charset="0"/>
                <a:cs typeface="Helvetica Neue"/>
              </a:rPr>
              <a:t>Thank You For</a:t>
            </a:r>
            <a:endParaRPr lang="en-US" sz="3200" dirty="0">
              <a:solidFill>
                <a:schemeClr val="tx1">
                  <a:lumMod val="85000"/>
                  <a:lumOff val="15000"/>
                </a:schemeClr>
              </a:solidFill>
              <a:latin typeface="handwriting-draft_free-version" panose="02000500000000000000" pitchFamily="2" charset="0"/>
              <a:cs typeface="Helvetica Neue"/>
            </a:endParaRPr>
          </a:p>
        </p:txBody>
      </p:sp>
      <p:pic>
        <p:nvPicPr>
          <p:cNvPr id="5" name="Picture 4"/>
          <p:cNvPicPr>
            <a:picLocks noChangeAspect="1"/>
          </p:cNvPicPr>
          <p:nvPr/>
        </p:nvPicPr>
        <p:blipFill>
          <a:blip r:embed="rId3">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tretch>
            <a:fillRect/>
          </a:stretch>
        </p:blipFill>
        <p:spPr>
          <a:xfrm>
            <a:off x="1108390" y="224853"/>
            <a:ext cx="5958476" cy="6310859"/>
          </a:xfrm>
          <a:prstGeom prst="rect">
            <a:avLst/>
          </a:prstGeom>
        </p:spPr>
      </p:pic>
    </p:spTree>
    <p:extLst>
      <p:ext uri="{BB962C8B-B14F-4D97-AF65-F5344CB8AC3E}">
        <p14:creationId xmlns:p14="http://schemas.microsoft.com/office/powerpoint/2010/main" val="2640843295"/>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900" decel="100000" fill="hold"/>
                                        <p:tgtEl>
                                          <p:spTgt spid="21"/>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1000"/>
                                        <p:tgtEl>
                                          <p:spTgt spid="13"/>
                                        </p:tgtEl>
                                      </p:cBhvr>
                                    </p:animEffect>
                                    <p:anim calcmode="lin" valueType="num">
                                      <p:cBhvr>
                                        <p:cTn id="15" dur="1000" fill="hold"/>
                                        <p:tgtEl>
                                          <p:spTgt spid="13"/>
                                        </p:tgtEl>
                                        <p:attrNameLst>
                                          <p:attrName>ppt_x</p:attrName>
                                        </p:attrNameLst>
                                      </p:cBhvr>
                                      <p:tavLst>
                                        <p:tav tm="0">
                                          <p:val>
                                            <p:strVal val="#ppt_x"/>
                                          </p:val>
                                        </p:tav>
                                        <p:tav tm="100000">
                                          <p:val>
                                            <p:strVal val="#ppt_x"/>
                                          </p:val>
                                        </p:tav>
                                      </p:tavLst>
                                    </p:anim>
                                    <p:anim calcmode="lin" valueType="num">
                                      <p:cBhvr>
                                        <p:cTn id="16" dur="900" decel="100000" fill="hold"/>
                                        <p:tgtEl>
                                          <p:spTgt spid="13"/>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37" presetClass="entr" presetSubtype="0"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1000"/>
                                        <p:tgtEl>
                                          <p:spTgt spid="14"/>
                                        </p:tgtEl>
                                      </p:cBhvr>
                                    </p:animEffect>
                                    <p:anim calcmode="lin" valueType="num">
                                      <p:cBhvr>
                                        <p:cTn id="22" dur="1000" fill="hold"/>
                                        <p:tgtEl>
                                          <p:spTgt spid="14"/>
                                        </p:tgtEl>
                                        <p:attrNameLst>
                                          <p:attrName>ppt_x</p:attrName>
                                        </p:attrNameLst>
                                      </p:cBhvr>
                                      <p:tavLst>
                                        <p:tav tm="0">
                                          <p:val>
                                            <p:strVal val="#ppt_x"/>
                                          </p:val>
                                        </p:tav>
                                        <p:tav tm="100000">
                                          <p:val>
                                            <p:strVal val="#ppt_x"/>
                                          </p:val>
                                        </p:tav>
                                      </p:tavLst>
                                    </p:anim>
                                    <p:anim calcmode="lin" valueType="num">
                                      <p:cBhvr>
                                        <p:cTn id="23" dur="900" decel="100000" fill="hold"/>
                                        <p:tgtEl>
                                          <p:spTgt spid="14"/>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21" grpId="0"/>
    </p:bldLst>
  </p:timing>
</p:sld>
</file>

<file path=ppt/slides/slide9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TextBox 2"/>
          <p:cNvSpPr txBox="1"/>
          <p:nvPr/>
        </p:nvSpPr>
        <p:spPr>
          <a:xfrm>
            <a:off x="2437885" y="1941864"/>
            <a:ext cx="7632218" cy="2215991"/>
          </a:xfrm>
          <a:prstGeom prst="rect">
            <a:avLst/>
          </a:prstGeom>
          <a:noFill/>
        </p:spPr>
        <p:txBody>
          <a:bodyPr wrap="none" rtlCol="0">
            <a:spAutoFit/>
          </a:bodyPr>
          <a:lstStyle/>
          <a:p>
            <a:pPr algn="ctr"/>
            <a:r>
              <a:rPr lang="en-US" sz="13800" dirty="0" smtClean="0">
                <a:solidFill>
                  <a:srgbClr val="FFC000"/>
                </a:solidFill>
                <a:latin typeface="AirfoilScriptSSi" panose="00000400000000000000" pitchFamily="2" charset="0"/>
              </a:rPr>
              <a:t>Thank You!</a:t>
            </a:r>
            <a:endParaRPr lang="en-US" sz="13800" dirty="0">
              <a:solidFill>
                <a:srgbClr val="FFC000"/>
              </a:solidFill>
              <a:latin typeface="AirfoilScriptSSi" panose="00000400000000000000" pitchFamily="2" charset="0"/>
            </a:endParaRPr>
          </a:p>
        </p:txBody>
      </p:sp>
      <p:sp>
        <p:nvSpPr>
          <p:cNvPr id="4" name="TextBox 3"/>
          <p:cNvSpPr txBox="1"/>
          <p:nvPr/>
        </p:nvSpPr>
        <p:spPr>
          <a:xfrm>
            <a:off x="2943922" y="3561280"/>
            <a:ext cx="4033653" cy="430887"/>
          </a:xfrm>
          <a:prstGeom prst="rect">
            <a:avLst/>
          </a:prstGeom>
          <a:noFill/>
        </p:spPr>
        <p:txBody>
          <a:bodyPr wrap="square" rtlCol="0">
            <a:spAutoFit/>
          </a:bodyPr>
          <a:lstStyle/>
          <a:p>
            <a:pPr algn="r"/>
            <a:r>
              <a:rPr lang="en-US" sz="2200" dirty="0" smtClean="0">
                <a:solidFill>
                  <a:prstClr val="white"/>
                </a:solidFill>
              </a:rPr>
              <a:t>visit www.elegantplr.com</a:t>
            </a:r>
            <a:endParaRPr lang="en-US" sz="2200" dirty="0">
              <a:solidFill>
                <a:prstClr val="white"/>
              </a:solidFill>
            </a:endParaRPr>
          </a:p>
        </p:txBody>
      </p:sp>
    </p:spTree>
    <p:extLst>
      <p:ext uri="{BB962C8B-B14F-4D97-AF65-F5344CB8AC3E}">
        <p14:creationId xmlns:p14="http://schemas.microsoft.com/office/powerpoint/2010/main" val="377231589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advClick="0">
        <p15:prstTrans prst="origami"/>
        <p:sndAc>
          <p:stSnd>
            <p:snd r:embed="rId3" name="explode.wav"/>
          </p:stSnd>
        </p:sndAc>
      </p:transition>
    </mc:Choice>
    <mc:Fallback xmlns="">
      <p:transition spd="slow" advClick="0">
        <p:fade/>
        <p:sndAc>
          <p:stSnd>
            <p:snd r:embed="rId4" name="explode.wav"/>
          </p:stSnd>
        </p:sndAc>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SIZELISTINDEX" val="0"/>
  <p:tag name="SAFEMARGIN" val="0"/>
  <p:tag name="VERTICALOFFSET" val="0"/>
  <p:tag name="HORIZONTALOFFSET" val="0"/>
  <p:tag name="CUSTOMNAME" val="%f_Resized"/>
  <p:tag name="NAMEOPTION" val="RESIZED_LAST"/>
</p:tagLst>
</file>

<file path=ppt/theme/theme1.xml><?xml version="1.0" encoding="utf-8"?>
<a:theme xmlns:a="http://schemas.openxmlformats.org/drawingml/2006/main" name="Wisp">
  <a:themeElements>
    <a:clrScheme name="Red Orange">
      <a:dk1>
        <a:sysClr val="windowText" lastClr="000000"/>
      </a:dk1>
      <a:lt1>
        <a:sysClr val="window" lastClr="FFFFFF"/>
      </a:lt1>
      <a:dk2>
        <a:srgbClr val="505046"/>
      </a:dk2>
      <a:lt2>
        <a:srgbClr val="EEECE1"/>
      </a:lt2>
      <a:accent1>
        <a:srgbClr val="E84C22"/>
      </a:accent1>
      <a:accent2>
        <a:srgbClr val="FFBD47"/>
      </a:accent2>
      <a:accent3>
        <a:srgbClr val="B64926"/>
      </a:accent3>
      <a:accent4>
        <a:srgbClr val="FF8427"/>
      </a:accent4>
      <a:accent5>
        <a:srgbClr val="CC9900"/>
      </a:accent5>
      <a:accent6>
        <a:srgbClr val="B22600"/>
      </a:accent6>
      <a:hlink>
        <a:srgbClr val="CC9900"/>
      </a:hlink>
      <a:folHlink>
        <a:srgbClr val="666699"/>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4F34B87B-9C7A-41AE-A6CB-48536223DFFD}"/>
    </a:ext>
  </a:extLst>
</a:theme>
</file>

<file path=ppt/theme/theme2.xml><?xml version="1.0" encoding="utf-8"?>
<a:theme xmlns:a="http://schemas.openxmlformats.org/drawingml/2006/main" name="Theme4">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solidFill>
          <a:schemeClr val="bg1">
            <a:lumMod val="95000"/>
            <a:alpha val="80000"/>
          </a:schemeClr>
        </a:solidFill>
        <a:ln>
          <a:noFill/>
        </a:ln>
      </a:spPr>
      <a:bodyPr vert="horz" wrap="square" lIns="91440" tIns="45720" rIns="91440" bIns="45720" numCol="1" anchor="t" anchorCtr="0" compatLnSpc="1">
        <a:prstTxWarp prst="textNoShape">
          <a:avLst/>
        </a:prstTxWarp>
      </a:bodyPr>
      <a:lstStyle>
        <a:defPPr>
          <a:defRPr>
            <a:solidFill>
              <a:prstClr val="black"/>
            </a:solidFill>
          </a:defRPr>
        </a:defPPr>
      </a:lstStyle>
    </a:spDef>
  </a:objectDefaults>
  <a:extraClrSchemeLst/>
  <a:extLst>
    <a:ext uri="{05A4C25C-085E-4340-85A3-A5531E510DB2}">
      <thm15:themeFamily xmlns:thm15="http://schemas.microsoft.com/office/thememl/2012/main" name="Theme4" id="{55B99673-A5BD-4C39-BA98-BCA51905F9E3}" vid="{B55C9805-F526-4B62-A004-A04DD0AF684B}"/>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7773</TotalTime>
  <Words>7577</Words>
  <Application>Microsoft Office PowerPoint</Application>
  <PresentationFormat>Widescreen</PresentationFormat>
  <Paragraphs>955</Paragraphs>
  <Slides>92</Slides>
  <Notes>92</Notes>
  <HiddenSlides>0</HiddenSlides>
  <MMClips>1</MMClips>
  <ScaleCrop>false</ScaleCrop>
  <HeadingPairs>
    <vt:vector size="6" baseType="variant">
      <vt:variant>
        <vt:lpstr>Fonts Used</vt:lpstr>
      </vt:variant>
      <vt:variant>
        <vt:i4>48</vt:i4>
      </vt:variant>
      <vt:variant>
        <vt:lpstr>Theme</vt:lpstr>
      </vt:variant>
      <vt:variant>
        <vt:i4>2</vt:i4>
      </vt:variant>
      <vt:variant>
        <vt:lpstr>Slide Titles</vt:lpstr>
      </vt:variant>
      <vt:variant>
        <vt:i4>92</vt:i4>
      </vt:variant>
    </vt:vector>
  </HeadingPairs>
  <TitlesOfParts>
    <vt:vector size="142" baseType="lpstr">
      <vt:lpstr>ＭＳ Ｐゴシック</vt:lpstr>
      <vt:lpstr>AirfoilScriptSSi</vt:lpstr>
      <vt:lpstr>akaDora</vt:lpstr>
      <vt:lpstr>Arial</vt:lpstr>
      <vt:lpstr>Bebas</vt:lpstr>
      <vt:lpstr>Bebas Neue</vt:lpstr>
      <vt:lpstr>Calibri</vt:lpstr>
      <vt:lpstr>Calibri Light</vt:lpstr>
      <vt:lpstr>Cambria</vt:lpstr>
      <vt:lpstr>Century Gothic</vt:lpstr>
      <vt:lpstr>Elephant</vt:lpstr>
      <vt:lpstr>Entypo</vt:lpstr>
      <vt:lpstr>Florin Sans</vt:lpstr>
      <vt:lpstr>FM University</vt:lpstr>
      <vt:lpstr>FontAwesome</vt:lpstr>
      <vt:lpstr>Franchise</vt:lpstr>
      <vt:lpstr>Georgia</vt:lpstr>
      <vt:lpstr>Gill Sans</vt:lpstr>
      <vt:lpstr>Hand Of Sean (Demo)</vt:lpstr>
      <vt:lpstr>handwriting-draft_free-version</vt:lpstr>
      <vt:lpstr>Helvetica Neue</vt:lpstr>
      <vt:lpstr>Janda Manatee Solid</vt:lpstr>
      <vt:lpstr>Jenna Sue</vt:lpstr>
      <vt:lpstr>Lato</vt:lpstr>
      <vt:lpstr>Lato Black</vt:lpstr>
      <vt:lpstr>Lato Light</vt:lpstr>
      <vt:lpstr>Lato Regular</vt:lpstr>
      <vt:lpstr>League Gothic</vt:lpstr>
      <vt:lpstr>Liberation Sans</vt:lpstr>
      <vt:lpstr>Modern Pictograms</vt:lpstr>
      <vt:lpstr>Nevis</vt:lpstr>
      <vt:lpstr>Open Sans</vt:lpstr>
      <vt:lpstr>Open Sans Light</vt:lpstr>
      <vt:lpstr>Open Sans Semibold</vt:lpstr>
      <vt:lpstr>Raleway</vt:lpstr>
      <vt:lpstr>Raleway Light</vt:lpstr>
      <vt:lpstr>RaphaelIcons</vt:lpstr>
      <vt:lpstr>Rockwell</vt:lpstr>
      <vt:lpstr>Segoe UI</vt:lpstr>
      <vt:lpstr>Signika Negative</vt:lpstr>
      <vt:lpstr>Sosa</vt:lpstr>
      <vt:lpstr>Source Sans Pro</vt:lpstr>
      <vt:lpstr>Source Sans Pro Black</vt:lpstr>
      <vt:lpstr>Source Sans Pro Light</vt:lpstr>
      <vt:lpstr>Verdana</vt:lpstr>
      <vt:lpstr>Vijaya</vt:lpstr>
      <vt:lpstr>WC Mano Negra Bta</vt:lpstr>
      <vt:lpstr>Wingdings 3</vt:lpstr>
      <vt:lpstr>Wisp</vt:lpstr>
      <vt:lpstr>Theme4</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ProjectX - ElgantPresentation</dc:title>
  <dc:creator>Lulu Kemaludin</dc:creator>
  <cp:lastModifiedBy>Success</cp:lastModifiedBy>
  <cp:revision>252</cp:revision>
  <dcterms:created xsi:type="dcterms:W3CDTF">2013-06-01T10:48:50Z</dcterms:created>
  <dcterms:modified xsi:type="dcterms:W3CDTF">2015-09-03T05:34:24Z</dcterms:modified>
</cp:coreProperties>
</file>